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4.xml" ContentType="application/vnd.openxmlformats-officedocument.theme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5.xml" ContentType="application/vnd.openxmlformats-officedocument.theme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theme/theme6.xml" ContentType="application/vnd.openxmlformats-officedocument.theme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heme/theme7.xml" ContentType="application/vnd.openxmlformats-officedocument.theme+xml"/>
  <Override PartName="/ppt/theme/theme8.xml" ContentType="application/vnd.openxmlformats-officedocument.theme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ags/tag550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80" r:id="rId1"/>
    <p:sldMasterId id="2147484295" r:id="rId2"/>
    <p:sldMasterId id="2147484311" r:id="rId3"/>
    <p:sldMasterId id="2147484328" r:id="rId4"/>
    <p:sldMasterId id="2147484343" r:id="rId5"/>
    <p:sldMasterId id="2147484359" r:id="rId6"/>
  </p:sldMasterIdLst>
  <p:notesMasterIdLst>
    <p:notesMasterId r:id="rId14"/>
  </p:notesMasterIdLst>
  <p:handoutMasterIdLst>
    <p:handoutMasterId r:id="rId15"/>
  </p:handoutMasterIdLst>
  <p:sldIdLst>
    <p:sldId id="2145706596" r:id="rId7"/>
    <p:sldId id="2147376091" r:id="rId8"/>
    <p:sldId id="2147376092" r:id="rId9"/>
    <p:sldId id="545" r:id="rId10"/>
    <p:sldId id="2147376093" r:id="rId11"/>
    <p:sldId id="2147376094" r:id="rId12"/>
    <p:sldId id="361" r:id="rId13"/>
  </p:sldIdLst>
  <p:sldSz cx="10691813" cy="75596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3B59"/>
    <a:srgbClr val="3386FF"/>
    <a:srgbClr val="3B8AFF"/>
    <a:srgbClr val="1DDDD9"/>
    <a:srgbClr val="19BBB7"/>
    <a:srgbClr val="52ECE8"/>
    <a:srgbClr val="E1FCFB"/>
    <a:srgbClr val="002A68"/>
    <a:srgbClr val="DDE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E6411E-EFFD-4C72-B2F6-F77567802C79}" v="32" dt="2021-09-03T11:43:24.9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Brunswick Default Table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bg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bg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bg1"/>
          </a:solidFill>
        </a:fill>
      </a:tcStyle>
    </a:lastRow>
    <a:firstRow>
      <a:tcTxStyle b="off">
        <a:fontRef idx="maj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tx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0985" autoAdjust="0"/>
  </p:normalViewPr>
  <p:slideViewPr>
    <p:cSldViewPr snapToGrid="0">
      <p:cViewPr varScale="1">
        <p:scale>
          <a:sx n="69" d="100"/>
          <a:sy n="69" d="100"/>
        </p:scale>
        <p:origin x="780" y="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-2192"/>
    </p:cViewPr>
  </p:sorterViewPr>
  <p:notesViewPr>
    <p:cSldViewPr snapToGrid="0">
      <p:cViewPr varScale="1">
        <p:scale>
          <a:sx n="112" d="100"/>
          <a:sy n="112" d="100"/>
        </p:scale>
        <p:origin x="770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1686A-BE83-4946-837B-A44E2DC32DC6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CB3EA-0A95-448F-899E-45D7D93899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557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97BFD4-0F06-4D1A-9188-AFA27FB80D62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6B8BD-FD88-42CF-A10A-EE66E3E2A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808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1275" y="563563"/>
            <a:ext cx="4479925" cy="31686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A68A36-E131-4AE3-848C-8B200F209990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Z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858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24.xml"/><Relationship Id="rId7" Type="http://schemas.openxmlformats.org/officeDocument/2006/relationships/oleObject" Target="../embeddings/oleObject2.bin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6.xml"/><Relationship Id="rId4" Type="http://schemas.openxmlformats.org/officeDocument/2006/relationships/tags" Target="../tags/tag25.xml"/><Relationship Id="rId9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tags" Target="../tags/tag90.xml"/><Relationship Id="rId3" Type="http://schemas.openxmlformats.org/officeDocument/2006/relationships/tags" Target="../tags/tag85.xml"/><Relationship Id="rId7" Type="http://schemas.openxmlformats.org/officeDocument/2006/relationships/tags" Target="../tags/tag89.xml"/><Relationship Id="rId12" Type="http://schemas.openxmlformats.org/officeDocument/2006/relationships/image" Target="../media/image2.png"/><Relationship Id="rId2" Type="http://schemas.openxmlformats.org/officeDocument/2006/relationships/tags" Target="../tags/tag84.xml"/><Relationship Id="rId1" Type="http://schemas.openxmlformats.org/officeDocument/2006/relationships/tags" Target="../tags/tag83.xml"/><Relationship Id="rId6" Type="http://schemas.openxmlformats.org/officeDocument/2006/relationships/tags" Target="../tags/tag88.xml"/><Relationship Id="rId11" Type="http://schemas.openxmlformats.org/officeDocument/2006/relationships/image" Target="../media/image3.emf"/><Relationship Id="rId5" Type="http://schemas.openxmlformats.org/officeDocument/2006/relationships/tags" Target="../tags/tag87.xml"/><Relationship Id="rId10" Type="http://schemas.openxmlformats.org/officeDocument/2006/relationships/oleObject" Target="../embeddings/oleObject11.bin"/><Relationship Id="rId4" Type="http://schemas.openxmlformats.org/officeDocument/2006/relationships/tags" Target="../tags/tag86.xml"/><Relationship Id="rId9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6.xml"/></Relationships>
</file>

<file path=ppt/slideLayouts/_rels/slideLayout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tags" Target="../tags/tag98.xml"/><Relationship Id="rId3" Type="http://schemas.openxmlformats.org/officeDocument/2006/relationships/tags" Target="../tags/tag93.xml"/><Relationship Id="rId7" Type="http://schemas.openxmlformats.org/officeDocument/2006/relationships/tags" Target="../tags/tag97.xml"/><Relationship Id="rId12" Type="http://schemas.openxmlformats.org/officeDocument/2006/relationships/image" Target="../media/image2.png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6" Type="http://schemas.openxmlformats.org/officeDocument/2006/relationships/tags" Target="../tags/tag96.xml"/><Relationship Id="rId11" Type="http://schemas.openxmlformats.org/officeDocument/2006/relationships/image" Target="../media/image1.emf"/><Relationship Id="rId5" Type="http://schemas.openxmlformats.org/officeDocument/2006/relationships/tags" Target="../tags/tag95.xml"/><Relationship Id="rId10" Type="http://schemas.openxmlformats.org/officeDocument/2006/relationships/oleObject" Target="../embeddings/oleObject12.bin"/><Relationship Id="rId4" Type="http://schemas.openxmlformats.org/officeDocument/2006/relationships/tags" Target="../tags/tag94.xml"/><Relationship Id="rId9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tags" Target="../tags/tag101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00.xml"/><Relationship Id="rId1" Type="http://schemas.openxmlformats.org/officeDocument/2006/relationships/tags" Target="../tags/tag99.xml"/><Relationship Id="rId6" Type="http://schemas.openxmlformats.org/officeDocument/2006/relationships/tags" Target="../tags/tag104.xml"/><Relationship Id="rId5" Type="http://schemas.openxmlformats.org/officeDocument/2006/relationships/tags" Target="../tags/tag103.xml"/><Relationship Id="rId10" Type="http://schemas.openxmlformats.org/officeDocument/2006/relationships/image" Target="../media/image2.png"/><Relationship Id="rId4" Type="http://schemas.openxmlformats.org/officeDocument/2006/relationships/tags" Target="../tags/tag102.xml"/><Relationship Id="rId9" Type="http://schemas.openxmlformats.org/officeDocument/2006/relationships/image" Target="../media/image1.emf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6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107.xml"/><Relationship Id="rId7" Type="http://schemas.openxmlformats.org/officeDocument/2006/relationships/image" Target="../media/image1.emf"/><Relationship Id="rId2" Type="http://schemas.openxmlformats.org/officeDocument/2006/relationships/tags" Target="../tags/tag106.xml"/><Relationship Id="rId1" Type="http://schemas.openxmlformats.org/officeDocument/2006/relationships/tags" Target="../tags/tag105.xml"/><Relationship Id="rId6" Type="http://schemas.openxmlformats.org/officeDocument/2006/relationships/oleObject" Target="../embeddings/oleObject14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08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8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41.xml"/><Relationship Id="rId4" Type="http://schemas.openxmlformats.org/officeDocument/2006/relationships/image" Target="../media/image9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0.xml"/><Relationship Id="rId1" Type="http://schemas.openxmlformats.org/officeDocument/2006/relationships/tags" Target="../tags/tag109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5.bin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133.xml"/><Relationship Id="rId7" Type="http://schemas.openxmlformats.org/officeDocument/2006/relationships/oleObject" Target="../embeddings/oleObject17.bin"/><Relationship Id="rId2" Type="http://schemas.openxmlformats.org/officeDocument/2006/relationships/tags" Target="../tags/tag132.xml"/><Relationship Id="rId1" Type="http://schemas.openxmlformats.org/officeDocument/2006/relationships/tags" Target="../tags/tag131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35.xml"/><Relationship Id="rId4" Type="http://schemas.openxmlformats.org/officeDocument/2006/relationships/tags" Target="../tags/tag134.xml"/><Relationship Id="rId9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138.xml"/><Relationship Id="rId7" Type="http://schemas.openxmlformats.org/officeDocument/2006/relationships/tags" Target="../tags/tag142.xml"/><Relationship Id="rId2" Type="http://schemas.openxmlformats.org/officeDocument/2006/relationships/tags" Target="../tags/tag137.xml"/><Relationship Id="rId1" Type="http://schemas.openxmlformats.org/officeDocument/2006/relationships/tags" Target="../tags/tag136.xml"/><Relationship Id="rId6" Type="http://schemas.openxmlformats.org/officeDocument/2006/relationships/tags" Target="../tags/tag141.xml"/><Relationship Id="rId5" Type="http://schemas.openxmlformats.org/officeDocument/2006/relationships/tags" Target="../tags/tag140.xml"/><Relationship Id="rId10" Type="http://schemas.openxmlformats.org/officeDocument/2006/relationships/image" Target="../media/image3.emf"/><Relationship Id="rId4" Type="http://schemas.openxmlformats.org/officeDocument/2006/relationships/tags" Target="../tags/tag139.xml"/><Relationship Id="rId9" Type="http://schemas.openxmlformats.org/officeDocument/2006/relationships/oleObject" Target="../embeddings/oleObject18.bin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tags" Target="../tags/tag145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44.xml"/><Relationship Id="rId1" Type="http://schemas.openxmlformats.org/officeDocument/2006/relationships/tags" Target="../tags/tag143.xml"/><Relationship Id="rId6" Type="http://schemas.openxmlformats.org/officeDocument/2006/relationships/tags" Target="../tags/tag148.xml"/><Relationship Id="rId5" Type="http://schemas.openxmlformats.org/officeDocument/2006/relationships/tags" Target="../tags/tag147.xml"/><Relationship Id="rId4" Type="http://schemas.openxmlformats.org/officeDocument/2006/relationships/tags" Target="../tags/tag146.xml"/><Relationship Id="rId9" Type="http://schemas.openxmlformats.org/officeDocument/2006/relationships/image" Target="../media/image1.emf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tags" Target="../tags/tag151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50.xml"/><Relationship Id="rId1" Type="http://schemas.openxmlformats.org/officeDocument/2006/relationships/tags" Target="../tags/tag149.xml"/><Relationship Id="rId6" Type="http://schemas.openxmlformats.org/officeDocument/2006/relationships/tags" Target="../tags/tag154.xml"/><Relationship Id="rId5" Type="http://schemas.openxmlformats.org/officeDocument/2006/relationships/tags" Target="../tags/tag153.xml"/><Relationship Id="rId4" Type="http://schemas.openxmlformats.org/officeDocument/2006/relationships/tags" Target="../tags/tag152.xml"/><Relationship Id="rId9" Type="http://schemas.openxmlformats.org/officeDocument/2006/relationships/image" Target="../media/image1.emf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tags" Target="../tags/tag157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56.xml"/><Relationship Id="rId1" Type="http://schemas.openxmlformats.org/officeDocument/2006/relationships/tags" Target="../tags/tag155.xml"/><Relationship Id="rId6" Type="http://schemas.openxmlformats.org/officeDocument/2006/relationships/tags" Target="../tags/tag160.xml"/><Relationship Id="rId5" Type="http://schemas.openxmlformats.org/officeDocument/2006/relationships/tags" Target="../tags/tag159.xml"/><Relationship Id="rId4" Type="http://schemas.openxmlformats.org/officeDocument/2006/relationships/tags" Target="../tags/tag158.xml"/><Relationship Id="rId9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10" Type="http://schemas.openxmlformats.org/officeDocument/2006/relationships/image" Target="../media/image3.emf"/><Relationship Id="rId4" Type="http://schemas.openxmlformats.org/officeDocument/2006/relationships/tags" Target="../tags/tag30.xml"/><Relationship Id="rId9" Type="http://schemas.openxmlformats.org/officeDocument/2006/relationships/oleObject" Target="../embeddings/oleObject3.bin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163.xml"/><Relationship Id="rId7" Type="http://schemas.openxmlformats.org/officeDocument/2006/relationships/tags" Target="../tags/tag167.xml"/><Relationship Id="rId2" Type="http://schemas.openxmlformats.org/officeDocument/2006/relationships/tags" Target="../tags/tag162.xml"/><Relationship Id="rId1" Type="http://schemas.openxmlformats.org/officeDocument/2006/relationships/tags" Target="../tags/tag161.xml"/><Relationship Id="rId6" Type="http://schemas.openxmlformats.org/officeDocument/2006/relationships/tags" Target="../tags/tag166.xml"/><Relationship Id="rId5" Type="http://schemas.openxmlformats.org/officeDocument/2006/relationships/tags" Target="../tags/tag165.xml"/><Relationship Id="rId10" Type="http://schemas.openxmlformats.org/officeDocument/2006/relationships/image" Target="../media/image1.emf"/><Relationship Id="rId4" Type="http://schemas.openxmlformats.org/officeDocument/2006/relationships/tags" Target="../tags/tag164.xml"/><Relationship Id="rId9" Type="http://schemas.openxmlformats.org/officeDocument/2006/relationships/oleObject" Target="../embeddings/oleObject22.bin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tags" Target="../tags/tag175.xml"/><Relationship Id="rId3" Type="http://schemas.openxmlformats.org/officeDocument/2006/relationships/tags" Target="../tags/tag170.xml"/><Relationship Id="rId7" Type="http://schemas.openxmlformats.org/officeDocument/2006/relationships/tags" Target="../tags/tag174.xml"/><Relationship Id="rId12" Type="http://schemas.openxmlformats.org/officeDocument/2006/relationships/image" Target="../media/image2.png"/><Relationship Id="rId2" Type="http://schemas.openxmlformats.org/officeDocument/2006/relationships/tags" Target="../tags/tag169.xml"/><Relationship Id="rId1" Type="http://schemas.openxmlformats.org/officeDocument/2006/relationships/tags" Target="../tags/tag168.xml"/><Relationship Id="rId6" Type="http://schemas.openxmlformats.org/officeDocument/2006/relationships/tags" Target="../tags/tag173.xml"/><Relationship Id="rId11" Type="http://schemas.openxmlformats.org/officeDocument/2006/relationships/image" Target="../media/image3.emf"/><Relationship Id="rId5" Type="http://schemas.openxmlformats.org/officeDocument/2006/relationships/tags" Target="../tags/tag172.xml"/><Relationship Id="rId10" Type="http://schemas.openxmlformats.org/officeDocument/2006/relationships/oleObject" Target="../embeddings/oleObject23.bin"/><Relationship Id="rId4" Type="http://schemas.openxmlformats.org/officeDocument/2006/relationships/tags" Target="../tags/tag171.xml"/><Relationship Id="rId9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tags" Target="../tags/tag183.xml"/><Relationship Id="rId3" Type="http://schemas.openxmlformats.org/officeDocument/2006/relationships/tags" Target="../tags/tag178.xml"/><Relationship Id="rId7" Type="http://schemas.openxmlformats.org/officeDocument/2006/relationships/tags" Target="../tags/tag182.xml"/><Relationship Id="rId12" Type="http://schemas.openxmlformats.org/officeDocument/2006/relationships/image" Target="../media/image2.png"/><Relationship Id="rId2" Type="http://schemas.openxmlformats.org/officeDocument/2006/relationships/tags" Target="../tags/tag177.xml"/><Relationship Id="rId1" Type="http://schemas.openxmlformats.org/officeDocument/2006/relationships/tags" Target="../tags/tag176.xml"/><Relationship Id="rId6" Type="http://schemas.openxmlformats.org/officeDocument/2006/relationships/tags" Target="../tags/tag181.xml"/><Relationship Id="rId11" Type="http://schemas.openxmlformats.org/officeDocument/2006/relationships/image" Target="../media/image3.emf"/><Relationship Id="rId5" Type="http://schemas.openxmlformats.org/officeDocument/2006/relationships/tags" Target="../tags/tag180.xml"/><Relationship Id="rId10" Type="http://schemas.openxmlformats.org/officeDocument/2006/relationships/oleObject" Target="../embeddings/oleObject24.bin"/><Relationship Id="rId4" Type="http://schemas.openxmlformats.org/officeDocument/2006/relationships/tags" Target="../tags/tag179.xml"/><Relationship Id="rId9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tags" Target="../tags/tag191.xml"/><Relationship Id="rId3" Type="http://schemas.openxmlformats.org/officeDocument/2006/relationships/tags" Target="../tags/tag186.xml"/><Relationship Id="rId7" Type="http://schemas.openxmlformats.org/officeDocument/2006/relationships/tags" Target="../tags/tag190.xml"/><Relationship Id="rId12" Type="http://schemas.openxmlformats.org/officeDocument/2006/relationships/image" Target="../media/image2.png"/><Relationship Id="rId2" Type="http://schemas.openxmlformats.org/officeDocument/2006/relationships/tags" Target="../tags/tag185.xml"/><Relationship Id="rId1" Type="http://schemas.openxmlformats.org/officeDocument/2006/relationships/tags" Target="../tags/tag184.xml"/><Relationship Id="rId6" Type="http://schemas.openxmlformats.org/officeDocument/2006/relationships/tags" Target="../tags/tag189.xml"/><Relationship Id="rId11" Type="http://schemas.openxmlformats.org/officeDocument/2006/relationships/image" Target="../media/image3.emf"/><Relationship Id="rId5" Type="http://schemas.openxmlformats.org/officeDocument/2006/relationships/tags" Target="../tags/tag188.xml"/><Relationship Id="rId10" Type="http://schemas.openxmlformats.org/officeDocument/2006/relationships/oleObject" Target="../embeddings/oleObject25.bin"/><Relationship Id="rId4" Type="http://schemas.openxmlformats.org/officeDocument/2006/relationships/tags" Target="../tags/tag187.xml"/><Relationship Id="rId9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tags" Target="../tags/tag199.xml"/><Relationship Id="rId3" Type="http://schemas.openxmlformats.org/officeDocument/2006/relationships/tags" Target="../tags/tag194.xml"/><Relationship Id="rId7" Type="http://schemas.openxmlformats.org/officeDocument/2006/relationships/tags" Target="../tags/tag198.xml"/><Relationship Id="rId12" Type="http://schemas.openxmlformats.org/officeDocument/2006/relationships/image" Target="../media/image2.png"/><Relationship Id="rId2" Type="http://schemas.openxmlformats.org/officeDocument/2006/relationships/tags" Target="../tags/tag193.xml"/><Relationship Id="rId1" Type="http://schemas.openxmlformats.org/officeDocument/2006/relationships/tags" Target="../tags/tag192.xml"/><Relationship Id="rId6" Type="http://schemas.openxmlformats.org/officeDocument/2006/relationships/tags" Target="../tags/tag197.xml"/><Relationship Id="rId11" Type="http://schemas.openxmlformats.org/officeDocument/2006/relationships/image" Target="../media/image4.emf"/><Relationship Id="rId5" Type="http://schemas.openxmlformats.org/officeDocument/2006/relationships/tags" Target="../tags/tag196.xml"/><Relationship Id="rId10" Type="http://schemas.openxmlformats.org/officeDocument/2006/relationships/oleObject" Target="../embeddings/oleObject26.bin"/><Relationship Id="rId4" Type="http://schemas.openxmlformats.org/officeDocument/2006/relationships/tags" Target="../tags/tag195.xml"/><Relationship Id="rId9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tags" Target="../tags/tag207.xml"/><Relationship Id="rId3" Type="http://schemas.openxmlformats.org/officeDocument/2006/relationships/tags" Target="../tags/tag202.xml"/><Relationship Id="rId7" Type="http://schemas.openxmlformats.org/officeDocument/2006/relationships/tags" Target="../tags/tag206.xml"/><Relationship Id="rId12" Type="http://schemas.openxmlformats.org/officeDocument/2006/relationships/image" Target="../media/image2.png"/><Relationship Id="rId2" Type="http://schemas.openxmlformats.org/officeDocument/2006/relationships/tags" Target="../tags/tag201.xml"/><Relationship Id="rId1" Type="http://schemas.openxmlformats.org/officeDocument/2006/relationships/tags" Target="../tags/tag200.xml"/><Relationship Id="rId6" Type="http://schemas.openxmlformats.org/officeDocument/2006/relationships/tags" Target="../tags/tag205.xml"/><Relationship Id="rId11" Type="http://schemas.openxmlformats.org/officeDocument/2006/relationships/image" Target="../media/image3.emf"/><Relationship Id="rId5" Type="http://schemas.openxmlformats.org/officeDocument/2006/relationships/tags" Target="../tags/tag204.xml"/><Relationship Id="rId10" Type="http://schemas.openxmlformats.org/officeDocument/2006/relationships/oleObject" Target="../embeddings/oleObject27.bin"/><Relationship Id="rId4" Type="http://schemas.openxmlformats.org/officeDocument/2006/relationships/tags" Target="../tags/tag203.xml"/><Relationship Id="rId9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tags" Target="../tags/tag210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209.xml"/><Relationship Id="rId1" Type="http://schemas.openxmlformats.org/officeDocument/2006/relationships/tags" Target="../tags/tag208.xml"/><Relationship Id="rId6" Type="http://schemas.openxmlformats.org/officeDocument/2006/relationships/tags" Target="../tags/tag213.xml"/><Relationship Id="rId5" Type="http://schemas.openxmlformats.org/officeDocument/2006/relationships/tags" Target="../tags/tag212.xml"/><Relationship Id="rId10" Type="http://schemas.openxmlformats.org/officeDocument/2006/relationships/image" Target="../media/image2.png"/><Relationship Id="rId4" Type="http://schemas.openxmlformats.org/officeDocument/2006/relationships/tags" Target="../tags/tag211.xml"/><Relationship Id="rId9" Type="http://schemas.openxmlformats.org/officeDocument/2006/relationships/image" Target="../media/image1.emf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tags" Target="../tags/tag216.xml"/><Relationship Id="rId7" Type="http://schemas.openxmlformats.org/officeDocument/2006/relationships/image" Target="../media/image1.emf"/><Relationship Id="rId2" Type="http://schemas.openxmlformats.org/officeDocument/2006/relationships/tags" Target="../tags/tag215.xml"/><Relationship Id="rId1" Type="http://schemas.openxmlformats.org/officeDocument/2006/relationships/tags" Target="../tags/tag214.xml"/><Relationship Id="rId6" Type="http://schemas.openxmlformats.org/officeDocument/2006/relationships/oleObject" Target="../embeddings/oleObject29.bin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217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19.xml"/><Relationship Id="rId1" Type="http://schemas.openxmlformats.org/officeDocument/2006/relationships/tags" Target="../tags/tag218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0.bin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tags" Target="../tags/tag3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tags" Target="../tags/tag39.xml"/><Relationship Id="rId5" Type="http://schemas.openxmlformats.org/officeDocument/2006/relationships/tags" Target="../tags/tag38.xml"/><Relationship Id="rId4" Type="http://schemas.openxmlformats.org/officeDocument/2006/relationships/tags" Target="../tags/tag37.xml"/><Relationship Id="rId9" Type="http://schemas.openxmlformats.org/officeDocument/2006/relationships/image" Target="../media/image1.emf"/></Relationships>
</file>

<file path=ppt/slideLayouts/_rels/slideLayout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242.xml"/><Relationship Id="rId7" Type="http://schemas.openxmlformats.org/officeDocument/2006/relationships/oleObject" Target="../embeddings/oleObject32.bin"/><Relationship Id="rId2" Type="http://schemas.openxmlformats.org/officeDocument/2006/relationships/tags" Target="../tags/tag241.xml"/><Relationship Id="rId1" Type="http://schemas.openxmlformats.org/officeDocument/2006/relationships/tags" Target="../tags/tag240.xml"/><Relationship Id="rId6" Type="http://schemas.openxmlformats.org/officeDocument/2006/relationships/slideMaster" Target="../slideMasters/slideMaster3.xml"/><Relationship Id="rId5" Type="http://schemas.openxmlformats.org/officeDocument/2006/relationships/tags" Target="../tags/tag244.xml"/><Relationship Id="rId4" Type="http://schemas.openxmlformats.org/officeDocument/2006/relationships/tags" Target="../tags/tag243.xml"/><Relationship Id="rId9" Type="http://schemas.openxmlformats.org/officeDocument/2006/relationships/image" Target="../media/image2.png"/></Relationships>
</file>

<file path=ppt/slideLayouts/_rels/slideLayout3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3.xml"/><Relationship Id="rId3" Type="http://schemas.openxmlformats.org/officeDocument/2006/relationships/tags" Target="../tags/tag247.xml"/><Relationship Id="rId7" Type="http://schemas.openxmlformats.org/officeDocument/2006/relationships/tags" Target="../tags/tag251.xml"/><Relationship Id="rId2" Type="http://schemas.openxmlformats.org/officeDocument/2006/relationships/tags" Target="../tags/tag246.xml"/><Relationship Id="rId1" Type="http://schemas.openxmlformats.org/officeDocument/2006/relationships/tags" Target="../tags/tag245.xml"/><Relationship Id="rId6" Type="http://schemas.openxmlformats.org/officeDocument/2006/relationships/tags" Target="../tags/tag250.xml"/><Relationship Id="rId5" Type="http://schemas.openxmlformats.org/officeDocument/2006/relationships/tags" Target="../tags/tag249.xml"/><Relationship Id="rId10" Type="http://schemas.openxmlformats.org/officeDocument/2006/relationships/image" Target="../media/image3.emf"/><Relationship Id="rId4" Type="http://schemas.openxmlformats.org/officeDocument/2006/relationships/tags" Target="../tags/tag248.xml"/><Relationship Id="rId9" Type="http://schemas.openxmlformats.org/officeDocument/2006/relationships/oleObject" Target="../embeddings/oleObject33.bin"/></Relationships>
</file>

<file path=ppt/slideLayouts/_rels/slideLayout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tags" Target="../tags/tag254.xml"/><Relationship Id="rId7" Type="http://schemas.openxmlformats.org/officeDocument/2006/relationships/slideMaster" Target="../slideMasters/slideMaster3.xml"/><Relationship Id="rId2" Type="http://schemas.openxmlformats.org/officeDocument/2006/relationships/tags" Target="../tags/tag253.xml"/><Relationship Id="rId1" Type="http://schemas.openxmlformats.org/officeDocument/2006/relationships/tags" Target="../tags/tag252.xml"/><Relationship Id="rId6" Type="http://schemas.openxmlformats.org/officeDocument/2006/relationships/tags" Target="../tags/tag257.xml"/><Relationship Id="rId5" Type="http://schemas.openxmlformats.org/officeDocument/2006/relationships/tags" Target="../tags/tag256.xml"/><Relationship Id="rId4" Type="http://schemas.openxmlformats.org/officeDocument/2006/relationships/tags" Target="../tags/tag255.xml"/><Relationship Id="rId9" Type="http://schemas.openxmlformats.org/officeDocument/2006/relationships/image" Target="../media/image1.emf"/></Relationships>
</file>

<file path=ppt/slideLayouts/_rels/slideLayout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tags" Target="../tags/tag260.xml"/><Relationship Id="rId7" Type="http://schemas.openxmlformats.org/officeDocument/2006/relationships/slideMaster" Target="../slideMasters/slideMaster3.xml"/><Relationship Id="rId2" Type="http://schemas.openxmlformats.org/officeDocument/2006/relationships/tags" Target="../tags/tag259.xml"/><Relationship Id="rId1" Type="http://schemas.openxmlformats.org/officeDocument/2006/relationships/tags" Target="../tags/tag258.xml"/><Relationship Id="rId6" Type="http://schemas.openxmlformats.org/officeDocument/2006/relationships/tags" Target="../tags/tag263.xml"/><Relationship Id="rId5" Type="http://schemas.openxmlformats.org/officeDocument/2006/relationships/tags" Target="../tags/tag262.xml"/><Relationship Id="rId4" Type="http://schemas.openxmlformats.org/officeDocument/2006/relationships/tags" Target="../tags/tag261.xml"/><Relationship Id="rId9" Type="http://schemas.openxmlformats.org/officeDocument/2006/relationships/image" Target="../media/image1.emf"/></Relationships>
</file>

<file path=ppt/slideLayouts/_rels/slideLayout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tags" Target="../tags/tag266.xml"/><Relationship Id="rId7" Type="http://schemas.openxmlformats.org/officeDocument/2006/relationships/slideMaster" Target="../slideMasters/slideMaster3.xml"/><Relationship Id="rId2" Type="http://schemas.openxmlformats.org/officeDocument/2006/relationships/tags" Target="../tags/tag265.xml"/><Relationship Id="rId1" Type="http://schemas.openxmlformats.org/officeDocument/2006/relationships/tags" Target="../tags/tag264.xml"/><Relationship Id="rId6" Type="http://schemas.openxmlformats.org/officeDocument/2006/relationships/tags" Target="../tags/tag269.xml"/><Relationship Id="rId5" Type="http://schemas.openxmlformats.org/officeDocument/2006/relationships/tags" Target="../tags/tag268.xml"/><Relationship Id="rId4" Type="http://schemas.openxmlformats.org/officeDocument/2006/relationships/tags" Target="../tags/tag267.xml"/><Relationship Id="rId9" Type="http://schemas.openxmlformats.org/officeDocument/2006/relationships/image" Target="../media/image1.emf"/></Relationships>
</file>

<file path=ppt/slideLayouts/_rels/slideLayout35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3.xml"/><Relationship Id="rId3" Type="http://schemas.openxmlformats.org/officeDocument/2006/relationships/tags" Target="../tags/tag272.xml"/><Relationship Id="rId7" Type="http://schemas.openxmlformats.org/officeDocument/2006/relationships/tags" Target="../tags/tag276.xml"/><Relationship Id="rId2" Type="http://schemas.openxmlformats.org/officeDocument/2006/relationships/tags" Target="../tags/tag271.xml"/><Relationship Id="rId1" Type="http://schemas.openxmlformats.org/officeDocument/2006/relationships/tags" Target="../tags/tag270.xml"/><Relationship Id="rId6" Type="http://schemas.openxmlformats.org/officeDocument/2006/relationships/tags" Target="../tags/tag275.xml"/><Relationship Id="rId5" Type="http://schemas.openxmlformats.org/officeDocument/2006/relationships/tags" Target="../tags/tag274.xml"/><Relationship Id="rId10" Type="http://schemas.openxmlformats.org/officeDocument/2006/relationships/image" Target="../media/image1.emf"/><Relationship Id="rId4" Type="http://schemas.openxmlformats.org/officeDocument/2006/relationships/tags" Target="../tags/tag273.xml"/><Relationship Id="rId9" Type="http://schemas.openxmlformats.org/officeDocument/2006/relationships/oleObject" Target="../embeddings/oleObject37.bin"/></Relationships>
</file>

<file path=ppt/slideLayouts/_rels/slideLayout36.xml.rels><?xml version="1.0" encoding="UTF-8" standalone="yes"?>
<Relationships xmlns="http://schemas.openxmlformats.org/package/2006/relationships"><Relationship Id="rId8" Type="http://schemas.openxmlformats.org/officeDocument/2006/relationships/tags" Target="../tags/tag284.xml"/><Relationship Id="rId3" Type="http://schemas.openxmlformats.org/officeDocument/2006/relationships/tags" Target="../tags/tag279.xml"/><Relationship Id="rId7" Type="http://schemas.openxmlformats.org/officeDocument/2006/relationships/tags" Target="../tags/tag283.xml"/><Relationship Id="rId12" Type="http://schemas.openxmlformats.org/officeDocument/2006/relationships/image" Target="../media/image2.png"/><Relationship Id="rId2" Type="http://schemas.openxmlformats.org/officeDocument/2006/relationships/tags" Target="../tags/tag278.xml"/><Relationship Id="rId1" Type="http://schemas.openxmlformats.org/officeDocument/2006/relationships/tags" Target="../tags/tag277.xml"/><Relationship Id="rId6" Type="http://schemas.openxmlformats.org/officeDocument/2006/relationships/tags" Target="../tags/tag282.xml"/><Relationship Id="rId11" Type="http://schemas.openxmlformats.org/officeDocument/2006/relationships/image" Target="../media/image3.emf"/><Relationship Id="rId5" Type="http://schemas.openxmlformats.org/officeDocument/2006/relationships/tags" Target="../tags/tag281.xml"/><Relationship Id="rId10" Type="http://schemas.openxmlformats.org/officeDocument/2006/relationships/oleObject" Target="../embeddings/oleObject38.bin"/><Relationship Id="rId4" Type="http://schemas.openxmlformats.org/officeDocument/2006/relationships/tags" Target="../tags/tag280.xml"/><Relationship Id="rId9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8" Type="http://schemas.openxmlformats.org/officeDocument/2006/relationships/tags" Target="../tags/tag292.xml"/><Relationship Id="rId3" Type="http://schemas.openxmlformats.org/officeDocument/2006/relationships/tags" Target="../tags/tag287.xml"/><Relationship Id="rId7" Type="http://schemas.openxmlformats.org/officeDocument/2006/relationships/tags" Target="../tags/tag291.xml"/><Relationship Id="rId12" Type="http://schemas.openxmlformats.org/officeDocument/2006/relationships/image" Target="../media/image2.png"/><Relationship Id="rId2" Type="http://schemas.openxmlformats.org/officeDocument/2006/relationships/tags" Target="../tags/tag286.xml"/><Relationship Id="rId1" Type="http://schemas.openxmlformats.org/officeDocument/2006/relationships/tags" Target="../tags/tag285.xml"/><Relationship Id="rId6" Type="http://schemas.openxmlformats.org/officeDocument/2006/relationships/tags" Target="../tags/tag290.xml"/><Relationship Id="rId11" Type="http://schemas.openxmlformats.org/officeDocument/2006/relationships/image" Target="../media/image3.emf"/><Relationship Id="rId5" Type="http://schemas.openxmlformats.org/officeDocument/2006/relationships/tags" Target="../tags/tag289.xml"/><Relationship Id="rId10" Type="http://schemas.openxmlformats.org/officeDocument/2006/relationships/oleObject" Target="../embeddings/oleObject39.bin"/><Relationship Id="rId4" Type="http://schemas.openxmlformats.org/officeDocument/2006/relationships/tags" Target="../tags/tag288.xml"/><Relationship Id="rId9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8" Type="http://schemas.openxmlformats.org/officeDocument/2006/relationships/tags" Target="../tags/tag300.xml"/><Relationship Id="rId3" Type="http://schemas.openxmlformats.org/officeDocument/2006/relationships/tags" Target="../tags/tag295.xml"/><Relationship Id="rId7" Type="http://schemas.openxmlformats.org/officeDocument/2006/relationships/tags" Target="../tags/tag299.xml"/><Relationship Id="rId12" Type="http://schemas.openxmlformats.org/officeDocument/2006/relationships/image" Target="../media/image2.png"/><Relationship Id="rId2" Type="http://schemas.openxmlformats.org/officeDocument/2006/relationships/tags" Target="../tags/tag294.xml"/><Relationship Id="rId1" Type="http://schemas.openxmlformats.org/officeDocument/2006/relationships/tags" Target="../tags/tag293.xml"/><Relationship Id="rId6" Type="http://schemas.openxmlformats.org/officeDocument/2006/relationships/tags" Target="../tags/tag298.xml"/><Relationship Id="rId11" Type="http://schemas.openxmlformats.org/officeDocument/2006/relationships/image" Target="../media/image3.emf"/><Relationship Id="rId5" Type="http://schemas.openxmlformats.org/officeDocument/2006/relationships/tags" Target="../tags/tag297.xml"/><Relationship Id="rId10" Type="http://schemas.openxmlformats.org/officeDocument/2006/relationships/oleObject" Target="../embeddings/oleObject40.bin"/><Relationship Id="rId4" Type="http://schemas.openxmlformats.org/officeDocument/2006/relationships/tags" Target="../tags/tag296.xml"/><Relationship Id="rId9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8" Type="http://schemas.openxmlformats.org/officeDocument/2006/relationships/tags" Target="../tags/tag308.xml"/><Relationship Id="rId3" Type="http://schemas.openxmlformats.org/officeDocument/2006/relationships/tags" Target="../tags/tag303.xml"/><Relationship Id="rId7" Type="http://schemas.openxmlformats.org/officeDocument/2006/relationships/tags" Target="../tags/tag307.xml"/><Relationship Id="rId12" Type="http://schemas.openxmlformats.org/officeDocument/2006/relationships/image" Target="../media/image2.png"/><Relationship Id="rId2" Type="http://schemas.openxmlformats.org/officeDocument/2006/relationships/tags" Target="../tags/tag302.xml"/><Relationship Id="rId1" Type="http://schemas.openxmlformats.org/officeDocument/2006/relationships/tags" Target="../tags/tag301.xml"/><Relationship Id="rId6" Type="http://schemas.openxmlformats.org/officeDocument/2006/relationships/tags" Target="../tags/tag306.xml"/><Relationship Id="rId11" Type="http://schemas.openxmlformats.org/officeDocument/2006/relationships/image" Target="../media/image4.emf"/><Relationship Id="rId5" Type="http://schemas.openxmlformats.org/officeDocument/2006/relationships/tags" Target="../tags/tag305.xml"/><Relationship Id="rId10" Type="http://schemas.openxmlformats.org/officeDocument/2006/relationships/oleObject" Target="../embeddings/oleObject41.bin"/><Relationship Id="rId4" Type="http://schemas.openxmlformats.org/officeDocument/2006/relationships/tags" Target="../tags/tag304.xml"/><Relationship Id="rId9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tags" Target="../tags/tag42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tags" Target="../tags/tag45.xml"/><Relationship Id="rId5" Type="http://schemas.openxmlformats.org/officeDocument/2006/relationships/tags" Target="../tags/tag44.xml"/><Relationship Id="rId4" Type="http://schemas.openxmlformats.org/officeDocument/2006/relationships/tags" Target="../tags/tag43.xml"/><Relationship Id="rId9" Type="http://schemas.openxmlformats.org/officeDocument/2006/relationships/image" Target="../media/image1.emf"/></Relationships>
</file>

<file path=ppt/slideLayouts/_rels/slideLayout40.xml.rels><?xml version="1.0" encoding="UTF-8" standalone="yes"?>
<Relationships xmlns="http://schemas.openxmlformats.org/package/2006/relationships"><Relationship Id="rId8" Type="http://schemas.openxmlformats.org/officeDocument/2006/relationships/tags" Target="../tags/tag316.xml"/><Relationship Id="rId3" Type="http://schemas.openxmlformats.org/officeDocument/2006/relationships/tags" Target="../tags/tag311.xml"/><Relationship Id="rId7" Type="http://schemas.openxmlformats.org/officeDocument/2006/relationships/tags" Target="../tags/tag315.xml"/><Relationship Id="rId12" Type="http://schemas.openxmlformats.org/officeDocument/2006/relationships/image" Target="../media/image2.png"/><Relationship Id="rId2" Type="http://schemas.openxmlformats.org/officeDocument/2006/relationships/tags" Target="../tags/tag310.xml"/><Relationship Id="rId1" Type="http://schemas.openxmlformats.org/officeDocument/2006/relationships/tags" Target="../tags/tag309.xml"/><Relationship Id="rId6" Type="http://schemas.openxmlformats.org/officeDocument/2006/relationships/tags" Target="../tags/tag314.xml"/><Relationship Id="rId11" Type="http://schemas.openxmlformats.org/officeDocument/2006/relationships/image" Target="../media/image3.emf"/><Relationship Id="rId5" Type="http://schemas.openxmlformats.org/officeDocument/2006/relationships/tags" Target="../tags/tag313.xml"/><Relationship Id="rId10" Type="http://schemas.openxmlformats.org/officeDocument/2006/relationships/oleObject" Target="../embeddings/oleObject42.bin"/><Relationship Id="rId4" Type="http://schemas.openxmlformats.org/officeDocument/2006/relationships/tags" Target="../tags/tag312.xml"/><Relationship Id="rId9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tags" Target="../tags/tag319.xml"/><Relationship Id="rId7" Type="http://schemas.openxmlformats.org/officeDocument/2006/relationships/slideMaster" Target="../slideMasters/slideMaster3.xml"/><Relationship Id="rId2" Type="http://schemas.openxmlformats.org/officeDocument/2006/relationships/tags" Target="../tags/tag318.xml"/><Relationship Id="rId1" Type="http://schemas.openxmlformats.org/officeDocument/2006/relationships/tags" Target="../tags/tag317.xml"/><Relationship Id="rId6" Type="http://schemas.openxmlformats.org/officeDocument/2006/relationships/tags" Target="../tags/tag322.xml"/><Relationship Id="rId5" Type="http://schemas.openxmlformats.org/officeDocument/2006/relationships/tags" Target="../tags/tag321.xml"/><Relationship Id="rId10" Type="http://schemas.openxmlformats.org/officeDocument/2006/relationships/image" Target="../media/image2.png"/><Relationship Id="rId4" Type="http://schemas.openxmlformats.org/officeDocument/2006/relationships/tags" Target="../tags/tag320.xml"/><Relationship Id="rId9" Type="http://schemas.openxmlformats.org/officeDocument/2006/relationships/image" Target="../media/image1.emf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tags" Target="../tags/tag325.xml"/><Relationship Id="rId7" Type="http://schemas.openxmlformats.org/officeDocument/2006/relationships/image" Target="../media/image1.emf"/><Relationship Id="rId2" Type="http://schemas.openxmlformats.org/officeDocument/2006/relationships/tags" Target="../tags/tag324.xml"/><Relationship Id="rId1" Type="http://schemas.openxmlformats.org/officeDocument/2006/relationships/tags" Target="../tags/tag323.xml"/><Relationship Id="rId6" Type="http://schemas.openxmlformats.org/officeDocument/2006/relationships/oleObject" Target="../embeddings/oleObject44.bin"/><Relationship Id="rId5" Type="http://schemas.openxmlformats.org/officeDocument/2006/relationships/slideMaster" Target="../slideMasters/slideMaster3.xml"/><Relationship Id="rId4" Type="http://schemas.openxmlformats.org/officeDocument/2006/relationships/tags" Target="../tags/tag326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328.xml"/><Relationship Id="rId1" Type="http://schemas.openxmlformats.org/officeDocument/2006/relationships/tags" Target="../tags/tag327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5.bin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330.xml"/><Relationship Id="rId1" Type="http://schemas.openxmlformats.org/officeDocument/2006/relationships/tags" Target="../tags/tag329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6.bin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54.xml"/><Relationship Id="rId7" Type="http://schemas.openxmlformats.org/officeDocument/2006/relationships/oleObject" Target="../embeddings/oleObject48.bin"/><Relationship Id="rId2" Type="http://schemas.openxmlformats.org/officeDocument/2006/relationships/tags" Target="../tags/tag353.xml"/><Relationship Id="rId1" Type="http://schemas.openxmlformats.org/officeDocument/2006/relationships/tags" Target="../tags/tag352.xml"/><Relationship Id="rId6" Type="http://schemas.openxmlformats.org/officeDocument/2006/relationships/slideMaster" Target="../slideMasters/slideMaster4.xml"/><Relationship Id="rId5" Type="http://schemas.openxmlformats.org/officeDocument/2006/relationships/tags" Target="../tags/tag356.xml"/><Relationship Id="rId4" Type="http://schemas.openxmlformats.org/officeDocument/2006/relationships/tags" Target="../tags/tag355.xml"/><Relationship Id="rId9" Type="http://schemas.openxmlformats.org/officeDocument/2006/relationships/image" Target="../media/image2.png"/></Relationships>
</file>

<file path=ppt/slideLayouts/_rels/slideLayout4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4.xml"/><Relationship Id="rId3" Type="http://schemas.openxmlformats.org/officeDocument/2006/relationships/tags" Target="../tags/tag359.xml"/><Relationship Id="rId7" Type="http://schemas.openxmlformats.org/officeDocument/2006/relationships/tags" Target="../tags/tag363.xml"/><Relationship Id="rId2" Type="http://schemas.openxmlformats.org/officeDocument/2006/relationships/tags" Target="../tags/tag358.xml"/><Relationship Id="rId1" Type="http://schemas.openxmlformats.org/officeDocument/2006/relationships/tags" Target="../tags/tag357.xml"/><Relationship Id="rId6" Type="http://schemas.openxmlformats.org/officeDocument/2006/relationships/tags" Target="../tags/tag362.xml"/><Relationship Id="rId5" Type="http://schemas.openxmlformats.org/officeDocument/2006/relationships/tags" Target="../tags/tag361.xml"/><Relationship Id="rId10" Type="http://schemas.openxmlformats.org/officeDocument/2006/relationships/image" Target="../media/image3.emf"/><Relationship Id="rId4" Type="http://schemas.openxmlformats.org/officeDocument/2006/relationships/tags" Target="../tags/tag360.xml"/><Relationship Id="rId9" Type="http://schemas.openxmlformats.org/officeDocument/2006/relationships/oleObject" Target="../embeddings/oleObject49.bin"/></Relationships>
</file>

<file path=ppt/slideLayouts/_rels/slideLayout4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3" Type="http://schemas.openxmlformats.org/officeDocument/2006/relationships/tags" Target="../tags/tag366.xml"/><Relationship Id="rId7" Type="http://schemas.openxmlformats.org/officeDocument/2006/relationships/slideMaster" Target="../slideMasters/slideMaster4.xml"/><Relationship Id="rId2" Type="http://schemas.openxmlformats.org/officeDocument/2006/relationships/tags" Target="../tags/tag365.xml"/><Relationship Id="rId1" Type="http://schemas.openxmlformats.org/officeDocument/2006/relationships/tags" Target="../tags/tag364.xml"/><Relationship Id="rId6" Type="http://schemas.openxmlformats.org/officeDocument/2006/relationships/tags" Target="../tags/tag369.xml"/><Relationship Id="rId5" Type="http://schemas.openxmlformats.org/officeDocument/2006/relationships/tags" Target="../tags/tag368.xml"/><Relationship Id="rId4" Type="http://schemas.openxmlformats.org/officeDocument/2006/relationships/tags" Target="../tags/tag367.xml"/><Relationship Id="rId9" Type="http://schemas.openxmlformats.org/officeDocument/2006/relationships/image" Target="../media/image1.emf"/></Relationships>
</file>

<file path=ppt/slideLayouts/_rels/slideLayout4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3" Type="http://schemas.openxmlformats.org/officeDocument/2006/relationships/tags" Target="../tags/tag372.xml"/><Relationship Id="rId7" Type="http://schemas.openxmlformats.org/officeDocument/2006/relationships/slideMaster" Target="../slideMasters/slideMaster4.xml"/><Relationship Id="rId2" Type="http://schemas.openxmlformats.org/officeDocument/2006/relationships/tags" Target="../tags/tag371.xml"/><Relationship Id="rId1" Type="http://schemas.openxmlformats.org/officeDocument/2006/relationships/tags" Target="../tags/tag370.xml"/><Relationship Id="rId6" Type="http://schemas.openxmlformats.org/officeDocument/2006/relationships/tags" Target="../tags/tag375.xml"/><Relationship Id="rId5" Type="http://schemas.openxmlformats.org/officeDocument/2006/relationships/tags" Target="../tags/tag374.xml"/><Relationship Id="rId4" Type="http://schemas.openxmlformats.org/officeDocument/2006/relationships/tags" Target="../tags/tag373.xml"/><Relationship Id="rId9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tags" Target="../tags/tag4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6" Type="http://schemas.openxmlformats.org/officeDocument/2006/relationships/tags" Target="../tags/tag51.xml"/><Relationship Id="rId5" Type="http://schemas.openxmlformats.org/officeDocument/2006/relationships/tags" Target="../tags/tag50.xml"/><Relationship Id="rId4" Type="http://schemas.openxmlformats.org/officeDocument/2006/relationships/tags" Target="../tags/tag49.xml"/><Relationship Id="rId9" Type="http://schemas.openxmlformats.org/officeDocument/2006/relationships/image" Target="../media/image1.emf"/></Relationships>
</file>

<file path=ppt/slideLayouts/_rels/slideLayout5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3" Type="http://schemas.openxmlformats.org/officeDocument/2006/relationships/tags" Target="../tags/tag378.xml"/><Relationship Id="rId7" Type="http://schemas.openxmlformats.org/officeDocument/2006/relationships/slideMaster" Target="../slideMasters/slideMaster4.xml"/><Relationship Id="rId2" Type="http://schemas.openxmlformats.org/officeDocument/2006/relationships/tags" Target="../tags/tag377.xml"/><Relationship Id="rId1" Type="http://schemas.openxmlformats.org/officeDocument/2006/relationships/tags" Target="../tags/tag376.xml"/><Relationship Id="rId6" Type="http://schemas.openxmlformats.org/officeDocument/2006/relationships/tags" Target="../tags/tag381.xml"/><Relationship Id="rId5" Type="http://schemas.openxmlformats.org/officeDocument/2006/relationships/tags" Target="../tags/tag380.xml"/><Relationship Id="rId4" Type="http://schemas.openxmlformats.org/officeDocument/2006/relationships/tags" Target="../tags/tag379.xml"/><Relationship Id="rId9" Type="http://schemas.openxmlformats.org/officeDocument/2006/relationships/image" Target="../media/image1.emf"/></Relationships>
</file>

<file path=ppt/slideLayouts/_rels/slideLayout5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4.xml"/><Relationship Id="rId3" Type="http://schemas.openxmlformats.org/officeDocument/2006/relationships/tags" Target="../tags/tag384.xml"/><Relationship Id="rId7" Type="http://schemas.openxmlformats.org/officeDocument/2006/relationships/tags" Target="../tags/tag388.xml"/><Relationship Id="rId2" Type="http://schemas.openxmlformats.org/officeDocument/2006/relationships/tags" Target="../tags/tag383.xml"/><Relationship Id="rId1" Type="http://schemas.openxmlformats.org/officeDocument/2006/relationships/tags" Target="../tags/tag382.xml"/><Relationship Id="rId6" Type="http://schemas.openxmlformats.org/officeDocument/2006/relationships/tags" Target="../tags/tag387.xml"/><Relationship Id="rId5" Type="http://schemas.openxmlformats.org/officeDocument/2006/relationships/tags" Target="../tags/tag386.xml"/><Relationship Id="rId10" Type="http://schemas.openxmlformats.org/officeDocument/2006/relationships/image" Target="../media/image1.emf"/><Relationship Id="rId4" Type="http://schemas.openxmlformats.org/officeDocument/2006/relationships/tags" Target="../tags/tag385.xml"/><Relationship Id="rId9" Type="http://schemas.openxmlformats.org/officeDocument/2006/relationships/oleObject" Target="../embeddings/oleObject53.bin"/></Relationships>
</file>

<file path=ppt/slideLayouts/_rels/slideLayout52.xml.rels><?xml version="1.0" encoding="UTF-8" standalone="yes"?>
<Relationships xmlns="http://schemas.openxmlformats.org/package/2006/relationships"><Relationship Id="rId8" Type="http://schemas.openxmlformats.org/officeDocument/2006/relationships/tags" Target="../tags/tag396.xml"/><Relationship Id="rId3" Type="http://schemas.openxmlformats.org/officeDocument/2006/relationships/tags" Target="../tags/tag391.xml"/><Relationship Id="rId7" Type="http://schemas.openxmlformats.org/officeDocument/2006/relationships/tags" Target="../tags/tag395.xml"/><Relationship Id="rId12" Type="http://schemas.openxmlformats.org/officeDocument/2006/relationships/image" Target="../media/image2.png"/><Relationship Id="rId2" Type="http://schemas.openxmlformats.org/officeDocument/2006/relationships/tags" Target="../tags/tag390.xml"/><Relationship Id="rId1" Type="http://schemas.openxmlformats.org/officeDocument/2006/relationships/tags" Target="../tags/tag389.xml"/><Relationship Id="rId6" Type="http://schemas.openxmlformats.org/officeDocument/2006/relationships/tags" Target="../tags/tag394.xml"/><Relationship Id="rId11" Type="http://schemas.openxmlformats.org/officeDocument/2006/relationships/image" Target="../media/image3.emf"/><Relationship Id="rId5" Type="http://schemas.openxmlformats.org/officeDocument/2006/relationships/tags" Target="../tags/tag393.xml"/><Relationship Id="rId10" Type="http://schemas.openxmlformats.org/officeDocument/2006/relationships/oleObject" Target="../embeddings/oleObject54.bin"/><Relationship Id="rId4" Type="http://schemas.openxmlformats.org/officeDocument/2006/relationships/tags" Target="../tags/tag392.xml"/><Relationship Id="rId9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8" Type="http://schemas.openxmlformats.org/officeDocument/2006/relationships/tags" Target="../tags/tag404.xml"/><Relationship Id="rId3" Type="http://schemas.openxmlformats.org/officeDocument/2006/relationships/tags" Target="../tags/tag399.xml"/><Relationship Id="rId7" Type="http://schemas.openxmlformats.org/officeDocument/2006/relationships/tags" Target="../tags/tag403.xml"/><Relationship Id="rId12" Type="http://schemas.openxmlformats.org/officeDocument/2006/relationships/image" Target="../media/image2.png"/><Relationship Id="rId2" Type="http://schemas.openxmlformats.org/officeDocument/2006/relationships/tags" Target="../tags/tag398.xml"/><Relationship Id="rId1" Type="http://schemas.openxmlformats.org/officeDocument/2006/relationships/tags" Target="../tags/tag397.xml"/><Relationship Id="rId6" Type="http://schemas.openxmlformats.org/officeDocument/2006/relationships/tags" Target="../tags/tag402.xml"/><Relationship Id="rId11" Type="http://schemas.openxmlformats.org/officeDocument/2006/relationships/image" Target="../media/image3.emf"/><Relationship Id="rId5" Type="http://schemas.openxmlformats.org/officeDocument/2006/relationships/tags" Target="../tags/tag401.xml"/><Relationship Id="rId10" Type="http://schemas.openxmlformats.org/officeDocument/2006/relationships/oleObject" Target="../embeddings/oleObject55.bin"/><Relationship Id="rId4" Type="http://schemas.openxmlformats.org/officeDocument/2006/relationships/tags" Target="../tags/tag400.xml"/><Relationship Id="rId9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8" Type="http://schemas.openxmlformats.org/officeDocument/2006/relationships/tags" Target="../tags/tag412.xml"/><Relationship Id="rId3" Type="http://schemas.openxmlformats.org/officeDocument/2006/relationships/tags" Target="../tags/tag407.xml"/><Relationship Id="rId7" Type="http://schemas.openxmlformats.org/officeDocument/2006/relationships/tags" Target="../tags/tag411.xml"/><Relationship Id="rId12" Type="http://schemas.openxmlformats.org/officeDocument/2006/relationships/image" Target="../media/image2.png"/><Relationship Id="rId2" Type="http://schemas.openxmlformats.org/officeDocument/2006/relationships/tags" Target="../tags/tag406.xml"/><Relationship Id="rId1" Type="http://schemas.openxmlformats.org/officeDocument/2006/relationships/tags" Target="../tags/tag405.xml"/><Relationship Id="rId6" Type="http://schemas.openxmlformats.org/officeDocument/2006/relationships/tags" Target="../tags/tag410.xml"/><Relationship Id="rId11" Type="http://schemas.openxmlformats.org/officeDocument/2006/relationships/image" Target="../media/image1.emf"/><Relationship Id="rId5" Type="http://schemas.openxmlformats.org/officeDocument/2006/relationships/tags" Target="../tags/tag409.xml"/><Relationship Id="rId10" Type="http://schemas.openxmlformats.org/officeDocument/2006/relationships/oleObject" Target="../embeddings/oleObject56.bin"/><Relationship Id="rId4" Type="http://schemas.openxmlformats.org/officeDocument/2006/relationships/tags" Target="../tags/tag408.xml"/><Relationship Id="rId9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8" Type="http://schemas.openxmlformats.org/officeDocument/2006/relationships/tags" Target="../tags/tag420.xml"/><Relationship Id="rId3" Type="http://schemas.openxmlformats.org/officeDocument/2006/relationships/tags" Target="../tags/tag415.xml"/><Relationship Id="rId7" Type="http://schemas.openxmlformats.org/officeDocument/2006/relationships/tags" Target="../tags/tag419.xml"/><Relationship Id="rId12" Type="http://schemas.openxmlformats.org/officeDocument/2006/relationships/image" Target="../media/image2.png"/><Relationship Id="rId2" Type="http://schemas.openxmlformats.org/officeDocument/2006/relationships/tags" Target="../tags/tag414.xml"/><Relationship Id="rId1" Type="http://schemas.openxmlformats.org/officeDocument/2006/relationships/tags" Target="../tags/tag413.xml"/><Relationship Id="rId6" Type="http://schemas.openxmlformats.org/officeDocument/2006/relationships/tags" Target="../tags/tag418.xml"/><Relationship Id="rId11" Type="http://schemas.openxmlformats.org/officeDocument/2006/relationships/image" Target="../media/image3.emf"/><Relationship Id="rId5" Type="http://schemas.openxmlformats.org/officeDocument/2006/relationships/tags" Target="../tags/tag417.xml"/><Relationship Id="rId10" Type="http://schemas.openxmlformats.org/officeDocument/2006/relationships/oleObject" Target="../embeddings/oleObject57.bin"/><Relationship Id="rId4" Type="http://schemas.openxmlformats.org/officeDocument/2006/relationships/tags" Target="../tags/tag416.xml"/><Relationship Id="rId9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8" Type="http://schemas.openxmlformats.org/officeDocument/2006/relationships/tags" Target="../tags/tag428.xml"/><Relationship Id="rId3" Type="http://schemas.openxmlformats.org/officeDocument/2006/relationships/tags" Target="../tags/tag423.xml"/><Relationship Id="rId7" Type="http://schemas.openxmlformats.org/officeDocument/2006/relationships/tags" Target="../tags/tag427.xml"/><Relationship Id="rId12" Type="http://schemas.openxmlformats.org/officeDocument/2006/relationships/image" Target="../media/image2.png"/><Relationship Id="rId2" Type="http://schemas.openxmlformats.org/officeDocument/2006/relationships/tags" Target="../tags/tag422.xml"/><Relationship Id="rId1" Type="http://schemas.openxmlformats.org/officeDocument/2006/relationships/tags" Target="../tags/tag421.xml"/><Relationship Id="rId6" Type="http://schemas.openxmlformats.org/officeDocument/2006/relationships/tags" Target="../tags/tag426.xml"/><Relationship Id="rId11" Type="http://schemas.openxmlformats.org/officeDocument/2006/relationships/image" Target="../media/image1.emf"/><Relationship Id="rId5" Type="http://schemas.openxmlformats.org/officeDocument/2006/relationships/tags" Target="../tags/tag425.xml"/><Relationship Id="rId10" Type="http://schemas.openxmlformats.org/officeDocument/2006/relationships/oleObject" Target="../embeddings/oleObject58.bin"/><Relationship Id="rId4" Type="http://schemas.openxmlformats.org/officeDocument/2006/relationships/tags" Target="../tags/tag424.xml"/><Relationship Id="rId9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3" Type="http://schemas.openxmlformats.org/officeDocument/2006/relationships/tags" Target="../tags/tag431.xml"/><Relationship Id="rId7" Type="http://schemas.openxmlformats.org/officeDocument/2006/relationships/slideMaster" Target="../slideMasters/slideMaster4.xml"/><Relationship Id="rId2" Type="http://schemas.openxmlformats.org/officeDocument/2006/relationships/tags" Target="../tags/tag430.xml"/><Relationship Id="rId1" Type="http://schemas.openxmlformats.org/officeDocument/2006/relationships/tags" Target="../tags/tag429.xml"/><Relationship Id="rId6" Type="http://schemas.openxmlformats.org/officeDocument/2006/relationships/tags" Target="../tags/tag434.xml"/><Relationship Id="rId5" Type="http://schemas.openxmlformats.org/officeDocument/2006/relationships/tags" Target="../tags/tag433.xml"/><Relationship Id="rId10" Type="http://schemas.openxmlformats.org/officeDocument/2006/relationships/image" Target="../media/image2.png"/><Relationship Id="rId4" Type="http://schemas.openxmlformats.org/officeDocument/2006/relationships/tags" Target="../tags/tag432.xml"/><Relationship Id="rId9" Type="http://schemas.openxmlformats.org/officeDocument/2006/relationships/image" Target="../media/image1.emf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tags" Target="../tags/tag437.xml"/><Relationship Id="rId7" Type="http://schemas.openxmlformats.org/officeDocument/2006/relationships/image" Target="../media/image1.emf"/><Relationship Id="rId2" Type="http://schemas.openxmlformats.org/officeDocument/2006/relationships/tags" Target="../tags/tag436.xml"/><Relationship Id="rId1" Type="http://schemas.openxmlformats.org/officeDocument/2006/relationships/tags" Target="../tags/tag435.xml"/><Relationship Id="rId6" Type="http://schemas.openxmlformats.org/officeDocument/2006/relationships/oleObject" Target="../embeddings/oleObject60.bin"/><Relationship Id="rId5" Type="http://schemas.openxmlformats.org/officeDocument/2006/relationships/slideMaster" Target="../slideMasters/slideMaster4.xml"/><Relationship Id="rId4" Type="http://schemas.openxmlformats.org/officeDocument/2006/relationships/tags" Target="../tags/tag438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440.xml"/><Relationship Id="rId1" Type="http://schemas.openxmlformats.org/officeDocument/2006/relationships/tags" Target="../tags/tag439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61.bin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4.xml"/><Relationship Id="rId7" Type="http://schemas.openxmlformats.org/officeDocument/2006/relationships/tags" Target="../tags/tag58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6" Type="http://schemas.openxmlformats.org/officeDocument/2006/relationships/tags" Target="../tags/tag57.xml"/><Relationship Id="rId5" Type="http://schemas.openxmlformats.org/officeDocument/2006/relationships/tags" Target="../tags/tag56.xml"/><Relationship Id="rId10" Type="http://schemas.openxmlformats.org/officeDocument/2006/relationships/image" Target="../media/image1.emf"/><Relationship Id="rId4" Type="http://schemas.openxmlformats.org/officeDocument/2006/relationships/tags" Target="../tags/tag55.xml"/><Relationship Id="rId9" Type="http://schemas.openxmlformats.org/officeDocument/2006/relationships/oleObject" Target="../embeddings/oleObject7.bin"/></Relationships>
</file>

<file path=ppt/slideLayouts/_rels/slideLayout6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463.xml"/><Relationship Id="rId7" Type="http://schemas.openxmlformats.org/officeDocument/2006/relationships/oleObject" Target="../embeddings/oleObject63.bin"/><Relationship Id="rId2" Type="http://schemas.openxmlformats.org/officeDocument/2006/relationships/tags" Target="../tags/tag462.xml"/><Relationship Id="rId1" Type="http://schemas.openxmlformats.org/officeDocument/2006/relationships/tags" Target="../tags/tag461.xml"/><Relationship Id="rId6" Type="http://schemas.openxmlformats.org/officeDocument/2006/relationships/slideMaster" Target="../slideMasters/slideMaster5.xml"/><Relationship Id="rId5" Type="http://schemas.openxmlformats.org/officeDocument/2006/relationships/tags" Target="../tags/tag465.xml"/><Relationship Id="rId4" Type="http://schemas.openxmlformats.org/officeDocument/2006/relationships/tags" Target="../tags/tag464.xml"/><Relationship Id="rId9" Type="http://schemas.openxmlformats.org/officeDocument/2006/relationships/image" Target="../media/image2.png"/></Relationships>
</file>

<file path=ppt/slideLayouts/_rels/slideLayout6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3" Type="http://schemas.openxmlformats.org/officeDocument/2006/relationships/tags" Target="../tags/tag468.xml"/><Relationship Id="rId7" Type="http://schemas.openxmlformats.org/officeDocument/2006/relationships/slideMaster" Target="../slideMasters/slideMaster5.xml"/><Relationship Id="rId2" Type="http://schemas.openxmlformats.org/officeDocument/2006/relationships/tags" Target="../tags/tag467.xml"/><Relationship Id="rId1" Type="http://schemas.openxmlformats.org/officeDocument/2006/relationships/tags" Target="../tags/tag466.xml"/><Relationship Id="rId6" Type="http://schemas.openxmlformats.org/officeDocument/2006/relationships/tags" Target="../tags/tag471.xml"/><Relationship Id="rId5" Type="http://schemas.openxmlformats.org/officeDocument/2006/relationships/tags" Target="../tags/tag470.xml"/><Relationship Id="rId4" Type="http://schemas.openxmlformats.org/officeDocument/2006/relationships/tags" Target="../tags/tag469.xml"/><Relationship Id="rId9" Type="http://schemas.openxmlformats.org/officeDocument/2006/relationships/image" Target="../media/image3.emf"/></Relationships>
</file>

<file path=ppt/slideLayouts/_rels/slideLayout6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474.xml"/><Relationship Id="rId7" Type="http://schemas.openxmlformats.org/officeDocument/2006/relationships/oleObject" Target="../embeddings/oleObject65.bin"/><Relationship Id="rId2" Type="http://schemas.openxmlformats.org/officeDocument/2006/relationships/tags" Target="../tags/tag473.xml"/><Relationship Id="rId1" Type="http://schemas.openxmlformats.org/officeDocument/2006/relationships/tags" Target="../tags/tag472.xml"/><Relationship Id="rId6" Type="http://schemas.openxmlformats.org/officeDocument/2006/relationships/slideMaster" Target="../slideMasters/slideMaster5.xml"/><Relationship Id="rId5" Type="http://schemas.openxmlformats.org/officeDocument/2006/relationships/tags" Target="../tags/tag476.xml"/><Relationship Id="rId4" Type="http://schemas.openxmlformats.org/officeDocument/2006/relationships/tags" Target="../tags/tag475.xml"/></Relationships>
</file>

<file path=ppt/slideLayouts/_rels/slideLayout6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479.xml"/><Relationship Id="rId7" Type="http://schemas.openxmlformats.org/officeDocument/2006/relationships/oleObject" Target="../embeddings/oleObject66.bin"/><Relationship Id="rId2" Type="http://schemas.openxmlformats.org/officeDocument/2006/relationships/tags" Target="../tags/tag478.xml"/><Relationship Id="rId1" Type="http://schemas.openxmlformats.org/officeDocument/2006/relationships/tags" Target="../tags/tag477.xml"/><Relationship Id="rId6" Type="http://schemas.openxmlformats.org/officeDocument/2006/relationships/slideMaster" Target="../slideMasters/slideMaster5.xml"/><Relationship Id="rId5" Type="http://schemas.openxmlformats.org/officeDocument/2006/relationships/tags" Target="../tags/tag481.xml"/><Relationship Id="rId4" Type="http://schemas.openxmlformats.org/officeDocument/2006/relationships/tags" Target="../tags/tag480.xml"/></Relationships>
</file>

<file path=ppt/slideLayouts/_rels/slideLayout6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484.xml"/><Relationship Id="rId7" Type="http://schemas.openxmlformats.org/officeDocument/2006/relationships/oleObject" Target="../embeddings/oleObject67.bin"/><Relationship Id="rId2" Type="http://schemas.openxmlformats.org/officeDocument/2006/relationships/tags" Target="../tags/tag483.xml"/><Relationship Id="rId1" Type="http://schemas.openxmlformats.org/officeDocument/2006/relationships/tags" Target="../tags/tag482.xml"/><Relationship Id="rId6" Type="http://schemas.openxmlformats.org/officeDocument/2006/relationships/slideMaster" Target="../slideMasters/slideMaster5.xml"/><Relationship Id="rId5" Type="http://schemas.openxmlformats.org/officeDocument/2006/relationships/tags" Target="../tags/tag486.xml"/><Relationship Id="rId4" Type="http://schemas.openxmlformats.org/officeDocument/2006/relationships/tags" Target="../tags/tag485.xml"/></Relationships>
</file>

<file path=ppt/slideLayouts/_rels/slideLayout6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3" Type="http://schemas.openxmlformats.org/officeDocument/2006/relationships/tags" Target="../tags/tag489.xml"/><Relationship Id="rId7" Type="http://schemas.openxmlformats.org/officeDocument/2006/relationships/slideMaster" Target="../slideMasters/slideMaster5.xml"/><Relationship Id="rId2" Type="http://schemas.openxmlformats.org/officeDocument/2006/relationships/tags" Target="../tags/tag488.xml"/><Relationship Id="rId1" Type="http://schemas.openxmlformats.org/officeDocument/2006/relationships/tags" Target="../tags/tag487.xml"/><Relationship Id="rId6" Type="http://schemas.openxmlformats.org/officeDocument/2006/relationships/tags" Target="../tags/tag492.xml"/><Relationship Id="rId5" Type="http://schemas.openxmlformats.org/officeDocument/2006/relationships/tags" Target="../tags/tag491.xml"/><Relationship Id="rId4" Type="http://schemas.openxmlformats.org/officeDocument/2006/relationships/tags" Target="../tags/tag490.xml"/><Relationship Id="rId9" Type="http://schemas.openxmlformats.org/officeDocument/2006/relationships/image" Target="../media/image1.emf"/></Relationships>
</file>

<file path=ppt/slideLayouts/_rels/slideLayout6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5.xml"/><Relationship Id="rId3" Type="http://schemas.openxmlformats.org/officeDocument/2006/relationships/tags" Target="../tags/tag495.xml"/><Relationship Id="rId7" Type="http://schemas.openxmlformats.org/officeDocument/2006/relationships/tags" Target="../tags/tag499.xml"/><Relationship Id="rId2" Type="http://schemas.openxmlformats.org/officeDocument/2006/relationships/tags" Target="../tags/tag494.xml"/><Relationship Id="rId1" Type="http://schemas.openxmlformats.org/officeDocument/2006/relationships/tags" Target="../tags/tag493.xml"/><Relationship Id="rId6" Type="http://schemas.openxmlformats.org/officeDocument/2006/relationships/tags" Target="../tags/tag498.xml"/><Relationship Id="rId11" Type="http://schemas.openxmlformats.org/officeDocument/2006/relationships/image" Target="../media/image2.png"/><Relationship Id="rId5" Type="http://schemas.openxmlformats.org/officeDocument/2006/relationships/tags" Target="../tags/tag497.xml"/><Relationship Id="rId10" Type="http://schemas.openxmlformats.org/officeDocument/2006/relationships/image" Target="../media/image3.emf"/><Relationship Id="rId4" Type="http://schemas.openxmlformats.org/officeDocument/2006/relationships/tags" Target="../tags/tag496.xml"/><Relationship Id="rId9" Type="http://schemas.openxmlformats.org/officeDocument/2006/relationships/oleObject" Target="../embeddings/oleObject69.bin"/></Relationships>
</file>

<file path=ppt/slideLayouts/_rels/slideLayout6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5.xml"/><Relationship Id="rId3" Type="http://schemas.openxmlformats.org/officeDocument/2006/relationships/tags" Target="../tags/tag502.xml"/><Relationship Id="rId7" Type="http://schemas.openxmlformats.org/officeDocument/2006/relationships/tags" Target="../tags/tag506.xml"/><Relationship Id="rId2" Type="http://schemas.openxmlformats.org/officeDocument/2006/relationships/tags" Target="../tags/tag501.xml"/><Relationship Id="rId1" Type="http://schemas.openxmlformats.org/officeDocument/2006/relationships/tags" Target="../tags/tag500.xml"/><Relationship Id="rId6" Type="http://schemas.openxmlformats.org/officeDocument/2006/relationships/tags" Target="../tags/tag505.xml"/><Relationship Id="rId11" Type="http://schemas.openxmlformats.org/officeDocument/2006/relationships/image" Target="../media/image2.png"/><Relationship Id="rId5" Type="http://schemas.openxmlformats.org/officeDocument/2006/relationships/tags" Target="../tags/tag504.xml"/><Relationship Id="rId10" Type="http://schemas.openxmlformats.org/officeDocument/2006/relationships/image" Target="../media/image3.emf"/><Relationship Id="rId4" Type="http://schemas.openxmlformats.org/officeDocument/2006/relationships/tags" Target="../tags/tag503.xml"/><Relationship Id="rId9" Type="http://schemas.openxmlformats.org/officeDocument/2006/relationships/oleObject" Target="../embeddings/oleObject70.bin"/></Relationships>
</file>

<file path=ppt/slideLayouts/_rels/slideLayout6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5.xml"/><Relationship Id="rId3" Type="http://schemas.openxmlformats.org/officeDocument/2006/relationships/tags" Target="../tags/tag509.xml"/><Relationship Id="rId7" Type="http://schemas.openxmlformats.org/officeDocument/2006/relationships/tags" Target="../tags/tag513.xml"/><Relationship Id="rId2" Type="http://schemas.openxmlformats.org/officeDocument/2006/relationships/tags" Target="../tags/tag508.xml"/><Relationship Id="rId1" Type="http://schemas.openxmlformats.org/officeDocument/2006/relationships/tags" Target="../tags/tag507.xml"/><Relationship Id="rId6" Type="http://schemas.openxmlformats.org/officeDocument/2006/relationships/tags" Target="../tags/tag512.xml"/><Relationship Id="rId11" Type="http://schemas.openxmlformats.org/officeDocument/2006/relationships/image" Target="../media/image2.png"/><Relationship Id="rId5" Type="http://schemas.openxmlformats.org/officeDocument/2006/relationships/tags" Target="../tags/tag511.xml"/><Relationship Id="rId10" Type="http://schemas.openxmlformats.org/officeDocument/2006/relationships/image" Target="../media/image3.emf"/><Relationship Id="rId4" Type="http://schemas.openxmlformats.org/officeDocument/2006/relationships/tags" Target="../tags/tag510.xml"/><Relationship Id="rId9" Type="http://schemas.openxmlformats.org/officeDocument/2006/relationships/oleObject" Target="../embeddings/oleObject71.bin"/></Relationships>
</file>

<file path=ppt/slideLayouts/_rels/slideLayout69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5.xml"/><Relationship Id="rId3" Type="http://schemas.openxmlformats.org/officeDocument/2006/relationships/tags" Target="../tags/tag516.xml"/><Relationship Id="rId7" Type="http://schemas.openxmlformats.org/officeDocument/2006/relationships/tags" Target="../tags/tag520.xml"/><Relationship Id="rId2" Type="http://schemas.openxmlformats.org/officeDocument/2006/relationships/tags" Target="../tags/tag515.xml"/><Relationship Id="rId1" Type="http://schemas.openxmlformats.org/officeDocument/2006/relationships/tags" Target="../tags/tag514.xml"/><Relationship Id="rId6" Type="http://schemas.openxmlformats.org/officeDocument/2006/relationships/tags" Target="../tags/tag519.xml"/><Relationship Id="rId11" Type="http://schemas.openxmlformats.org/officeDocument/2006/relationships/image" Target="../media/image2.png"/><Relationship Id="rId5" Type="http://schemas.openxmlformats.org/officeDocument/2006/relationships/tags" Target="../tags/tag518.xml"/><Relationship Id="rId10" Type="http://schemas.openxmlformats.org/officeDocument/2006/relationships/image" Target="../media/image4.emf"/><Relationship Id="rId4" Type="http://schemas.openxmlformats.org/officeDocument/2006/relationships/tags" Target="../tags/tag517.xml"/><Relationship Id="rId9" Type="http://schemas.openxmlformats.org/officeDocument/2006/relationships/oleObject" Target="../embeddings/oleObject72.bin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tags" Target="../tags/tag66.xml"/><Relationship Id="rId3" Type="http://schemas.openxmlformats.org/officeDocument/2006/relationships/tags" Target="../tags/tag61.xml"/><Relationship Id="rId7" Type="http://schemas.openxmlformats.org/officeDocument/2006/relationships/tags" Target="../tags/tag65.xml"/><Relationship Id="rId12" Type="http://schemas.openxmlformats.org/officeDocument/2006/relationships/image" Target="../media/image2.png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tags" Target="../tags/tag64.xml"/><Relationship Id="rId11" Type="http://schemas.openxmlformats.org/officeDocument/2006/relationships/image" Target="../media/image3.emf"/><Relationship Id="rId5" Type="http://schemas.openxmlformats.org/officeDocument/2006/relationships/tags" Target="../tags/tag63.xml"/><Relationship Id="rId10" Type="http://schemas.openxmlformats.org/officeDocument/2006/relationships/oleObject" Target="../embeddings/oleObject8.bin"/><Relationship Id="rId4" Type="http://schemas.openxmlformats.org/officeDocument/2006/relationships/tags" Target="../tags/tag62.xml"/><Relationship Id="rId9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8" Type="http://schemas.openxmlformats.org/officeDocument/2006/relationships/tags" Target="../tags/tag528.xml"/><Relationship Id="rId3" Type="http://schemas.openxmlformats.org/officeDocument/2006/relationships/tags" Target="../tags/tag523.xml"/><Relationship Id="rId7" Type="http://schemas.openxmlformats.org/officeDocument/2006/relationships/tags" Target="../tags/tag527.xml"/><Relationship Id="rId12" Type="http://schemas.openxmlformats.org/officeDocument/2006/relationships/image" Target="../media/image2.png"/><Relationship Id="rId2" Type="http://schemas.openxmlformats.org/officeDocument/2006/relationships/tags" Target="../tags/tag522.xml"/><Relationship Id="rId1" Type="http://schemas.openxmlformats.org/officeDocument/2006/relationships/tags" Target="../tags/tag521.xml"/><Relationship Id="rId6" Type="http://schemas.openxmlformats.org/officeDocument/2006/relationships/tags" Target="../tags/tag526.xml"/><Relationship Id="rId11" Type="http://schemas.openxmlformats.org/officeDocument/2006/relationships/image" Target="../media/image3.emf"/><Relationship Id="rId5" Type="http://schemas.openxmlformats.org/officeDocument/2006/relationships/tags" Target="../tags/tag525.xml"/><Relationship Id="rId10" Type="http://schemas.openxmlformats.org/officeDocument/2006/relationships/oleObject" Target="../embeddings/oleObject73.bin"/><Relationship Id="rId4" Type="http://schemas.openxmlformats.org/officeDocument/2006/relationships/tags" Target="../tags/tag524.xml"/><Relationship Id="rId9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4.bin"/><Relationship Id="rId3" Type="http://schemas.openxmlformats.org/officeDocument/2006/relationships/tags" Target="../tags/tag531.xml"/><Relationship Id="rId7" Type="http://schemas.openxmlformats.org/officeDocument/2006/relationships/slideMaster" Target="../slideMasters/slideMaster5.xml"/><Relationship Id="rId2" Type="http://schemas.openxmlformats.org/officeDocument/2006/relationships/tags" Target="../tags/tag530.xml"/><Relationship Id="rId1" Type="http://schemas.openxmlformats.org/officeDocument/2006/relationships/tags" Target="../tags/tag529.xml"/><Relationship Id="rId6" Type="http://schemas.openxmlformats.org/officeDocument/2006/relationships/tags" Target="../tags/tag534.xml"/><Relationship Id="rId5" Type="http://schemas.openxmlformats.org/officeDocument/2006/relationships/tags" Target="../tags/tag533.xml"/><Relationship Id="rId10" Type="http://schemas.openxmlformats.org/officeDocument/2006/relationships/image" Target="../media/image2.png"/><Relationship Id="rId4" Type="http://schemas.openxmlformats.org/officeDocument/2006/relationships/tags" Target="../tags/tag532.xml"/><Relationship Id="rId9" Type="http://schemas.openxmlformats.org/officeDocument/2006/relationships/image" Target="../media/image1.emf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tags" Target="../tags/tag537.xml"/><Relationship Id="rId2" Type="http://schemas.openxmlformats.org/officeDocument/2006/relationships/tags" Target="../tags/tag536.xml"/><Relationship Id="rId1" Type="http://schemas.openxmlformats.org/officeDocument/2006/relationships/tags" Target="../tags/tag535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75.bin"/><Relationship Id="rId4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539.xml"/><Relationship Id="rId1" Type="http://schemas.openxmlformats.org/officeDocument/2006/relationships/tags" Target="../tags/tag538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76.bin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74.xml"/><Relationship Id="rId3" Type="http://schemas.openxmlformats.org/officeDocument/2006/relationships/tags" Target="../tags/tag69.xml"/><Relationship Id="rId7" Type="http://schemas.openxmlformats.org/officeDocument/2006/relationships/tags" Target="../tags/tag73.xml"/><Relationship Id="rId12" Type="http://schemas.openxmlformats.org/officeDocument/2006/relationships/image" Target="../media/image2.png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tags" Target="../tags/tag72.xml"/><Relationship Id="rId11" Type="http://schemas.openxmlformats.org/officeDocument/2006/relationships/image" Target="../media/image3.emf"/><Relationship Id="rId5" Type="http://schemas.openxmlformats.org/officeDocument/2006/relationships/tags" Target="../tags/tag71.xml"/><Relationship Id="rId10" Type="http://schemas.openxmlformats.org/officeDocument/2006/relationships/oleObject" Target="../embeddings/oleObject9.bin"/><Relationship Id="rId4" Type="http://schemas.openxmlformats.org/officeDocument/2006/relationships/tags" Target="../tags/tag70.xml"/><Relationship Id="rId9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tags" Target="../tags/tag82.xml"/><Relationship Id="rId3" Type="http://schemas.openxmlformats.org/officeDocument/2006/relationships/tags" Target="../tags/tag77.xml"/><Relationship Id="rId7" Type="http://schemas.openxmlformats.org/officeDocument/2006/relationships/tags" Target="../tags/tag81.xml"/><Relationship Id="rId12" Type="http://schemas.openxmlformats.org/officeDocument/2006/relationships/image" Target="../media/image2.png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6" Type="http://schemas.openxmlformats.org/officeDocument/2006/relationships/tags" Target="../tags/tag80.xml"/><Relationship Id="rId11" Type="http://schemas.openxmlformats.org/officeDocument/2006/relationships/image" Target="../media/image1.emf"/><Relationship Id="rId5" Type="http://schemas.openxmlformats.org/officeDocument/2006/relationships/tags" Target="../tags/tag79.xml"/><Relationship Id="rId10" Type="http://schemas.openxmlformats.org/officeDocument/2006/relationships/oleObject" Target="../embeddings/oleObject10.bin"/><Relationship Id="rId4" Type="http://schemas.openxmlformats.org/officeDocument/2006/relationships/tags" Target="../tags/tag78.xml"/><Relationship Id="rId9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rast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5874AF67-BBA0-48F4-BB9F-52963443351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63013005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592" imgH="591" progId="TCLayout.ActiveDocument.1">
                  <p:embed/>
                </p:oleObj>
              </mc:Choice>
              <mc:Fallback>
                <p:oleObj name="think-cell Slide" r:id="rId7" imgW="592" imgH="59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5874AF67-BBA0-48F4-BB9F-5296344335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D22EFDFF-6C9C-4BD1-AE0D-7BBA9FD5099C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3859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974F049-B829-49F8-8E6E-257499531377}"/>
              </a:ext>
            </a:extLst>
          </p:cNvPr>
          <p:cNvSpPr/>
          <p:nvPr userDrawn="1"/>
        </p:nvSpPr>
        <p:spPr>
          <a:xfrm>
            <a:off x="2785" y="3525301"/>
            <a:ext cx="10689028" cy="4034374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263"/>
              </a:spcBef>
              <a:spcAft>
                <a:spcPts val="263"/>
              </a:spcAft>
            </a:pPr>
            <a:endParaRPr lang="en-ZA" sz="1403" dirty="0">
              <a:solidFill>
                <a:schemeClr val="bg1"/>
              </a:solidFill>
            </a:endParaRPr>
          </a:p>
        </p:txBody>
      </p:sp>
      <p:sp>
        <p:nvSpPr>
          <p:cNvPr id="11" name="Documenttype">
            <a:extLst>
              <a:ext uri="{FF2B5EF4-FFF2-40B4-BE49-F238E27FC236}">
                <a16:creationId xmlns:a16="http://schemas.microsoft.com/office/drawing/2014/main" id="{15828E83-1A38-4079-BBBD-A0570B5821FE}"/>
              </a:ext>
            </a:extLst>
          </p:cNvPr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797402" y="4155271"/>
            <a:ext cx="9094008" cy="1889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228" dirty="0">
                <a:solidFill>
                  <a:schemeClr val="bg2"/>
                </a:solidFill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Edit date or title/role</a:t>
            </a:r>
            <a:endParaRPr lang="en-ZA" dirty="0"/>
          </a:p>
        </p:txBody>
      </p:sp>
      <p:sp>
        <p:nvSpPr>
          <p:cNvPr id="15" name="Subtitle">
            <a:extLst>
              <a:ext uri="{FF2B5EF4-FFF2-40B4-BE49-F238E27FC236}">
                <a16:creationId xmlns:a16="http://schemas.microsoft.com/office/drawing/2014/main" id="{FB8F0DBF-6DF4-4080-8ADE-3065F84D7602}"/>
              </a:ext>
            </a:extLst>
          </p:cNvPr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798403" y="3694935"/>
            <a:ext cx="9094008" cy="2699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754" dirty="0">
                <a:solidFill>
                  <a:schemeClr val="bg2"/>
                </a:solidFill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edit Master subtitle style</a:t>
            </a:r>
            <a:endParaRPr lang="en-ZA" dirty="0"/>
          </a:p>
        </p:txBody>
      </p:sp>
      <p:sp>
        <p:nvSpPr>
          <p:cNvPr id="18" name="Title">
            <a:extLst>
              <a:ext uri="{FF2B5EF4-FFF2-40B4-BE49-F238E27FC236}">
                <a16:creationId xmlns:a16="http://schemas.microsoft.com/office/drawing/2014/main" id="{46FFFED1-69E7-44C0-86EC-45A8A36DB3EC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798403" y="2640717"/>
            <a:ext cx="9094008" cy="593881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>
              <a:defRPr lang="en-US" sz="3859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B48C32C-2761-4A06-917D-CEE641E8659D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64734" y="4466468"/>
            <a:ext cx="4427079" cy="2981872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D625F0-DD3A-4808-A0AB-9B1F71CDE3D8}"/>
              </a:ext>
            </a:extLst>
          </p:cNvPr>
          <p:cNvCxnSpPr/>
          <p:nvPr userDrawn="1"/>
        </p:nvCxnSpPr>
        <p:spPr>
          <a:xfrm>
            <a:off x="0" y="3404231"/>
            <a:ext cx="106918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5385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rast 2/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FCB55F70-6D9A-415C-82BE-CBDB3A3541E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77037026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413" imgH="416" progId="TCLayout.ActiveDocument.1">
                  <p:embed/>
                </p:oleObj>
              </mc:Choice>
              <mc:Fallback>
                <p:oleObj name="think-cell Slide" r:id="rId10" imgW="413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FCB55F70-6D9A-415C-82BE-CBDB3A3541E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C7B8DBD3-5ABF-4E0A-9F2E-53C58888D15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0" name="2. Slide Title">
            <a:extLst>
              <a:ext uri="{FF2B5EF4-FFF2-40B4-BE49-F238E27FC236}">
                <a16:creationId xmlns:a16="http://schemas.microsoft.com/office/drawing/2014/main" id="{E1D61C74-F3E2-42EF-998D-BEC7B3EBD0BC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86478" y="189832"/>
            <a:ext cx="6110371" cy="337465"/>
          </a:xfrm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7" name="RectangleDark">
            <a:extLst>
              <a:ext uri="{FF2B5EF4-FFF2-40B4-BE49-F238E27FC236}">
                <a16:creationId xmlns:a16="http://schemas.microsoft.com/office/drawing/2014/main" id="{2365F90A-9CD8-40EE-93CD-2729135A9569}"/>
              </a:ext>
            </a:extLst>
          </p:cNvPr>
          <p:cNvSpPr/>
          <p:nvPr userDrawn="1">
            <p:custDataLst>
              <p:tags r:id="rId4"/>
            </p:custDataLst>
          </p:nvPr>
        </p:nvSpPr>
        <p:spPr bwMode="ltGray">
          <a:xfrm>
            <a:off x="6866817" y="0"/>
            <a:ext cx="3824996" cy="7559675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sz="1579" dirty="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7" name="Slide Number">
            <a:extLst>
              <a:ext uri="{FF2B5EF4-FFF2-40B4-BE49-F238E27FC236}">
                <a16:creationId xmlns:a16="http://schemas.microsoft.com/office/drawing/2014/main" id="{3B7A7C0C-AC02-4989-860B-73442D510162}"/>
              </a:ext>
            </a:extLst>
          </p:cNvPr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3. Subtitle">
            <a:extLst>
              <a:ext uri="{FF2B5EF4-FFF2-40B4-BE49-F238E27FC236}">
                <a16:creationId xmlns:a16="http://schemas.microsoft.com/office/drawing/2014/main" id="{48CA3F7F-79C3-4776-BD80-2B6BECA0AF60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486478" y="627908"/>
            <a:ext cx="6110371" cy="243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579" b="0" dirty="0">
                <a:solidFill>
                  <a:schemeClr val="bg2"/>
                </a:solidFill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edit Master subtitle style</a:t>
            </a:r>
            <a:endParaRPr lang="en-ZA" dirty="0"/>
          </a:p>
        </p:txBody>
      </p:sp>
      <p:sp>
        <p:nvSpPr>
          <p:cNvPr id="18" name="5. Source" hidden="1">
            <a:extLst>
              <a:ext uri="{FF2B5EF4-FFF2-40B4-BE49-F238E27FC236}">
                <a16:creationId xmlns:a16="http://schemas.microsoft.com/office/drawing/2014/main" id="{143701BF-655B-4E75-9AF7-14445CDB19BD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86477" y="7166887"/>
            <a:ext cx="6110372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>
                <a:solidFill>
                  <a:schemeClr val="bg2"/>
                </a:solidFill>
              </a:rPr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6F53EF37-F1B6-47E2-A119-A2386F59B295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8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solidFill>
                  <a:schemeClr val="bg2"/>
                </a:solidFill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B9B5327-56DF-4721-B3D4-8EB1D3D65F5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/>
          <a:srcRect l="7565" t="15791" r="13833" b="13505"/>
          <a:stretch/>
        </p:blipFill>
        <p:spPr>
          <a:xfrm>
            <a:off x="8936157" y="120099"/>
            <a:ext cx="1352137" cy="819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983662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ontage mix 2x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9263" y="6878690"/>
            <a:ext cx="1512887" cy="402483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3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3565589" y="0"/>
            <a:ext cx="3565588" cy="3780000"/>
          </a:xfrm>
          <a:prstGeom prst="rect">
            <a:avLst/>
          </a:prstGeom>
          <a:solidFill>
            <a:schemeClr val="tx1"/>
          </a:solidFill>
        </p:spPr>
        <p:txBody>
          <a:bodyPr lIns="360000" tIns="360000" rIns="360000" bIns="360000" anchor="ctr">
            <a:noAutofit/>
          </a:bodyPr>
          <a:lstStyle>
            <a:lvl1pPr algn="ctr">
              <a:defRPr sz="2227" i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Use these instead of bullet points for maximum impact</a:t>
            </a:r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7131177" y="3779675"/>
            <a:ext cx="3565588" cy="3780000"/>
          </a:xfrm>
          <a:prstGeom prst="rect">
            <a:avLst/>
          </a:prstGeom>
          <a:solidFill>
            <a:schemeClr val="accent2"/>
          </a:solidFill>
        </p:spPr>
        <p:txBody>
          <a:bodyPr lIns="360000" tIns="360000" rIns="360000" bIns="360000" anchor="ctr">
            <a:noAutofit/>
          </a:bodyPr>
          <a:lstStyle>
            <a:lvl1pPr algn="ctr">
              <a:defRPr sz="2227" i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Please refer to the brand guidelines for color combinations</a:t>
            </a:r>
          </a:p>
        </p:txBody>
      </p:sp>
      <p:sp>
        <p:nvSpPr>
          <p:cNvPr id="28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0" y="3779675"/>
            <a:ext cx="3565588" cy="3780000"/>
          </a:xfrm>
          <a:prstGeom prst="rect">
            <a:avLst/>
          </a:prstGeom>
          <a:solidFill>
            <a:schemeClr val="accent1"/>
          </a:solidFill>
        </p:spPr>
        <p:txBody>
          <a:bodyPr lIns="360000" tIns="360000" rIns="360000" bIns="360000" anchor="ctr">
            <a:noAutofit/>
          </a:bodyPr>
          <a:lstStyle>
            <a:lvl1pPr algn="ctr">
              <a:defRPr sz="2227" i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You can change the color of these boxes </a:t>
            </a: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0" y="0"/>
            <a:ext cx="3565588" cy="3780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21"/>
          </p:nvPr>
        </p:nvSpPr>
        <p:spPr>
          <a:xfrm>
            <a:off x="7131177" y="0"/>
            <a:ext cx="3565588" cy="3780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22"/>
          </p:nvPr>
        </p:nvSpPr>
        <p:spPr>
          <a:xfrm>
            <a:off x="3565589" y="3779675"/>
            <a:ext cx="3565588" cy="3780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7230921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ontage bullets with title 2x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9263" y="6878690"/>
            <a:ext cx="1512887" cy="402483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21" hasCustomPrompt="1"/>
          </p:nvPr>
        </p:nvSpPr>
        <p:spPr>
          <a:xfrm>
            <a:off x="3565589" y="1719839"/>
            <a:ext cx="3565588" cy="2910637"/>
          </a:xfrm>
          <a:prstGeom prst="rect">
            <a:avLst/>
          </a:prstGeom>
          <a:solidFill>
            <a:schemeClr val="accent1"/>
          </a:solidFill>
        </p:spPr>
        <p:txBody>
          <a:bodyPr lIns="360000" tIns="360000" rIns="360000" bIns="360000" anchor="ctr">
            <a:noAutofit/>
          </a:bodyPr>
          <a:lstStyle>
            <a:lvl1pPr algn="ctr">
              <a:defRPr sz="2227" i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You can change the color of these boxes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22" hasCustomPrompt="1"/>
          </p:nvPr>
        </p:nvSpPr>
        <p:spPr>
          <a:xfrm>
            <a:off x="7131177" y="1719839"/>
            <a:ext cx="3565588" cy="2910637"/>
          </a:xfrm>
          <a:prstGeom prst="rect">
            <a:avLst/>
          </a:prstGeom>
          <a:solidFill>
            <a:schemeClr val="tx1"/>
          </a:solidFill>
        </p:spPr>
        <p:txBody>
          <a:bodyPr lIns="360000" tIns="360000" rIns="360000" bIns="360000" anchor="ctr">
            <a:noAutofit/>
          </a:bodyPr>
          <a:lstStyle>
            <a:lvl1pPr algn="ctr">
              <a:defRPr sz="2227" i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Please refer to the brand guidelines for color combinations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23"/>
          </p:nvPr>
        </p:nvSpPr>
        <p:spPr>
          <a:xfrm>
            <a:off x="3565589" y="4634735"/>
            <a:ext cx="3565588" cy="2910637"/>
          </a:xfrm>
          <a:prstGeom prst="rect">
            <a:avLst/>
          </a:prstGeom>
          <a:solidFill>
            <a:schemeClr val="accent2"/>
          </a:solidFill>
        </p:spPr>
        <p:txBody>
          <a:bodyPr lIns="360000" tIns="360000" rIns="360000" bIns="360000" anchor="ctr">
            <a:noAutofit/>
          </a:bodyPr>
          <a:lstStyle>
            <a:lvl1pPr algn="ctr">
              <a:defRPr sz="2227" i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24"/>
          </p:nvPr>
        </p:nvSpPr>
        <p:spPr>
          <a:xfrm>
            <a:off x="7131177" y="4634735"/>
            <a:ext cx="3565588" cy="2910637"/>
          </a:xfrm>
          <a:prstGeom prst="rect">
            <a:avLst/>
          </a:prstGeom>
          <a:solidFill>
            <a:schemeClr val="accent3"/>
          </a:solidFill>
        </p:spPr>
        <p:txBody>
          <a:bodyPr lIns="360000" tIns="360000" rIns="360000" bIns="360000" anchor="ctr">
            <a:noAutofit/>
          </a:bodyPr>
          <a:lstStyle>
            <a:lvl1pPr algn="ctr">
              <a:defRPr sz="2227" i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25"/>
          </p:nvPr>
        </p:nvSpPr>
        <p:spPr>
          <a:xfrm>
            <a:off x="0" y="4634735"/>
            <a:ext cx="3565588" cy="2910637"/>
          </a:xfrm>
          <a:prstGeom prst="rect">
            <a:avLst/>
          </a:prstGeom>
          <a:solidFill>
            <a:schemeClr val="accent4"/>
          </a:solidFill>
        </p:spPr>
        <p:txBody>
          <a:bodyPr lIns="360000" tIns="360000" rIns="360000" bIns="360000" anchor="ctr">
            <a:noAutofit/>
          </a:bodyPr>
          <a:lstStyle>
            <a:lvl1pPr algn="ctr">
              <a:defRPr sz="2227" i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26" hasCustomPrompt="1"/>
          </p:nvPr>
        </p:nvSpPr>
        <p:spPr>
          <a:xfrm>
            <a:off x="0" y="1719839"/>
            <a:ext cx="3565588" cy="2910637"/>
          </a:xfrm>
          <a:prstGeom prst="rect">
            <a:avLst/>
          </a:prstGeom>
          <a:solidFill>
            <a:schemeClr val="bg1"/>
          </a:solidFill>
        </p:spPr>
        <p:txBody>
          <a:bodyPr lIns="360000" tIns="360000" rIns="360000" bIns="360000" anchor="ctr">
            <a:noAutofit/>
          </a:bodyPr>
          <a:lstStyle>
            <a:lvl1pPr algn="ctr">
              <a:defRPr sz="2227" i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Use these instead of bullet points for maximum impact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7DF30E2F-9337-FD49-ABCC-B4FC1A6AEF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064" y="687344"/>
            <a:ext cx="9427767" cy="589664"/>
          </a:xfrm>
        </p:spPr>
        <p:txBody>
          <a:bodyPr/>
          <a:lstStyle/>
          <a:p>
            <a:r>
              <a:rPr lang="en-GB" dirty="0"/>
              <a:t>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65463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ontage mix 2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8"/>
          <p:cNvSpPr>
            <a:spLocks noGrp="1"/>
          </p:cNvSpPr>
          <p:nvPr>
            <p:ph type="pic" sz="quarter" idx="28"/>
          </p:nvPr>
        </p:nvSpPr>
        <p:spPr>
          <a:xfrm>
            <a:off x="8024722" y="3780000"/>
            <a:ext cx="2674907" cy="3780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1"/>
          </p:nvPr>
        </p:nvSpPr>
        <p:spPr>
          <a:xfrm>
            <a:off x="449263" y="6878692"/>
            <a:ext cx="1512887" cy="402483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GB"/>
              <a:t>© BRUNSWICK GROUP 2021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-1" y="0"/>
            <a:ext cx="2674907" cy="3780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26"/>
          </p:nvPr>
        </p:nvSpPr>
        <p:spPr>
          <a:xfrm>
            <a:off x="2674907" y="3780000"/>
            <a:ext cx="2674907" cy="3780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5" name="Picture Placeholder 8"/>
          <p:cNvSpPr>
            <a:spLocks noGrp="1"/>
          </p:cNvSpPr>
          <p:nvPr>
            <p:ph type="pic" sz="quarter" idx="27"/>
          </p:nvPr>
        </p:nvSpPr>
        <p:spPr>
          <a:xfrm>
            <a:off x="5349815" y="0"/>
            <a:ext cx="2674907" cy="3780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25" hasCustomPrompt="1"/>
          </p:nvPr>
        </p:nvSpPr>
        <p:spPr>
          <a:xfrm>
            <a:off x="8024722" y="0"/>
            <a:ext cx="2674907" cy="3780000"/>
          </a:xfrm>
          <a:prstGeom prst="rect">
            <a:avLst/>
          </a:prstGeom>
          <a:solidFill>
            <a:schemeClr val="tx1"/>
          </a:solidFill>
        </p:spPr>
        <p:txBody>
          <a:bodyPr lIns="360000" tIns="360000" rIns="360000" bIns="360000" anchor="ctr">
            <a:noAutofit/>
          </a:bodyPr>
          <a:lstStyle>
            <a:lvl1pPr algn="ctr">
              <a:defRPr sz="1591" b="0" i="0" baseline="0"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1273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Please refer to the brand guidelines for </a:t>
            </a:r>
            <a:r>
              <a:rPr lang="en-US" dirty="0" err="1"/>
              <a:t>colour</a:t>
            </a:r>
            <a:r>
              <a:rPr lang="en-US" dirty="0"/>
              <a:t> combinations.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2674907" y="0"/>
            <a:ext cx="2674907" cy="3780000"/>
          </a:xfrm>
          <a:prstGeom prst="rect">
            <a:avLst/>
          </a:prstGeom>
          <a:solidFill>
            <a:schemeClr val="accent4"/>
          </a:solidFill>
        </p:spPr>
        <p:txBody>
          <a:bodyPr lIns="360000" tIns="360000" rIns="360000" bIns="360000" anchor="ctr">
            <a:noAutofit/>
          </a:bodyPr>
          <a:lstStyle>
            <a:lvl1pPr algn="ctr">
              <a:defRPr sz="1591" b="0" i="0"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1273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Use these instead of bullet points for maximum impact.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5349815" y="3780000"/>
            <a:ext cx="2674907" cy="3780000"/>
          </a:xfrm>
          <a:prstGeom prst="rect">
            <a:avLst/>
          </a:prstGeom>
          <a:solidFill>
            <a:schemeClr val="accent2"/>
          </a:solidFill>
        </p:spPr>
        <p:txBody>
          <a:bodyPr lIns="360000" tIns="360000" rIns="360000" bIns="360000" anchor="ctr">
            <a:noAutofit/>
          </a:bodyPr>
          <a:lstStyle>
            <a:lvl1pPr algn="ctr">
              <a:defRPr sz="1591" b="0" i="0">
                <a:solidFill>
                  <a:schemeClr val="tx1"/>
                </a:solidFill>
                <a:latin typeface="+mj-lt"/>
              </a:defRPr>
            </a:lvl1pPr>
            <a:lvl2pPr marL="0" indent="0" algn="ctr">
              <a:buNone/>
              <a:defRPr sz="1273"/>
            </a:lvl2pPr>
          </a:lstStyle>
          <a:p>
            <a:pPr lvl="0"/>
            <a:r>
              <a:rPr lang="en-US" dirty="0"/>
              <a:t>Bullet goes here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1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-1" y="3780000"/>
            <a:ext cx="2674907" cy="3780000"/>
          </a:xfrm>
          <a:prstGeom prst="rect">
            <a:avLst/>
          </a:prstGeom>
          <a:solidFill>
            <a:schemeClr val="accent1"/>
          </a:solidFill>
        </p:spPr>
        <p:txBody>
          <a:bodyPr lIns="360000" tIns="360000" rIns="360000" bIns="360000" anchor="ctr">
            <a:noAutofit/>
          </a:bodyPr>
          <a:lstStyle>
            <a:lvl1pPr marL="0" marR="0" indent="0" algn="ctr" defTabSz="801728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 sz="1591" b="0" i="0" baseline="0">
                <a:solidFill>
                  <a:schemeClr val="bg1"/>
                </a:solidFill>
                <a:latin typeface="+mj-lt"/>
              </a:defRPr>
            </a:lvl1pPr>
            <a:lvl2pPr marL="179378" indent="-179378" algn="ctr">
              <a:defRPr lang="en-US" sz="1273" b="0" kern="1200" spc="0" baseline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defRPr>
            </a:lvl2pPr>
          </a:lstStyle>
          <a:p>
            <a:pPr marL="0" marR="0" lvl="0" indent="0" algn="ctr" defTabSz="801728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dirty="0"/>
              <a:t>You can delete boxes you don’t need.</a:t>
            </a:r>
          </a:p>
          <a:p>
            <a:pPr marL="0" marR="0" lvl="1" indent="0" algn="ctr" defTabSz="801728" rtl="0" eaLnBrk="1" fontAlgn="auto" latinLnBrk="0" hangingPunct="1">
              <a:lnSpc>
                <a:spcPct val="90000"/>
              </a:lnSpc>
              <a:spcBef>
                <a:spcPts val="716"/>
              </a:spcBef>
              <a:spcAft>
                <a:spcPts val="0"/>
              </a:spcAft>
              <a:buClrTx/>
              <a:buSzTx/>
              <a:buFont typeface="Cambria" panose="02040503050406030204" pitchFamily="18" charset="0"/>
              <a:buNone/>
              <a:tabLst/>
              <a:defRPr/>
            </a:pPr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968135785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ontage bullet points 2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8"/>
          <p:cNvSpPr>
            <a:spLocks noGrp="1"/>
          </p:cNvSpPr>
          <p:nvPr>
            <p:ph type="body" sz="quarter" idx="24" hasCustomPrompt="1"/>
          </p:nvPr>
        </p:nvSpPr>
        <p:spPr>
          <a:xfrm>
            <a:off x="8024722" y="3780000"/>
            <a:ext cx="2674907" cy="3780000"/>
          </a:xfrm>
          <a:prstGeom prst="rect">
            <a:avLst/>
          </a:prstGeom>
          <a:solidFill>
            <a:schemeClr val="bg1"/>
          </a:solidFill>
        </p:spPr>
        <p:txBody>
          <a:bodyPr lIns="360000" tIns="360000" rIns="360000" bIns="360000" anchor="ctr">
            <a:noAutofit/>
          </a:bodyPr>
          <a:lstStyle>
            <a:lvl1pPr algn="ctr">
              <a:defRPr sz="1591" b="0" i="0">
                <a:solidFill>
                  <a:schemeClr val="tx1"/>
                </a:solidFill>
                <a:latin typeface="+mj-lt"/>
              </a:defRPr>
            </a:lvl1pPr>
            <a:lvl2pPr marL="0" indent="0" algn="ctr">
              <a:buNone/>
              <a:defRPr sz="1273">
                <a:solidFill>
                  <a:schemeClr val="tx1"/>
                </a:solidFill>
              </a:defRPr>
            </a:lvl2pPr>
          </a:lstStyle>
          <a:p>
            <a:pPr lvl="0"/>
            <a:r>
              <a:rPr lang="en-US" dirty="0"/>
              <a:t>Bullet goes here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25" hasCustomPrompt="1"/>
          </p:nvPr>
        </p:nvSpPr>
        <p:spPr>
          <a:xfrm>
            <a:off x="8024722" y="0"/>
            <a:ext cx="2674907" cy="3780000"/>
          </a:xfrm>
          <a:prstGeom prst="rect">
            <a:avLst/>
          </a:prstGeom>
          <a:solidFill>
            <a:schemeClr val="accent4"/>
          </a:solidFill>
        </p:spPr>
        <p:txBody>
          <a:bodyPr lIns="360000" tIns="360000" rIns="360000" bIns="360000" anchor="ctr">
            <a:noAutofit/>
          </a:bodyPr>
          <a:lstStyle>
            <a:lvl1pPr algn="ctr">
              <a:defRPr sz="1591" b="0" i="0" baseline="0"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1273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Please refer to the brand guidelines for </a:t>
            </a:r>
            <a:r>
              <a:rPr lang="en-US" dirty="0" err="1"/>
              <a:t>colour</a:t>
            </a:r>
            <a:r>
              <a:rPr lang="en-US" dirty="0"/>
              <a:t> combinations.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3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2674907" y="0"/>
            <a:ext cx="2674907" cy="3780000"/>
          </a:xfrm>
          <a:prstGeom prst="rect">
            <a:avLst/>
          </a:prstGeom>
          <a:solidFill>
            <a:schemeClr val="tx1"/>
          </a:solidFill>
        </p:spPr>
        <p:txBody>
          <a:bodyPr lIns="360000" tIns="360000" rIns="360000" bIns="360000" anchor="ctr">
            <a:noAutofit/>
          </a:bodyPr>
          <a:lstStyle>
            <a:lvl1pPr algn="ctr">
              <a:defRPr sz="1591" b="0" i="0"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1273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Use these instead of bullet points for maximum impact.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5349815" y="0"/>
            <a:ext cx="2674907" cy="3780000"/>
          </a:xfrm>
          <a:prstGeom prst="rect">
            <a:avLst/>
          </a:prstGeom>
          <a:solidFill>
            <a:schemeClr val="bg1"/>
          </a:solidFill>
        </p:spPr>
        <p:txBody>
          <a:bodyPr lIns="360000" tIns="360000" rIns="360000" bIns="360000" anchor="ctr">
            <a:noAutofit/>
          </a:bodyPr>
          <a:lstStyle>
            <a:lvl1pPr algn="ctr">
              <a:defRPr sz="1591" b="0" i="0">
                <a:solidFill>
                  <a:schemeClr val="tx1"/>
                </a:solidFill>
                <a:latin typeface="+mj-lt"/>
              </a:defRPr>
            </a:lvl1pPr>
            <a:lvl2pPr marL="0" indent="0" algn="ctr">
              <a:buNone/>
              <a:defRPr sz="1273">
                <a:solidFill>
                  <a:schemeClr val="tx1"/>
                </a:solidFill>
              </a:defRPr>
            </a:lvl2pPr>
          </a:lstStyle>
          <a:p>
            <a:pPr lvl="0"/>
            <a:r>
              <a:rPr lang="en-US" dirty="0"/>
              <a:t>You can change the </a:t>
            </a:r>
            <a:r>
              <a:rPr lang="en-US" dirty="0" err="1"/>
              <a:t>colour</a:t>
            </a:r>
            <a:r>
              <a:rPr lang="en-US" dirty="0"/>
              <a:t> of these boxes. 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2674907" y="3780000"/>
            <a:ext cx="2674907" cy="3780000"/>
          </a:xfrm>
          <a:prstGeom prst="rect">
            <a:avLst/>
          </a:prstGeom>
          <a:solidFill>
            <a:schemeClr val="bg1"/>
          </a:solidFill>
        </p:spPr>
        <p:txBody>
          <a:bodyPr lIns="360000" tIns="360000" rIns="360000" bIns="360000" anchor="ctr">
            <a:noAutofit/>
          </a:bodyPr>
          <a:lstStyle>
            <a:lvl1pPr marL="0" marR="0" indent="0" algn="ctr" defTabSz="801728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 sz="1591" b="0" i="0" baseline="0">
                <a:solidFill>
                  <a:schemeClr val="tx1"/>
                </a:solidFill>
                <a:latin typeface="+mj-lt"/>
              </a:defRPr>
            </a:lvl1pPr>
            <a:lvl2pPr marL="179378" indent="0" algn="ctr">
              <a:buNone/>
              <a:defRPr lang="en-US" sz="1273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defRPr>
            </a:lvl2pPr>
          </a:lstStyle>
          <a:p>
            <a:pPr marL="0" marR="0" lvl="0" indent="0" algn="ctr" defTabSz="801728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dirty="0"/>
              <a:t>More options in the template master layouts</a:t>
            </a:r>
          </a:p>
          <a:p>
            <a:pPr marL="0" marR="0" lvl="1" indent="0" algn="ctr" defTabSz="801728" rtl="0" eaLnBrk="1" fontAlgn="auto" latinLnBrk="0" hangingPunct="1">
              <a:lnSpc>
                <a:spcPct val="90000"/>
              </a:lnSpc>
              <a:spcBef>
                <a:spcPts val="716"/>
              </a:spcBef>
              <a:spcAft>
                <a:spcPts val="0"/>
              </a:spcAft>
              <a:buClrTx/>
              <a:buSzTx/>
              <a:buFont typeface="Cambria" panose="02040503050406030204" pitchFamily="18" charset="0"/>
              <a:buNone/>
              <a:tabLst/>
              <a:defRPr/>
            </a:pPr>
            <a:r>
              <a:rPr lang="en-US" dirty="0"/>
              <a:t>Second level</a:t>
            </a:r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5349815" y="3780000"/>
            <a:ext cx="2674907" cy="3780000"/>
          </a:xfrm>
          <a:prstGeom prst="rect">
            <a:avLst/>
          </a:prstGeom>
          <a:solidFill>
            <a:schemeClr val="accent2"/>
          </a:solidFill>
        </p:spPr>
        <p:txBody>
          <a:bodyPr lIns="360000" tIns="360000" rIns="360000" bIns="360000" anchor="ctr">
            <a:noAutofit/>
          </a:bodyPr>
          <a:lstStyle>
            <a:lvl1pPr algn="ctr">
              <a:defRPr sz="1591" b="0" i="0">
                <a:solidFill>
                  <a:schemeClr val="tx1"/>
                </a:solidFill>
                <a:latin typeface="+mj-lt"/>
              </a:defRPr>
            </a:lvl1pPr>
            <a:lvl2pPr marL="0" indent="0" algn="ctr">
              <a:buNone/>
              <a:defRPr sz="1273">
                <a:solidFill>
                  <a:schemeClr val="tx1"/>
                </a:solidFill>
              </a:defRPr>
            </a:lvl2pPr>
          </a:lstStyle>
          <a:p>
            <a:pPr lvl="0"/>
            <a:r>
              <a:rPr lang="en-US" dirty="0"/>
              <a:t>Bullet goes here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8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-1" y="3780000"/>
            <a:ext cx="2674907" cy="3780000"/>
          </a:xfrm>
          <a:prstGeom prst="rect">
            <a:avLst/>
          </a:prstGeom>
          <a:solidFill>
            <a:schemeClr val="accent1"/>
          </a:solidFill>
        </p:spPr>
        <p:txBody>
          <a:bodyPr lIns="360000" tIns="360000" rIns="360000" bIns="360000" anchor="ctr">
            <a:noAutofit/>
          </a:bodyPr>
          <a:lstStyle>
            <a:lvl1pPr marL="0" marR="0" indent="0" algn="ctr" defTabSz="801728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 sz="1591" b="0" i="0" baseline="0">
                <a:solidFill>
                  <a:schemeClr val="bg1"/>
                </a:solidFill>
                <a:latin typeface="+mj-lt"/>
              </a:defRPr>
            </a:lvl1pPr>
            <a:lvl2pPr marL="179378" indent="-179378" algn="ctr">
              <a:defRPr lang="en-US" sz="1273" b="0" kern="1200" spc="0" baseline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defRPr>
            </a:lvl2pPr>
          </a:lstStyle>
          <a:p>
            <a:pPr marL="0" marR="0" lvl="0" indent="0" algn="ctr" defTabSz="801728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dirty="0"/>
              <a:t>You can delete boxes you don’t need.</a:t>
            </a:r>
          </a:p>
          <a:p>
            <a:pPr marL="0" marR="0" lvl="1" indent="0" algn="ctr" defTabSz="801728" rtl="0" eaLnBrk="1" fontAlgn="auto" latinLnBrk="0" hangingPunct="1">
              <a:lnSpc>
                <a:spcPct val="90000"/>
              </a:lnSpc>
              <a:spcBef>
                <a:spcPts val="716"/>
              </a:spcBef>
              <a:spcAft>
                <a:spcPts val="0"/>
              </a:spcAft>
              <a:buClrTx/>
              <a:buSzTx/>
              <a:buFont typeface="Cambria" panose="02040503050406030204" pitchFamily="18" charset="0"/>
              <a:buNone/>
              <a:tabLst/>
              <a:defRPr/>
            </a:pPr>
            <a:r>
              <a:rPr lang="en-US" dirty="0"/>
              <a:t>Second level</a:t>
            </a:r>
          </a:p>
        </p:txBody>
      </p:sp>
      <p:sp>
        <p:nvSpPr>
          <p:cNvPr id="29" name="Text Placeholder 8"/>
          <p:cNvSpPr>
            <a:spLocks noGrp="1"/>
          </p:cNvSpPr>
          <p:nvPr>
            <p:ph type="body" sz="quarter" idx="20" hasCustomPrompt="1"/>
          </p:nvPr>
        </p:nvSpPr>
        <p:spPr>
          <a:xfrm>
            <a:off x="-1" y="0"/>
            <a:ext cx="2674907" cy="3780000"/>
          </a:xfrm>
          <a:prstGeom prst="rect">
            <a:avLst/>
          </a:prstGeom>
          <a:solidFill>
            <a:schemeClr val="bg1"/>
          </a:solidFill>
        </p:spPr>
        <p:txBody>
          <a:bodyPr lIns="360000" tIns="504000" rIns="540000" bIns="180000" anchor="t">
            <a:noAutofit/>
          </a:bodyPr>
          <a:lstStyle>
            <a:lvl1pPr algn="l">
              <a:defRPr sz="2227" b="0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dirty="0"/>
              <a:t>Click reset on the home tab to reset boxes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GB"/>
              <a:t>© BRUNSWICK GROUP 2021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946860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Montage bullets with title 2x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3C3FC819-331E-BA46-89E0-5A78BCFA4D8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" y="1838664"/>
            <a:ext cx="5343947" cy="2483300"/>
          </a:xfrm>
          <a:solidFill>
            <a:schemeClr val="accent1"/>
          </a:solidFill>
        </p:spPr>
        <p:txBody>
          <a:bodyPr lIns="2484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9FC72887-C920-E04B-851E-534E5BE0010A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0" y="1842093"/>
            <a:ext cx="1975552" cy="2483300"/>
          </a:xfrm>
          <a:prstGeom prst="rtTriangle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>
              <a:defRPr sz="955"/>
            </a:lvl1pPr>
          </a:lstStyle>
          <a:p>
            <a:endParaRPr lang="en-US" dirty="0"/>
          </a:p>
        </p:txBody>
      </p:sp>
      <p:sp>
        <p:nvSpPr>
          <p:cNvPr id="35" name="Text Placeholder 7">
            <a:extLst>
              <a:ext uri="{FF2B5EF4-FFF2-40B4-BE49-F238E27FC236}">
                <a16:creationId xmlns:a16="http://schemas.microsoft.com/office/drawing/2014/main" id="{06E66C66-B21B-E44D-82FD-F56D40774AB3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5343948" y="1838297"/>
            <a:ext cx="5354267" cy="2480745"/>
          </a:xfrm>
          <a:solidFill>
            <a:schemeClr val="accent2"/>
          </a:solidFill>
        </p:spPr>
        <p:txBody>
          <a:bodyPr lIns="248400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6" name="Picture Placeholder 4">
            <a:extLst>
              <a:ext uri="{FF2B5EF4-FFF2-40B4-BE49-F238E27FC236}">
                <a16:creationId xmlns:a16="http://schemas.microsoft.com/office/drawing/2014/main" id="{E586EB80-7281-2446-B338-7A8452EDF3D0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5332884" y="1837095"/>
            <a:ext cx="1975552" cy="2480744"/>
          </a:xfrm>
          <a:prstGeom prst="rtTriangle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>
              <a:defRPr sz="955"/>
            </a:lvl1pPr>
          </a:lstStyle>
          <a:p>
            <a:endParaRPr lang="en-US" dirty="0"/>
          </a:p>
        </p:txBody>
      </p:sp>
      <p:sp>
        <p:nvSpPr>
          <p:cNvPr id="37" name="Text Placeholder 7">
            <a:extLst>
              <a:ext uri="{FF2B5EF4-FFF2-40B4-BE49-F238E27FC236}">
                <a16:creationId xmlns:a16="http://schemas.microsoft.com/office/drawing/2014/main" id="{F4D2F63F-52A4-DC4D-88FE-52E47702C0D5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1" y="4318811"/>
            <a:ext cx="5343947" cy="2483300"/>
          </a:xfrm>
          <a:solidFill>
            <a:schemeClr val="accent4"/>
          </a:solidFill>
        </p:spPr>
        <p:txBody>
          <a:bodyPr lIns="2484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8" name="Picture Placeholder 4">
            <a:extLst>
              <a:ext uri="{FF2B5EF4-FFF2-40B4-BE49-F238E27FC236}">
                <a16:creationId xmlns:a16="http://schemas.microsoft.com/office/drawing/2014/main" id="{08227026-47B5-0B47-9AD1-873675E2E6DC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0" y="4319413"/>
            <a:ext cx="1975552" cy="2483300"/>
          </a:xfrm>
          <a:prstGeom prst="rtTriangle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>
              <a:defRPr sz="955"/>
            </a:lvl1pPr>
          </a:lstStyle>
          <a:p>
            <a:endParaRPr lang="en-US" dirty="0"/>
          </a:p>
        </p:txBody>
      </p:sp>
      <p:sp>
        <p:nvSpPr>
          <p:cNvPr id="39" name="Text Placeholder 7">
            <a:extLst>
              <a:ext uri="{FF2B5EF4-FFF2-40B4-BE49-F238E27FC236}">
                <a16:creationId xmlns:a16="http://schemas.microsoft.com/office/drawing/2014/main" id="{ED44C0D5-B191-9346-B250-E31E43AE413D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5329280" y="4317609"/>
            <a:ext cx="5354267" cy="2480744"/>
          </a:xfrm>
          <a:solidFill>
            <a:schemeClr val="accent3"/>
          </a:solidFill>
        </p:spPr>
        <p:txBody>
          <a:bodyPr lIns="2484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0" name="Picture Placeholder 4">
            <a:extLst>
              <a:ext uri="{FF2B5EF4-FFF2-40B4-BE49-F238E27FC236}">
                <a16:creationId xmlns:a16="http://schemas.microsoft.com/office/drawing/2014/main" id="{905613CA-1E6B-8640-8D33-E5EB924248A8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5329280" y="4319225"/>
            <a:ext cx="1975552" cy="2480744"/>
          </a:xfrm>
          <a:prstGeom prst="rtTriangle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>
              <a:defRPr sz="955"/>
            </a:lvl1pPr>
          </a:lstStyle>
          <a:p>
            <a:endParaRPr lang="en-US" dirty="0"/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4ADE6FCE-0A16-294B-B9DB-BFB5C489D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064" y="687344"/>
            <a:ext cx="9427767" cy="5896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962702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ngle quote 1 (dark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28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9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8" name="Text Placeholder 10"/>
          <p:cNvSpPr>
            <a:spLocks noGrp="1"/>
          </p:cNvSpPr>
          <p:nvPr>
            <p:ph type="body" sz="quarter" idx="24" hasCustomPrompt="1"/>
          </p:nvPr>
        </p:nvSpPr>
        <p:spPr>
          <a:xfrm>
            <a:off x="1622716" y="2473036"/>
            <a:ext cx="7446381" cy="3340778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marR="0" indent="0" algn="l" defTabSz="801773" rtl="0" eaLnBrk="1" fontAlgn="auto" latinLnBrk="0" hangingPunct="1">
              <a:lnSpc>
                <a:spcPct val="95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 sz="2864">
                <a:solidFill>
                  <a:schemeClr val="bg1"/>
                </a:solidFill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defRPr>
            </a:lvl1pPr>
            <a:lvl2pPr marL="0" indent="0">
              <a:spcBef>
                <a:spcPts val="1432"/>
              </a:spcBef>
              <a:buNone/>
              <a:defRPr sz="1909">
                <a:solidFill>
                  <a:schemeClr val="bg1"/>
                </a:solidFill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defRPr>
            </a:lvl2pPr>
            <a:lvl3pPr marL="801773" indent="0">
              <a:buNone/>
              <a:defRPr sz="955">
                <a:latin typeface="+mn-lt"/>
              </a:defRPr>
            </a:lvl3pPr>
            <a:lvl4pPr marL="1202660" indent="0">
              <a:buNone/>
              <a:defRPr sz="875">
                <a:latin typeface="+mn-lt"/>
              </a:defRPr>
            </a:lvl4pPr>
            <a:lvl5pPr marL="1603547" indent="0">
              <a:buNone/>
              <a:defRPr sz="875">
                <a:latin typeface="+mn-lt"/>
              </a:defRPr>
            </a:lvl5pPr>
          </a:lstStyle>
          <a:p>
            <a:pPr marL="0" marR="0" lvl="0" indent="0" algn="l" defTabSz="801773" rtl="0" eaLnBrk="1" fontAlgn="auto" latinLnBrk="0" hangingPunct="1">
              <a:lnSpc>
                <a:spcPct val="95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dirty="0"/>
              <a:t>Single Quote slide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A5FF067-8B43-2044-9E48-7927282252D2}"/>
              </a:ext>
            </a:extLst>
          </p:cNvPr>
          <p:cNvGrpSpPr/>
          <p:nvPr userDrawn="1"/>
        </p:nvGrpSpPr>
        <p:grpSpPr>
          <a:xfrm>
            <a:off x="1622715" y="1675309"/>
            <a:ext cx="701043" cy="679568"/>
            <a:chOff x="1781493" y="1713629"/>
            <a:chExt cx="221908" cy="171128"/>
          </a:xfrm>
          <a:solidFill>
            <a:schemeClr val="accent2"/>
          </a:solidFill>
        </p:grpSpPr>
        <p:sp>
          <p:nvSpPr>
            <p:cNvPr id="9" name="Freeform 26">
              <a:extLst>
                <a:ext uri="{FF2B5EF4-FFF2-40B4-BE49-F238E27FC236}">
                  <a16:creationId xmlns:a16="http://schemas.microsoft.com/office/drawing/2014/main" id="{6A676CAC-9341-B148-BADF-D531A7603B00}"/>
                </a:ext>
              </a:extLst>
            </p:cNvPr>
            <p:cNvSpPr/>
            <p:nvPr/>
          </p:nvSpPr>
          <p:spPr>
            <a:xfrm>
              <a:off x="1781493" y="1713629"/>
              <a:ext cx="100464" cy="171128"/>
            </a:xfrm>
            <a:custGeom>
              <a:avLst/>
              <a:gdLst>
                <a:gd name="connsiteX0" fmla="*/ 0 w 100464"/>
                <a:gd name="connsiteY0" fmla="*/ 0 h 171128"/>
                <a:gd name="connsiteX1" fmla="*/ 100463 w 100464"/>
                <a:gd name="connsiteY1" fmla="*/ 100463 h 171128"/>
                <a:gd name="connsiteX2" fmla="*/ 100464 w 100464"/>
                <a:gd name="connsiteY2" fmla="*/ 100463 h 171128"/>
                <a:gd name="connsiteX3" fmla="*/ 100464 w 100464"/>
                <a:gd name="connsiteY3" fmla="*/ 171128 h 171128"/>
                <a:gd name="connsiteX4" fmla="*/ 1 w 100464"/>
                <a:gd name="connsiteY4" fmla="*/ 171128 h 171128"/>
                <a:gd name="connsiteX5" fmla="*/ 1 w 100464"/>
                <a:gd name="connsiteY5" fmla="*/ 100463 h 171128"/>
                <a:gd name="connsiteX6" fmla="*/ 0 w 100464"/>
                <a:gd name="connsiteY6" fmla="*/ 100463 h 171128"/>
                <a:gd name="connsiteX7" fmla="*/ 0 w 100464"/>
                <a:gd name="connsiteY7" fmla="*/ 0 h 171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464" h="171128">
                  <a:moveTo>
                    <a:pt x="0" y="0"/>
                  </a:moveTo>
                  <a:lnTo>
                    <a:pt x="100463" y="100463"/>
                  </a:lnTo>
                  <a:lnTo>
                    <a:pt x="100464" y="100463"/>
                  </a:lnTo>
                  <a:lnTo>
                    <a:pt x="100464" y="171128"/>
                  </a:lnTo>
                  <a:lnTo>
                    <a:pt x="1" y="171128"/>
                  </a:lnTo>
                  <a:lnTo>
                    <a:pt x="1" y="100463"/>
                  </a:lnTo>
                  <a:lnTo>
                    <a:pt x="0" y="1004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  <p:sp>
          <p:nvSpPr>
            <p:cNvPr id="10" name="Freeform 31">
              <a:extLst>
                <a:ext uri="{FF2B5EF4-FFF2-40B4-BE49-F238E27FC236}">
                  <a16:creationId xmlns:a16="http://schemas.microsoft.com/office/drawing/2014/main" id="{930D903B-2949-0346-A6CB-636820EBD8D9}"/>
                </a:ext>
              </a:extLst>
            </p:cNvPr>
            <p:cNvSpPr/>
            <p:nvPr/>
          </p:nvSpPr>
          <p:spPr>
            <a:xfrm>
              <a:off x="1902937" y="1713629"/>
              <a:ext cx="100464" cy="171128"/>
            </a:xfrm>
            <a:custGeom>
              <a:avLst/>
              <a:gdLst>
                <a:gd name="connsiteX0" fmla="*/ 0 w 100464"/>
                <a:gd name="connsiteY0" fmla="*/ 0 h 171128"/>
                <a:gd name="connsiteX1" fmla="*/ 100463 w 100464"/>
                <a:gd name="connsiteY1" fmla="*/ 100463 h 171128"/>
                <a:gd name="connsiteX2" fmla="*/ 100464 w 100464"/>
                <a:gd name="connsiteY2" fmla="*/ 100463 h 171128"/>
                <a:gd name="connsiteX3" fmla="*/ 100464 w 100464"/>
                <a:gd name="connsiteY3" fmla="*/ 171128 h 171128"/>
                <a:gd name="connsiteX4" fmla="*/ 1 w 100464"/>
                <a:gd name="connsiteY4" fmla="*/ 171128 h 171128"/>
                <a:gd name="connsiteX5" fmla="*/ 1 w 100464"/>
                <a:gd name="connsiteY5" fmla="*/ 100463 h 171128"/>
                <a:gd name="connsiteX6" fmla="*/ 0 w 100464"/>
                <a:gd name="connsiteY6" fmla="*/ 100463 h 171128"/>
                <a:gd name="connsiteX7" fmla="*/ 0 w 100464"/>
                <a:gd name="connsiteY7" fmla="*/ 0 h 171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464" h="171128">
                  <a:moveTo>
                    <a:pt x="0" y="0"/>
                  </a:moveTo>
                  <a:lnTo>
                    <a:pt x="100463" y="100463"/>
                  </a:lnTo>
                  <a:lnTo>
                    <a:pt x="100464" y="100463"/>
                  </a:lnTo>
                  <a:lnTo>
                    <a:pt x="100464" y="171128"/>
                  </a:lnTo>
                  <a:lnTo>
                    <a:pt x="1" y="171128"/>
                  </a:lnTo>
                  <a:lnTo>
                    <a:pt x="1" y="100463"/>
                  </a:lnTo>
                  <a:lnTo>
                    <a:pt x="0" y="1004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</p:grpSp>
    </p:spTree>
    <p:extLst>
      <p:ext uri="{BB962C8B-B14F-4D97-AF65-F5344CB8AC3E}">
        <p14:creationId xmlns:p14="http://schemas.microsoft.com/office/powerpoint/2010/main" val="107479432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ngle quote 2 (dark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28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9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8" name="Text Placeholder 10"/>
          <p:cNvSpPr>
            <a:spLocks noGrp="1"/>
          </p:cNvSpPr>
          <p:nvPr>
            <p:ph type="body" sz="quarter" idx="24" hasCustomPrompt="1"/>
          </p:nvPr>
        </p:nvSpPr>
        <p:spPr>
          <a:xfrm>
            <a:off x="1622716" y="2473036"/>
            <a:ext cx="7446381" cy="3340778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marR="0" indent="0" algn="l" defTabSz="801773" rtl="0" eaLnBrk="1" fontAlgn="auto" latinLnBrk="0" hangingPunct="1">
              <a:lnSpc>
                <a:spcPct val="95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 sz="2864">
                <a:solidFill>
                  <a:schemeClr val="bg1"/>
                </a:solidFill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defRPr>
            </a:lvl1pPr>
            <a:lvl2pPr marL="0" indent="0">
              <a:spcBef>
                <a:spcPts val="1432"/>
              </a:spcBef>
              <a:buNone/>
              <a:defRPr sz="1909">
                <a:solidFill>
                  <a:schemeClr val="bg1"/>
                </a:solidFill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defRPr>
            </a:lvl2pPr>
            <a:lvl3pPr marL="801773" indent="0">
              <a:buNone/>
              <a:defRPr sz="955">
                <a:latin typeface="+mn-lt"/>
              </a:defRPr>
            </a:lvl3pPr>
            <a:lvl4pPr marL="1202660" indent="0">
              <a:buNone/>
              <a:defRPr sz="875">
                <a:latin typeface="+mn-lt"/>
              </a:defRPr>
            </a:lvl4pPr>
            <a:lvl5pPr marL="1603547" indent="0">
              <a:buNone/>
              <a:defRPr sz="875">
                <a:latin typeface="+mn-lt"/>
              </a:defRPr>
            </a:lvl5pPr>
          </a:lstStyle>
          <a:p>
            <a:pPr marL="0" marR="0" lvl="0" indent="0" algn="l" defTabSz="801773" rtl="0" eaLnBrk="1" fontAlgn="auto" latinLnBrk="0" hangingPunct="1">
              <a:lnSpc>
                <a:spcPct val="95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dirty="0"/>
              <a:t>Single Quote slide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0ECDF6E-6A2E-0441-8A61-461C7AE5B963}"/>
              </a:ext>
            </a:extLst>
          </p:cNvPr>
          <p:cNvGrpSpPr/>
          <p:nvPr userDrawn="1"/>
        </p:nvGrpSpPr>
        <p:grpSpPr>
          <a:xfrm>
            <a:off x="1622715" y="1675309"/>
            <a:ext cx="701043" cy="679568"/>
            <a:chOff x="1781493" y="1713629"/>
            <a:chExt cx="221908" cy="171128"/>
          </a:xfrm>
          <a:solidFill>
            <a:schemeClr val="accent1"/>
          </a:solidFill>
        </p:grpSpPr>
        <p:sp>
          <p:nvSpPr>
            <p:cNvPr id="11" name="Freeform 26">
              <a:extLst>
                <a:ext uri="{FF2B5EF4-FFF2-40B4-BE49-F238E27FC236}">
                  <a16:creationId xmlns:a16="http://schemas.microsoft.com/office/drawing/2014/main" id="{C0BBB195-AB5B-F949-8A66-7D81058C7059}"/>
                </a:ext>
              </a:extLst>
            </p:cNvPr>
            <p:cNvSpPr/>
            <p:nvPr/>
          </p:nvSpPr>
          <p:spPr>
            <a:xfrm>
              <a:off x="1781493" y="1713629"/>
              <a:ext cx="100464" cy="171128"/>
            </a:xfrm>
            <a:custGeom>
              <a:avLst/>
              <a:gdLst>
                <a:gd name="connsiteX0" fmla="*/ 0 w 100464"/>
                <a:gd name="connsiteY0" fmla="*/ 0 h 171128"/>
                <a:gd name="connsiteX1" fmla="*/ 100463 w 100464"/>
                <a:gd name="connsiteY1" fmla="*/ 100463 h 171128"/>
                <a:gd name="connsiteX2" fmla="*/ 100464 w 100464"/>
                <a:gd name="connsiteY2" fmla="*/ 100463 h 171128"/>
                <a:gd name="connsiteX3" fmla="*/ 100464 w 100464"/>
                <a:gd name="connsiteY3" fmla="*/ 171128 h 171128"/>
                <a:gd name="connsiteX4" fmla="*/ 1 w 100464"/>
                <a:gd name="connsiteY4" fmla="*/ 171128 h 171128"/>
                <a:gd name="connsiteX5" fmla="*/ 1 w 100464"/>
                <a:gd name="connsiteY5" fmla="*/ 100463 h 171128"/>
                <a:gd name="connsiteX6" fmla="*/ 0 w 100464"/>
                <a:gd name="connsiteY6" fmla="*/ 100463 h 171128"/>
                <a:gd name="connsiteX7" fmla="*/ 0 w 100464"/>
                <a:gd name="connsiteY7" fmla="*/ 0 h 171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464" h="171128">
                  <a:moveTo>
                    <a:pt x="0" y="0"/>
                  </a:moveTo>
                  <a:lnTo>
                    <a:pt x="100463" y="100463"/>
                  </a:lnTo>
                  <a:lnTo>
                    <a:pt x="100464" y="100463"/>
                  </a:lnTo>
                  <a:lnTo>
                    <a:pt x="100464" y="171128"/>
                  </a:lnTo>
                  <a:lnTo>
                    <a:pt x="1" y="171128"/>
                  </a:lnTo>
                  <a:lnTo>
                    <a:pt x="1" y="100463"/>
                  </a:lnTo>
                  <a:lnTo>
                    <a:pt x="0" y="1004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  <p:sp>
          <p:nvSpPr>
            <p:cNvPr id="12" name="Freeform 31">
              <a:extLst>
                <a:ext uri="{FF2B5EF4-FFF2-40B4-BE49-F238E27FC236}">
                  <a16:creationId xmlns:a16="http://schemas.microsoft.com/office/drawing/2014/main" id="{AB111B45-B3CE-A946-A3A4-47983C55451F}"/>
                </a:ext>
              </a:extLst>
            </p:cNvPr>
            <p:cNvSpPr/>
            <p:nvPr/>
          </p:nvSpPr>
          <p:spPr>
            <a:xfrm>
              <a:off x="1902937" y="1713629"/>
              <a:ext cx="100464" cy="171128"/>
            </a:xfrm>
            <a:custGeom>
              <a:avLst/>
              <a:gdLst>
                <a:gd name="connsiteX0" fmla="*/ 0 w 100464"/>
                <a:gd name="connsiteY0" fmla="*/ 0 h 171128"/>
                <a:gd name="connsiteX1" fmla="*/ 100463 w 100464"/>
                <a:gd name="connsiteY1" fmla="*/ 100463 h 171128"/>
                <a:gd name="connsiteX2" fmla="*/ 100464 w 100464"/>
                <a:gd name="connsiteY2" fmla="*/ 100463 h 171128"/>
                <a:gd name="connsiteX3" fmla="*/ 100464 w 100464"/>
                <a:gd name="connsiteY3" fmla="*/ 171128 h 171128"/>
                <a:gd name="connsiteX4" fmla="*/ 1 w 100464"/>
                <a:gd name="connsiteY4" fmla="*/ 171128 h 171128"/>
                <a:gd name="connsiteX5" fmla="*/ 1 w 100464"/>
                <a:gd name="connsiteY5" fmla="*/ 100463 h 171128"/>
                <a:gd name="connsiteX6" fmla="*/ 0 w 100464"/>
                <a:gd name="connsiteY6" fmla="*/ 100463 h 171128"/>
                <a:gd name="connsiteX7" fmla="*/ 0 w 100464"/>
                <a:gd name="connsiteY7" fmla="*/ 0 h 171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464" h="171128">
                  <a:moveTo>
                    <a:pt x="0" y="0"/>
                  </a:moveTo>
                  <a:lnTo>
                    <a:pt x="100463" y="100463"/>
                  </a:lnTo>
                  <a:lnTo>
                    <a:pt x="100464" y="100463"/>
                  </a:lnTo>
                  <a:lnTo>
                    <a:pt x="100464" y="171128"/>
                  </a:lnTo>
                  <a:lnTo>
                    <a:pt x="1" y="171128"/>
                  </a:lnTo>
                  <a:lnTo>
                    <a:pt x="1" y="100463"/>
                  </a:lnTo>
                  <a:lnTo>
                    <a:pt x="0" y="1004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</p:grpSp>
    </p:spTree>
    <p:extLst>
      <p:ext uri="{BB962C8B-B14F-4D97-AF65-F5344CB8AC3E}">
        <p14:creationId xmlns:p14="http://schemas.microsoft.com/office/powerpoint/2010/main" val="399540853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ngle quote 3 (dark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CA669543-983C-4548-AD2E-59208E0610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0000"/>
          </a:blip>
          <a:srcRect l="13429" t="6313" r="13429" b="6313"/>
          <a:stretch/>
        </p:blipFill>
        <p:spPr>
          <a:xfrm>
            <a:off x="0" y="41503"/>
            <a:ext cx="10691813" cy="755967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B1060CE-CD24-7D40-A5FD-20259588942E}"/>
              </a:ext>
            </a:extLst>
          </p:cNvPr>
          <p:cNvSpPr/>
          <p:nvPr userDrawn="1"/>
        </p:nvSpPr>
        <p:spPr>
          <a:xfrm>
            <a:off x="1" y="124510"/>
            <a:ext cx="10686761" cy="7476669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100000">
                <a:schemeClr val="tx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91" dirty="0" err="1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8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9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8" name="Text Placeholder 10"/>
          <p:cNvSpPr>
            <a:spLocks noGrp="1"/>
          </p:cNvSpPr>
          <p:nvPr>
            <p:ph type="body" sz="quarter" idx="24" hasCustomPrompt="1"/>
          </p:nvPr>
        </p:nvSpPr>
        <p:spPr>
          <a:xfrm>
            <a:off x="1622715" y="1902278"/>
            <a:ext cx="3723191" cy="4517693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marR="0" indent="0" algn="l" defTabSz="801773" rtl="0" eaLnBrk="1" fontAlgn="auto" latinLnBrk="0" hangingPunct="1">
              <a:lnSpc>
                <a:spcPct val="95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 sz="2864">
                <a:solidFill>
                  <a:schemeClr val="bg1"/>
                </a:solidFill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defRPr>
            </a:lvl1pPr>
            <a:lvl2pPr marL="0" indent="0">
              <a:spcBef>
                <a:spcPts val="1432"/>
              </a:spcBef>
              <a:buNone/>
              <a:defRPr sz="1909">
                <a:solidFill>
                  <a:schemeClr val="bg1"/>
                </a:solidFill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defRPr>
            </a:lvl2pPr>
            <a:lvl3pPr marL="801773" indent="0">
              <a:buNone/>
              <a:defRPr sz="955">
                <a:latin typeface="+mn-lt"/>
              </a:defRPr>
            </a:lvl3pPr>
            <a:lvl4pPr marL="1202660" indent="0">
              <a:buNone/>
              <a:defRPr sz="875">
                <a:latin typeface="+mn-lt"/>
              </a:defRPr>
            </a:lvl4pPr>
            <a:lvl5pPr marL="1603547" indent="0">
              <a:buNone/>
              <a:defRPr sz="875">
                <a:latin typeface="+mn-lt"/>
              </a:defRPr>
            </a:lvl5pPr>
          </a:lstStyle>
          <a:p>
            <a:pPr marL="0" marR="0" lvl="0" indent="0" algn="l" defTabSz="801773" rtl="0" eaLnBrk="1" fontAlgn="auto" latinLnBrk="0" hangingPunct="1">
              <a:lnSpc>
                <a:spcPct val="95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dirty="0"/>
              <a:t>Single Quote slide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A5FF067-8B43-2044-9E48-7927282252D2}"/>
              </a:ext>
            </a:extLst>
          </p:cNvPr>
          <p:cNvGrpSpPr/>
          <p:nvPr userDrawn="1"/>
        </p:nvGrpSpPr>
        <p:grpSpPr>
          <a:xfrm>
            <a:off x="1622715" y="1139704"/>
            <a:ext cx="701043" cy="679568"/>
            <a:chOff x="1781493" y="1713629"/>
            <a:chExt cx="221908" cy="171128"/>
          </a:xfrm>
          <a:solidFill>
            <a:schemeClr val="accent2"/>
          </a:solidFill>
        </p:grpSpPr>
        <p:sp>
          <p:nvSpPr>
            <p:cNvPr id="9" name="Freeform 26">
              <a:extLst>
                <a:ext uri="{FF2B5EF4-FFF2-40B4-BE49-F238E27FC236}">
                  <a16:creationId xmlns:a16="http://schemas.microsoft.com/office/drawing/2014/main" id="{6A676CAC-9341-B148-BADF-D531A7603B00}"/>
                </a:ext>
              </a:extLst>
            </p:cNvPr>
            <p:cNvSpPr/>
            <p:nvPr/>
          </p:nvSpPr>
          <p:spPr>
            <a:xfrm>
              <a:off x="1781493" y="1713629"/>
              <a:ext cx="100464" cy="171128"/>
            </a:xfrm>
            <a:custGeom>
              <a:avLst/>
              <a:gdLst>
                <a:gd name="connsiteX0" fmla="*/ 0 w 100464"/>
                <a:gd name="connsiteY0" fmla="*/ 0 h 171128"/>
                <a:gd name="connsiteX1" fmla="*/ 100463 w 100464"/>
                <a:gd name="connsiteY1" fmla="*/ 100463 h 171128"/>
                <a:gd name="connsiteX2" fmla="*/ 100464 w 100464"/>
                <a:gd name="connsiteY2" fmla="*/ 100463 h 171128"/>
                <a:gd name="connsiteX3" fmla="*/ 100464 w 100464"/>
                <a:gd name="connsiteY3" fmla="*/ 171128 h 171128"/>
                <a:gd name="connsiteX4" fmla="*/ 1 w 100464"/>
                <a:gd name="connsiteY4" fmla="*/ 171128 h 171128"/>
                <a:gd name="connsiteX5" fmla="*/ 1 w 100464"/>
                <a:gd name="connsiteY5" fmla="*/ 100463 h 171128"/>
                <a:gd name="connsiteX6" fmla="*/ 0 w 100464"/>
                <a:gd name="connsiteY6" fmla="*/ 100463 h 171128"/>
                <a:gd name="connsiteX7" fmla="*/ 0 w 100464"/>
                <a:gd name="connsiteY7" fmla="*/ 0 h 171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464" h="171128">
                  <a:moveTo>
                    <a:pt x="0" y="0"/>
                  </a:moveTo>
                  <a:lnTo>
                    <a:pt x="100463" y="100463"/>
                  </a:lnTo>
                  <a:lnTo>
                    <a:pt x="100464" y="100463"/>
                  </a:lnTo>
                  <a:lnTo>
                    <a:pt x="100464" y="171128"/>
                  </a:lnTo>
                  <a:lnTo>
                    <a:pt x="1" y="171128"/>
                  </a:lnTo>
                  <a:lnTo>
                    <a:pt x="1" y="100463"/>
                  </a:lnTo>
                  <a:lnTo>
                    <a:pt x="0" y="1004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  <p:sp>
          <p:nvSpPr>
            <p:cNvPr id="10" name="Freeform 31">
              <a:extLst>
                <a:ext uri="{FF2B5EF4-FFF2-40B4-BE49-F238E27FC236}">
                  <a16:creationId xmlns:a16="http://schemas.microsoft.com/office/drawing/2014/main" id="{930D903B-2949-0346-A6CB-636820EBD8D9}"/>
                </a:ext>
              </a:extLst>
            </p:cNvPr>
            <p:cNvSpPr/>
            <p:nvPr/>
          </p:nvSpPr>
          <p:spPr>
            <a:xfrm>
              <a:off x="1902937" y="1713629"/>
              <a:ext cx="100464" cy="171128"/>
            </a:xfrm>
            <a:custGeom>
              <a:avLst/>
              <a:gdLst>
                <a:gd name="connsiteX0" fmla="*/ 0 w 100464"/>
                <a:gd name="connsiteY0" fmla="*/ 0 h 171128"/>
                <a:gd name="connsiteX1" fmla="*/ 100463 w 100464"/>
                <a:gd name="connsiteY1" fmla="*/ 100463 h 171128"/>
                <a:gd name="connsiteX2" fmla="*/ 100464 w 100464"/>
                <a:gd name="connsiteY2" fmla="*/ 100463 h 171128"/>
                <a:gd name="connsiteX3" fmla="*/ 100464 w 100464"/>
                <a:gd name="connsiteY3" fmla="*/ 171128 h 171128"/>
                <a:gd name="connsiteX4" fmla="*/ 1 w 100464"/>
                <a:gd name="connsiteY4" fmla="*/ 171128 h 171128"/>
                <a:gd name="connsiteX5" fmla="*/ 1 w 100464"/>
                <a:gd name="connsiteY5" fmla="*/ 100463 h 171128"/>
                <a:gd name="connsiteX6" fmla="*/ 0 w 100464"/>
                <a:gd name="connsiteY6" fmla="*/ 100463 h 171128"/>
                <a:gd name="connsiteX7" fmla="*/ 0 w 100464"/>
                <a:gd name="connsiteY7" fmla="*/ 0 h 171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464" h="171128">
                  <a:moveTo>
                    <a:pt x="0" y="0"/>
                  </a:moveTo>
                  <a:lnTo>
                    <a:pt x="100463" y="100463"/>
                  </a:lnTo>
                  <a:lnTo>
                    <a:pt x="100464" y="100463"/>
                  </a:lnTo>
                  <a:lnTo>
                    <a:pt x="100464" y="171128"/>
                  </a:lnTo>
                  <a:lnTo>
                    <a:pt x="1" y="171128"/>
                  </a:lnTo>
                  <a:lnTo>
                    <a:pt x="1" y="100463"/>
                  </a:lnTo>
                  <a:lnTo>
                    <a:pt x="0" y="1004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</p:grpSp>
    </p:spTree>
    <p:extLst>
      <p:ext uri="{BB962C8B-B14F-4D97-AF65-F5344CB8AC3E}">
        <p14:creationId xmlns:p14="http://schemas.microsoft.com/office/powerpoint/2010/main" val="296909462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ngle quote 4 (dark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D24EE46-2DEE-6248-83E3-44D3FF83348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0000"/>
          </a:blip>
          <a:srcRect l="13429" t="6313" r="13429" b="6313"/>
          <a:stretch/>
        </p:blipFill>
        <p:spPr>
          <a:xfrm>
            <a:off x="0" y="41503"/>
            <a:ext cx="10691813" cy="755967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3AF51BD-FE7A-E447-9C36-D0EDDD49EA1D}"/>
              </a:ext>
            </a:extLst>
          </p:cNvPr>
          <p:cNvSpPr/>
          <p:nvPr userDrawn="1"/>
        </p:nvSpPr>
        <p:spPr>
          <a:xfrm>
            <a:off x="1" y="1"/>
            <a:ext cx="10686761" cy="7476669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100000">
                <a:schemeClr val="tx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91" dirty="0" err="1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8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9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4FCF2AB-F07E-264A-9881-A03165855AA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622715" y="1902278"/>
            <a:ext cx="3723191" cy="4517693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marR="0" indent="0" algn="l" defTabSz="801773" rtl="0" eaLnBrk="1" fontAlgn="auto" latinLnBrk="0" hangingPunct="1">
              <a:lnSpc>
                <a:spcPct val="95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 sz="2864">
                <a:solidFill>
                  <a:schemeClr val="bg1"/>
                </a:solidFill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defRPr>
            </a:lvl1pPr>
            <a:lvl2pPr marL="0" indent="0">
              <a:spcBef>
                <a:spcPts val="1432"/>
              </a:spcBef>
              <a:buNone/>
              <a:defRPr sz="1909">
                <a:solidFill>
                  <a:schemeClr val="bg1"/>
                </a:solidFill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defRPr>
            </a:lvl2pPr>
            <a:lvl3pPr marL="801773" indent="0">
              <a:buNone/>
              <a:defRPr sz="955">
                <a:latin typeface="+mn-lt"/>
              </a:defRPr>
            </a:lvl3pPr>
            <a:lvl4pPr marL="1202660" indent="0">
              <a:buNone/>
              <a:defRPr sz="875">
                <a:latin typeface="+mn-lt"/>
              </a:defRPr>
            </a:lvl4pPr>
            <a:lvl5pPr marL="1603547" indent="0">
              <a:buNone/>
              <a:defRPr sz="875">
                <a:latin typeface="+mn-lt"/>
              </a:defRPr>
            </a:lvl5pPr>
          </a:lstStyle>
          <a:p>
            <a:pPr marL="0" marR="0" lvl="0" indent="0" algn="l" defTabSz="801773" rtl="0" eaLnBrk="1" fontAlgn="auto" latinLnBrk="0" hangingPunct="1">
              <a:lnSpc>
                <a:spcPct val="95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dirty="0"/>
              <a:t>Single Quote slide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34BFE5A-5234-EB44-BAF3-33E10E86107B}"/>
              </a:ext>
            </a:extLst>
          </p:cNvPr>
          <p:cNvGrpSpPr/>
          <p:nvPr userDrawn="1"/>
        </p:nvGrpSpPr>
        <p:grpSpPr>
          <a:xfrm>
            <a:off x="1622715" y="1139704"/>
            <a:ext cx="701043" cy="679568"/>
            <a:chOff x="1781493" y="1713629"/>
            <a:chExt cx="221908" cy="171128"/>
          </a:xfrm>
          <a:solidFill>
            <a:schemeClr val="accent1"/>
          </a:solidFill>
        </p:grpSpPr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E078DE09-301A-A34A-ABCF-4D2FDD6FCC26}"/>
                </a:ext>
              </a:extLst>
            </p:cNvPr>
            <p:cNvSpPr/>
            <p:nvPr/>
          </p:nvSpPr>
          <p:spPr>
            <a:xfrm>
              <a:off x="1781493" y="1713629"/>
              <a:ext cx="100464" cy="171128"/>
            </a:xfrm>
            <a:custGeom>
              <a:avLst/>
              <a:gdLst>
                <a:gd name="connsiteX0" fmla="*/ 0 w 100464"/>
                <a:gd name="connsiteY0" fmla="*/ 0 h 171128"/>
                <a:gd name="connsiteX1" fmla="*/ 100463 w 100464"/>
                <a:gd name="connsiteY1" fmla="*/ 100463 h 171128"/>
                <a:gd name="connsiteX2" fmla="*/ 100464 w 100464"/>
                <a:gd name="connsiteY2" fmla="*/ 100463 h 171128"/>
                <a:gd name="connsiteX3" fmla="*/ 100464 w 100464"/>
                <a:gd name="connsiteY3" fmla="*/ 171128 h 171128"/>
                <a:gd name="connsiteX4" fmla="*/ 1 w 100464"/>
                <a:gd name="connsiteY4" fmla="*/ 171128 h 171128"/>
                <a:gd name="connsiteX5" fmla="*/ 1 w 100464"/>
                <a:gd name="connsiteY5" fmla="*/ 100463 h 171128"/>
                <a:gd name="connsiteX6" fmla="*/ 0 w 100464"/>
                <a:gd name="connsiteY6" fmla="*/ 100463 h 171128"/>
                <a:gd name="connsiteX7" fmla="*/ 0 w 100464"/>
                <a:gd name="connsiteY7" fmla="*/ 0 h 171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464" h="171128">
                  <a:moveTo>
                    <a:pt x="0" y="0"/>
                  </a:moveTo>
                  <a:lnTo>
                    <a:pt x="100463" y="100463"/>
                  </a:lnTo>
                  <a:lnTo>
                    <a:pt x="100464" y="100463"/>
                  </a:lnTo>
                  <a:lnTo>
                    <a:pt x="100464" y="171128"/>
                  </a:lnTo>
                  <a:lnTo>
                    <a:pt x="1" y="171128"/>
                  </a:lnTo>
                  <a:lnTo>
                    <a:pt x="1" y="100463"/>
                  </a:lnTo>
                  <a:lnTo>
                    <a:pt x="0" y="1004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  <p:sp>
          <p:nvSpPr>
            <p:cNvPr id="17" name="Freeform 31">
              <a:extLst>
                <a:ext uri="{FF2B5EF4-FFF2-40B4-BE49-F238E27FC236}">
                  <a16:creationId xmlns:a16="http://schemas.microsoft.com/office/drawing/2014/main" id="{51AC22F4-FE85-9A45-BE50-FC3C7C6FA4E0}"/>
                </a:ext>
              </a:extLst>
            </p:cNvPr>
            <p:cNvSpPr/>
            <p:nvPr/>
          </p:nvSpPr>
          <p:spPr>
            <a:xfrm>
              <a:off x="1902937" y="1713629"/>
              <a:ext cx="100464" cy="171128"/>
            </a:xfrm>
            <a:custGeom>
              <a:avLst/>
              <a:gdLst>
                <a:gd name="connsiteX0" fmla="*/ 0 w 100464"/>
                <a:gd name="connsiteY0" fmla="*/ 0 h 171128"/>
                <a:gd name="connsiteX1" fmla="*/ 100463 w 100464"/>
                <a:gd name="connsiteY1" fmla="*/ 100463 h 171128"/>
                <a:gd name="connsiteX2" fmla="*/ 100464 w 100464"/>
                <a:gd name="connsiteY2" fmla="*/ 100463 h 171128"/>
                <a:gd name="connsiteX3" fmla="*/ 100464 w 100464"/>
                <a:gd name="connsiteY3" fmla="*/ 171128 h 171128"/>
                <a:gd name="connsiteX4" fmla="*/ 1 w 100464"/>
                <a:gd name="connsiteY4" fmla="*/ 171128 h 171128"/>
                <a:gd name="connsiteX5" fmla="*/ 1 w 100464"/>
                <a:gd name="connsiteY5" fmla="*/ 100463 h 171128"/>
                <a:gd name="connsiteX6" fmla="*/ 0 w 100464"/>
                <a:gd name="connsiteY6" fmla="*/ 100463 h 171128"/>
                <a:gd name="connsiteX7" fmla="*/ 0 w 100464"/>
                <a:gd name="connsiteY7" fmla="*/ 0 h 171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464" h="171128">
                  <a:moveTo>
                    <a:pt x="0" y="0"/>
                  </a:moveTo>
                  <a:lnTo>
                    <a:pt x="100463" y="100463"/>
                  </a:lnTo>
                  <a:lnTo>
                    <a:pt x="100464" y="100463"/>
                  </a:lnTo>
                  <a:lnTo>
                    <a:pt x="100464" y="171128"/>
                  </a:lnTo>
                  <a:lnTo>
                    <a:pt x="1" y="171128"/>
                  </a:lnTo>
                  <a:lnTo>
                    <a:pt x="1" y="100463"/>
                  </a:lnTo>
                  <a:lnTo>
                    <a:pt x="0" y="1004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</p:grpSp>
    </p:spTree>
    <p:extLst>
      <p:ext uri="{BB962C8B-B14F-4D97-AF65-F5344CB8AC3E}">
        <p14:creationId xmlns:p14="http://schemas.microsoft.com/office/powerpoint/2010/main" val="2130097829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wo quotes (dark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24" hasCustomPrompt="1"/>
          </p:nvPr>
        </p:nvSpPr>
        <p:spPr>
          <a:xfrm>
            <a:off x="1537504" y="1974324"/>
            <a:ext cx="3495750" cy="285240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>
              <a:buNone/>
              <a:defRPr sz="2546">
                <a:solidFill>
                  <a:schemeClr val="bg1"/>
                </a:solidFill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defRPr>
            </a:lvl1pPr>
            <a:lvl2pPr marL="0" indent="0">
              <a:spcBef>
                <a:spcPts val="1432"/>
              </a:spcBef>
              <a:buNone/>
              <a:defRPr sz="1591">
                <a:solidFill>
                  <a:schemeClr val="bg1"/>
                </a:solidFill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defRPr>
            </a:lvl2pPr>
            <a:lvl3pPr marL="801773" indent="0">
              <a:buNone/>
              <a:defRPr sz="955">
                <a:latin typeface="+mn-lt"/>
              </a:defRPr>
            </a:lvl3pPr>
            <a:lvl4pPr marL="1202660" indent="0">
              <a:buNone/>
              <a:defRPr sz="875">
                <a:latin typeface="+mn-lt"/>
              </a:defRPr>
            </a:lvl4pPr>
            <a:lvl5pPr marL="1603547" indent="0">
              <a:buNone/>
              <a:defRPr sz="875">
                <a:latin typeface="+mn-lt"/>
              </a:defRPr>
            </a:lvl5pPr>
          </a:lstStyle>
          <a:p>
            <a:pPr lvl="0"/>
            <a:r>
              <a:rPr lang="en-US" dirty="0"/>
              <a:t>Two quote slide</a:t>
            </a:r>
          </a:p>
        </p:txBody>
      </p:sp>
      <p:sp>
        <p:nvSpPr>
          <p:cNvPr id="33" name="Text Placeholder 10"/>
          <p:cNvSpPr>
            <a:spLocks noGrp="1"/>
          </p:cNvSpPr>
          <p:nvPr>
            <p:ph type="body" sz="quarter" idx="27" hasCustomPrompt="1"/>
          </p:nvPr>
        </p:nvSpPr>
        <p:spPr>
          <a:xfrm>
            <a:off x="5861367" y="3013168"/>
            <a:ext cx="3539750" cy="285567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>
              <a:buNone/>
              <a:defRPr sz="2546">
                <a:solidFill>
                  <a:schemeClr val="bg1"/>
                </a:solidFill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defRPr>
            </a:lvl1pPr>
            <a:lvl2pPr marL="0" indent="0">
              <a:spcBef>
                <a:spcPts val="1432"/>
              </a:spcBef>
              <a:buNone/>
              <a:defRPr sz="1591">
                <a:solidFill>
                  <a:schemeClr val="bg1"/>
                </a:solidFill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defRPr>
            </a:lvl2pPr>
            <a:lvl3pPr marL="801773" indent="0">
              <a:buNone/>
              <a:defRPr sz="955">
                <a:latin typeface="+mn-lt"/>
              </a:defRPr>
            </a:lvl3pPr>
            <a:lvl4pPr marL="1202660" indent="0">
              <a:buNone/>
              <a:defRPr sz="875">
                <a:latin typeface="+mn-lt"/>
              </a:defRPr>
            </a:lvl4pPr>
            <a:lvl5pPr marL="1603547" indent="0">
              <a:buNone/>
              <a:defRPr sz="875">
                <a:latin typeface="+mn-lt"/>
              </a:defRPr>
            </a:lvl5pPr>
          </a:lstStyle>
          <a:p>
            <a:pPr lvl="0"/>
            <a:r>
              <a:rPr lang="en-US" dirty="0"/>
              <a:t>Do not use for anything other than a quote slide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1537504" y="1657459"/>
            <a:ext cx="176536" cy="171128"/>
            <a:chOff x="1781493" y="1713629"/>
            <a:chExt cx="221908" cy="171128"/>
          </a:xfrm>
          <a:solidFill>
            <a:schemeClr val="accent2"/>
          </a:solidFill>
        </p:grpSpPr>
        <p:sp>
          <p:nvSpPr>
            <p:cNvPr id="41" name="Freeform 26"/>
            <p:cNvSpPr/>
            <p:nvPr/>
          </p:nvSpPr>
          <p:spPr>
            <a:xfrm>
              <a:off x="1781493" y="1713629"/>
              <a:ext cx="100464" cy="171128"/>
            </a:xfrm>
            <a:custGeom>
              <a:avLst/>
              <a:gdLst>
                <a:gd name="connsiteX0" fmla="*/ 0 w 100464"/>
                <a:gd name="connsiteY0" fmla="*/ 0 h 171128"/>
                <a:gd name="connsiteX1" fmla="*/ 100463 w 100464"/>
                <a:gd name="connsiteY1" fmla="*/ 100463 h 171128"/>
                <a:gd name="connsiteX2" fmla="*/ 100464 w 100464"/>
                <a:gd name="connsiteY2" fmla="*/ 100463 h 171128"/>
                <a:gd name="connsiteX3" fmla="*/ 100464 w 100464"/>
                <a:gd name="connsiteY3" fmla="*/ 171128 h 171128"/>
                <a:gd name="connsiteX4" fmla="*/ 1 w 100464"/>
                <a:gd name="connsiteY4" fmla="*/ 171128 h 171128"/>
                <a:gd name="connsiteX5" fmla="*/ 1 w 100464"/>
                <a:gd name="connsiteY5" fmla="*/ 100463 h 171128"/>
                <a:gd name="connsiteX6" fmla="*/ 0 w 100464"/>
                <a:gd name="connsiteY6" fmla="*/ 100463 h 171128"/>
                <a:gd name="connsiteX7" fmla="*/ 0 w 100464"/>
                <a:gd name="connsiteY7" fmla="*/ 0 h 171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464" h="171128">
                  <a:moveTo>
                    <a:pt x="0" y="0"/>
                  </a:moveTo>
                  <a:lnTo>
                    <a:pt x="100463" y="100463"/>
                  </a:lnTo>
                  <a:lnTo>
                    <a:pt x="100464" y="100463"/>
                  </a:lnTo>
                  <a:lnTo>
                    <a:pt x="100464" y="171128"/>
                  </a:lnTo>
                  <a:lnTo>
                    <a:pt x="1" y="171128"/>
                  </a:lnTo>
                  <a:lnTo>
                    <a:pt x="1" y="100463"/>
                  </a:lnTo>
                  <a:lnTo>
                    <a:pt x="0" y="1004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  <p:sp>
          <p:nvSpPr>
            <p:cNvPr id="42" name="Freeform 31"/>
            <p:cNvSpPr/>
            <p:nvPr/>
          </p:nvSpPr>
          <p:spPr>
            <a:xfrm>
              <a:off x="1902937" y="1713629"/>
              <a:ext cx="100464" cy="171128"/>
            </a:xfrm>
            <a:custGeom>
              <a:avLst/>
              <a:gdLst>
                <a:gd name="connsiteX0" fmla="*/ 0 w 100464"/>
                <a:gd name="connsiteY0" fmla="*/ 0 h 171128"/>
                <a:gd name="connsiteX1" fmla="*/ 100463 w 100464"/>
                <a:gd name="connsiteY1" fmla="*/ 100463 h 171128"/>
                <a:gd name="connsiteX2" fmla="*/ 100464 w 100464"/>
                <a:gd name="connsiteY2" fmla="*/ 100463 h 171128"/>
                <a:gd name="connsiteX3" fmla="*/ 100464 w 100464"/>
                <a:gd name="connsiteY3" fmla="*/ 171128 h 171128"/>
                <a:gd name="connsiteX4" fmla="*/ 1 w 100464"/>
                <a:gd name="connsiteY4" fmla="*/ 171128 h 171128"/>
                <a:gd name="connsiteX5" fmla="*/ 1 w 100464"/>
                <a:gd name="connsiteY5" fmla="*/ 100463 h 171128"/>
                <a:gd name="connsiteX6" fmla="*/ 0 w 100464"/>
                <a:gd name="connsiteY6" fmla="*/ 100463 h 171128"/>
                <a:gd name="connsiteX7" fmla="*/ 0 w 100464"/>
                <a:gd name="connsiteY7" fmla="*/ 0 h 171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464" h="171128">
                  <a:moveTo>
                    <a:pt x="0" y="0"/>
                  </a:moveTo>
                  <a:lnTo>
                    <a:pt x="100463" y="100463"/>
                  </a:lnTo>
                  <a:lnTo>
                    <a:pt x="100464" y="100463"/>
                  </a:lnTo>
                  <a:lnTo>
                    <a:pt x="100464" y="171128"/>
                  </a:lnTo>
                  <a:lnTo>
                    <a:pt x="1" y="171128"/>
                  </a:lnTo>
                  <a:lnTo>
                    <a:pt x="1" y="100463"/>
                  </a:lnTo>
                  <a:lnTo>
                    <a:pt x="0" y="1004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861363" y="2681717"/>
            <a:ext cx="176536" cy="171128"/>
            <a:chOff x="1781493" y="1713629"/>
            <a:chExt cx="221908" cy="171128"/>
          </a:xfrm>
          <a:solidFill>
            <a:schemeClr val="accent1"/>
          </a:solidFill>
        </p:grpSpPr>
        <p:sp>
          <p:nvSpPr>
            <p:cNvPr id="44" name="Freeform 26"/>
            <p:cNvSpPr/>
            <p:nvPr/>
          </p:nvSpPr>
          <p:spPr>
            <a:xfrm>
              <a:off x="1781493" y="1713629"/>
              <a:ext cx="100464" cy="171128"/>
            </a:xfrm>
            <a:custGeom>
              <a:avLst/>
              <a:gdLst>
                <a:gd name="connsiteX0" fmla="*/ 0 w 100464"/>
                <a:gd name="connsiteY0" fmla="*/ 0 h 171128"/>
                <a:gd name="connsiteX1" fmla="*/ 100463 w 100464"/>
                <a:gd name="connsiteY1" fmla="*/ 100463 h 171128"/>
                <a:gd name="connsiteX2" fmla="*/ 100464 w 100464"/>
                <a:gd name="connsiteY2" fmla="*/ 100463 h 171128"/>
                <a:gd name="connsiteX3" fmla="*/ 100464 w 100464"/>
                <a:gd name="connsiteY3" fmla="*/ 171128 h 171128"/>
                <a:gd name="connsiteX4" fmla="*/ 1 w 100464"/>
                <a:gd name="connsiteY4" fmla="*/ 171128 h 171128"/>
                <a:gd name="connsiteX5" fmla="*/ 1 w 100464"/>
                <a:gd name="connsiteY5" fmla="*/ 100463 h 171128"/>
                <a:gd name="connsiteX6" fmla="*/ 0 w 100464"/>
                <a:gd name="connsiteY6" fmla="*/ 100463 h 171128"/>
                <a:gd name="connsiteX7" fmla="*/ 0 w 100464"/>
                <a:gd name="connsiteY7" fmla="*/ 0 h 171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464" h="171128">
                  <a:moveTo>
                    <a:pt x="0" y="0"/>
                  </a:moveTo>
                  <a:lnTo>
                    <a:pt x="100463" y="100463"/>
                  </a:lnTo>
                  <a:lnTo>
                    <a:pt x="100464" y="100463"/>
                  </a:lnTo>
                  <a:lnTo>
                    <a:pt x="100464" y="171128"/>
                  </a:lnTo>
                  <a:lnTo>
                    <a:pt x="1" y="171128"/>
                  </a:lnTo>
                  <a:lnTo>
                    <a:pt x="1" y="100463"/>
                  </a:lnTo>
                  <a:lnTo>
                    <a:pt x="0" y="1004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  <p:sp>
          <p:nvSpPr>
            <p:cNvPr id="45" name="Freeform 31"/>
            <p:cNvSpPr/>
            <p:nvPr/>
          </p:nvSpPr>
          <p:spPr>
            <a:xfrm>
              <a:off x="1902937" y="1713629"/>
              <a:ext cx="100464" cy="171128"/>
            </a:xfrm>
            <a:custGeom>
              <a:avLst/>
              <a:gdLst>
                <a:gd name="connsiteX0" fmla="*/ 0 w 100464"/>
                <a:gd name="connsiteY0" fmla="*/ 0 h 171128"/>
                <a:gd name="connsiteX1" fmla="*/ 100463 w 100464"/>
                <a:gd name="connsiteY1" fmla="*/ 100463 h 171128"/>
                <a:gd name="connsiteX2" fmla="*/ 100464 w 100464"/>
                <a:gd name="connsiteY2" fmla="*/ 100463 h 171128"/>
                <a:gd name="connsiteX3" fmla="*/ 100464 w 100464"/>
                <a:gd name="connsiteY3" fmla="*/ 171128 h 171128"/>
                <a:gd name="connsiteX4" fmla="*/ 1 w 100464"/>
                <a:gd name="connsiteY4" fmla="*/ 171128 h 171128"/>
                <a:gd name="connsiteX5" fmla="*/ 1 w 100464"/>
                <a:gd name="connsiteY5" fmla="*/ 100463 h 171128"/>
                <a:gd name="connsiteX6" fmla="*/ 0 w 100464"/>
                <a:gd name="connsiteY6" fmla="*/ 100463 h 171128"/>
                <a:gd name="connsiteX7" fmla="*/ 0 w 100464"/>
                <a:gd name="connsiteY7" fmla="*/ 0 h 171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464" h="171128">
                  <a:moveTo>
                    <a:pt x="0" y="0"/>
                  </a:moveTo>
                  <a:lnTo>
                    <a:pt x="100463" y="100463"/>
                  </a:lnTo>
                  <a:lnTo>
                    <a:pt x="100464" y="100463"/>
                  </a:lnTo>
                  <a:lnTo>
                    <a:pt x="100464" y="171128"/>
                  </a:lnTo>
                  <a:lnTo>
                    <a:pt x="1" y="171128"/>
                  </a:lnTo>
                  <a:lnTo>
                    <a:pt x="1" y="100463"/>
                  </a:lnTo>
                  <a:lnTo>
                    <a:pt x="0" y="1004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3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3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60D58C23-7824-B142-858B-D00D9008AB2B}"/>
              </a:ext>
            </a:extLst>
          </p:cNvPr>
          <p:cNvSpPr/>
          <p:nvPr userDrawn="1"/>
        </p:nvSpPr>
        <p:spPr>
          <a:xfrm rot="5400000">
            <a:off x="8601045" y="5108212"/>
            <a:ext cx="1026018" cy="815883"/>
          </a:xfrm>
          <a:custGeom>
            <a:avLst/>
            <a:gdLst>
              <a:gd name="connsiteX0" fmla="*/ 748189 w 5764815"/>
              <a:gd name="connsiteY0" fmla="*/ 0 h 5762338"/>
              <a:gd name="connsiteX1" fmla="*/ 0 w 5764815"/>
              <a:gd name="connsiteY1" fmla="*/ 747855 h 5762338"/>
              <a:gd name="connsiteX2" fmla="*/ 5016627 w 5764815"/>
              <a:gd name="connsiteY2" fmla="*/ 747855 h 5762338"/>
              <a:gd name="connsiteX3" fmla="*/ 5016627 w 5764815"/>
              <a:gd name="connsiteY3" fmla="*/ 5762339 h 5762338"/>
              <a:gd name="connsiteX4" fmla="*/ 5764816 w 5764815"/>
              <a:gd name="connsiteY4" fmla="*/ 5014484 h 5762338"/>
              <a:gd name="connsiteX5" fmla="*/ 5764816 w 5764815"/>
              <a:gd name="connsiteY5" fmla="*/ 0 h 5762338"/>
              <a:gd name="connsiteX6" fmla="*/ 748189 w 5764815"/>
              <a:gd name="connsiteY6" fmla="*/ 0 h 576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64815" h="5762338">
                <a:moveTo>
                  <a:pt x="748189" y="0"/>
                </a:moveTo>
                <a:lnTo>
                  <a:pt x="0" y="747855"/>
                </a:lnTo>
                <a:lnTo>
                  <a:pt x="5016627" y="747855"/>
                </a:lnTo>
                <a:lnTo>
                  <a:pt x="5016627" y="5762339"/>
                </a:lnTo>
                <a:lnTo>
                  <a:pt x="5764816" y="5014484"/>
                </a:lnTo>
                <a:lnTo>
                  <a:pt x="5764816" y="0"/>
                </a:lnTo>
                <a:lnTo>
                  <a:pt x="748189" y="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sz="1432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2E1846D5-94A4-284E-A84B-346F75E63D66}"/>
              </a:ext>
            </a:extLst>
          </p:cNvPr>
          <p:cNvSpPr/>
          <p:nvPr userDrawn="1"/>
        </p:nvSpPr>
        <p:spPr>
          <a:xfrm rot="16200000">
            <a:off x="1079076" y="1420647"/>
            <a:ext cx="1026018" cy="815883"/>
          </a:xfrm>
          <a:custGeom>
            <a:avLst/>
            <a:gdLst>
              <a:gd name="connsiteX0" fmla="*/ 748189 w 5764815"/>
              <a:gd name="connsiteY0" fmla="*/ 0 h 5762338"/>
              <a:gd name="connsiteX1" fmla="*/ 0 w 5764815"/>
              <a:gd name="connsiteY1" fmla="*/ 747855 h 5762338"/>
              <a:gd name="connsiteX2" fmla="*/ 5016627 w 5764815"/>
              <a:gd name="connsiteY2" fmla="*/ 747855 h 5762338"/>
              <a:gd name="connsiteX3" fmla="*/ 5016627 w 5764815"/>
              <a:gd name="connsiteY3" fmla="*/ 5762339 h 5762338"/>
              <a:gd name="connsiteX4" fmla="*/ 5764816 w 5764815"/>
              <a:gd name="connsiteY4" fmla="*/ 5014484 h 5762338"/>
              <a:gd name="connsiteX5" fmla="*/ 5764816 w 5764815"/>
              <a:gd name="connsiteY5" fmla="*/ 0 h 5762338"/>
              <a:gd name="connsiteX6" fmla="*/ 748189 w 5764815"/>
              <a:gd name="connsiteY6" fmla="*/ 0 h 576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64815" h="5762338">
                <a:moveTo>
                  <a:pt x="748189" y="0"/>
                </a:moveTo>
                <a:lnTo>
                  <a:pt x="0" y="747855"/>
                </a:lnTo>
                <a:lnTo>
                  <a:pt x="5016627" y="747855"/>
                </a:lnTo>
                <a:lnTo>
                  <a:pt x="5016627" y="5762339"/>
                </a:lnTo>
                <a:lnTo>
                  <a:pt x="5764816" y="5014484"/>
                </a:lnTo>
                <a:lnTo>
                  <a:pt x="5764816" y="0"/>
                </a:lnTo>
                <a:lnTo>
                  <a:pt x="748189" y="0"/>
                </a:ln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sz="1432"/>
          </a:p>
        </p:txBody>
      </p:sp>
    </p:spTree>
    <p:extLst>
      <p:ext uri="{BB962C8B-B14F-4D97-AF65-F5344CB8AC3E}">
        <p14:creationId xmlns:p14="http://schemas.microsoft.com/office/powerpoint/2010/main" val="602765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rast 3/4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3B19533A-7C36-4239-BCB1-336E4EF4EA9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47027346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473" imgH="473" progId="TCLayout.ActiveDocument.1">
                  <p:embed/>
                </p:oleObj>
              </mc:Choice>
              <mc:Fallback>
                <p:oleObj name="think-cell Slide" r:id="rId10" imgW="473" imgH="473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3B19533A-7C36-4239-BCB1-336E4EF4EA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F05418DB-2F6D-4E1E-889F-DE7C7630E9DF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2" name="RectangleLight">
            <a:extLst>
              <a:ext uri="{FF2B5EF4-FFF2-40B4-BE49-F238E27FC236}">
                <a16:creationId xmlns:a16="http://schemas.microsoft.com/office/drawing/2014/main" id="{65BA59B8-E166-40EF-A08B-73C27149A153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7700891" y="0"/>
            <a:ext cx="2990922" cy="7559675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019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579" b="0" i="0" u="none" strike="noStrike" kern="1200" cap="none" spc="0" normalizeH="0" baseline="0" noProof="0" dirty="0">
              <a:ln>
                <a:noFill/>
              </a:ln>
              <a:solidFill>
                <a:srgbClr val="F0F0F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8" name="Slide Number">
            <a:extLst>
              <a:ext uri="{FF2B5EF4-FFF2-40B4-BE49-F238E27FC236}">
                <a16:creationId xmlns:a16="http://schemas.microsoft.com/office/drawing/2014/main" id="{D0E8D6D4-65CF-4E97-809E-C2399703986A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0" indent="0" algn="r" defTabSz="53562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BDCABE-3F10-B64C-92F1-862014417034}" type="slidenum">
              <a:rPr kumimoji="0" lang="en-ZA" sz="789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pPr marL="0" marR="0" lvl="0" indent="0" algn="r" defTabSz="53562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ZA" sz="789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2. Slide Title">
            <a:extLst>
              <a:ext uri="{FF2B5EF4-FFF2-40B4-BE49-F238E27FC236}">
                <a16:creationId xmlns:a16="http://schemas.microsoft.com/office/drawing/2014/main" id="{80B9914A-DB55-4BC1-945B-6BCB69651471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86477" y="189832"/>
            <a:ext cx="6944333" cy="337465"/>
          </a:xfrm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21" name="3. Subtitle">
            <a:extLst>
              <a:ext uri="{FF2B5EF4-FFF2-40B4-BE49-F238E27FC236}">
                <a16:creationId xmlns:a16="http://schemas.microsoft.com/office/drawing/2014/main" id="{DFAFB1F1-9351-4B71-8B28-70BD6B35E3B1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486477" y="627908"/>
            <a:ext cx="6944333" cy="243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579" b="0" dirty="0">
                <a:solidFill>
                  <a:schemeClr val="bg2"/>
                </a:solidFill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edit Master subtitle style</a:t>
            </a:r>
            <a:endParaRPr lang="en-ZA" dirty="0"/>
          </a:p>
        </p:txBody>
      </p:sp>
      <p:sp>
        <p:nvSpPr>
          <p:cNvPr id="19" name="5. Source" hidden="1">
            <a:extLst>
              <a:ext uri="{FF2B5EF4-FFF2-40B4-BE49-F238E27FC236}">
                <a16:creationId xmlns:a16="http://schemas.microsoft.com/office/drawing/2014/main" id="{4F4B7457-0497-46CF-9E9B-69EB8E74CC15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noProof="0" dirty="0">
                <a:solidFill>
                  <a:schemeClr val="bg2"/>
                </a:solidFill>
              </a:rPr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9768EECA-1A03-46B2-B9BB-3C455A3710A4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8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solidFill>
                  <a:schemeClr val="bg2"/>
                </a:solidFill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ABFE94E-6CD5-40DC-8423-2C9B03A574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/>
          <a:srcRect l="7565" t="15791" r="13833" b="13505"/>
          <a:stretch/>
        </p:blipFill>
        <p:spPr>
          <a:xfrm>
            <a:off x="8936157" y="120099"/>
            <a:ext cx="1352137" cy="819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35486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ree quotes (dark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/>
          <p:cNvGrpSpPr/>
          <p:nvPr/>
        </p:nvGrpSpPr>
        <p:grpSpPr>
          <a:xfrm>
            <a:off x="978385" y="1548872"/>
            <a:ext cx="176536" cy="171128"/>
            <a:chOff x="1781493" y="1713629"/>
            <a:chExt cx="221908" cy="171128"/>
          </a:xfrm>
          <a:solidFill>
            <a:schemeClr val="accent2"/>
          </a:solidFill>
        </p:grpSpPr>
        <p:sp>
          <p:nvSpPr>
            <p:cNvPr id="48" name="Freeform 26"/>
            <p:cNvSpPr/>
            <p:nvPr/>
          </p:nvSpPr>
          <p:spPr>
            <a:xfrm>
              <a:off x="1781493" y="1713629"/>
              <a:ext cx="100464" cy="171128"/>
            </a:xfrm>
            <a:custGeom>
              <a:avLst/>
              <a:gdLst>
                <a:gd name="connsiteX0" fmla="*/ 0 w 100464"/>
                <a:gd name="connsiteY0" fmla="*/ 0 h 171128"/>
                <a:gd name="connsiteX1" fmla="*/ 100463 w 100464"/>
                <a:gd name="connsiteY1" fmla="*/ 100463 h 171128"/>
                <a:gd name="connsiteX2" fmla="*/ 100464 w 100464"/>
                <a:gd name="connsiteY2" fmla="*/ 100463 h 171128"/>
                <a:gd name="connsiteX3" fmla="*/ 100464 w 100464"/>
                <a:gd name="connsiteY3" fmla="*/ 171128 h 171128"/>
                <a:gd name="connsiteX4" fmla="*/ 1 w 100464"/>
                <a:gd name="connsiteY4" fmla="*/ 171128 h 171128"/>
                <a:gd name="connsiteX5" fmla="*/ 1 w 100464"/>
                <a:gd name="connsiteY5" fmla="*/ 100463 h 171128"/>
                <a:gd name="connsiteX6" fmla="*/ 0 w 100464"/>
                <a:gd name="connsiteY6" fmla="*/ 100463 h 171128"/>
                <a:gd name="connsiteX7" fmla="*/ 0 w 100464"/>
                <a:gd name="connsiteY7" fmla="*/ 0 h 171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464" h="171128">
                  <a:moveTo>
                    <a:pt x="0" y="0"/>
                  </a:moveTo>
                  <a:lnTo>
                    <a:pt x="100463" y="100463"/>
                  </a:lnTo>
                  <a:lnTo>
                    <a:pt x="100464" y="100463"/>
                  </a:lnTo>
                  <a:lnTo>
                    <a:pt x="100464" y="171128"/>
                  </a:lnTo>
                  <a:lnTo>
                    <a:pt x="1" y="171128"/>
                  </a:lnTo>
                  <a:lnTo>
                    <a:pt x="1" y="100463"/>
                  </a:lnTo>
                  <a:lnTo>
                    <a:pt x="0" y="1004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  <p:sp>
          <p:nvSpPr>
            <p:cNvPr id="49" name="Freeform 31"/>
            <p:cNvSpPr/>
            <p:nvPr/>
          </p:nvSpPr>
          <p:spPr>
            <a:xfrm>
              <a:off x="1902937" y="1713629"/>
              <a:ext cx="100464" cy="171128"/>
            </a:xfrm>
            <a:custGeom>
              <a:avLst/>
              <a:gdLst>
                <a:gd name="connsiteX0" fmla="*/ 0 w 100464"/>
                <a:gd name="connsiteY0" fmla="*/ 0 h 171128"/>
                <a:gd name="connsiteX1" fmla="*/ 100463 w 100464"/>
                <a:gd name="connsiteY1" fmla="*/ 100463 h 171128"/>
                <a:gd name="connsiteX2" fmla="*/ 100464 w 100464"/>
                <a:gd name="connsiteY2" fmla="*/ 100463 h 171128"/>
                <a:gd name="connsiteX3" fmla="*/ 100464 w 100464"/>
                <a:gd name="connsiteY3" fmla="*/ 171128 h 171128"/>
                <a:gd name="connsiteX4" fmla="*/ 1 w 100464"/>
                <a:gd name="connsiteY4" fmla="*/ 171128 h 171128"/>
                <a:gd name="connsiteX5" fmla="*/ 1 w 100464"/>
                <a:gd name="connsiteY5" fmla="*/ 100463 h 171128"/>
                <a:gd name="connsiteX6" fmla="*/ 0 w 100464"/>
                <a:gd name="connsiteY6" fmla="*/ 100463 h 171128"/>
                <a:gd name="connsiteX7" fmla="*/ 0 w 100464"/>
                <a:gd name="connsiteY7" fmla="*/ 0 h 171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464" h="171128">
                  <a:moveTo>
                    <a:pt x="0" y="0"/>
                  </a:moveTo>
                  <a:lnTo>
                    <a:pt x="100463" y="100463"/>
                  </a:lnTo>
                  <a:lnTo>
                    <a:pt x="100464" y="100463"/>
                  </a:lnTo>
                  <a:lnTo>
                    <a:pt x="100464" y="171128"/>
                  </a:lnTo>
                  <a:lnTo>
                    <a:pt x="1" y="171128"/>
                  </a:lnTo>
                  <a:lnTo>
                    <a:pt x="1" y="100463"/>
                  </a:lnTo>
                  <a:lnTo>
                    <a:pt x="0" y="1004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3996492" y="1874881"/>
            <a:ext cx="176536" cy="171128"/>
            <a:chOff x="1781493" y="1713629"/>
            <a:chExt cx="221908" cy="171128"/>
          </a:xfrm>
          <a:solidFill>
            <a:schemeClr val="accent1"/>
          </a:solidFill>
        </p:grpSpPr>
        <p:sp>
          <p:nvSpPr>
            <p:cNvPr id="51" name="Freeform 26"/>
            <p:cNvSpPr/>
            <p:nvPr/>
          </p:nvSpPr>
          <p:spPr>
            <a:xfrm>
              <a:off x="1781493" y="1713629"/>
              <a:ext cx="100464" cy="171128"/>
            </a:xfrm>
            <a:custGeom>
              <a:avLst/>
              <a:gdLst>
                <a:gd name="connsiteX0" fmla="*/ 0 w 100464"/>
                <a:gd name="connsiteY0" fmla="*/ 0 h 171128"/>
                <a:gd name="connsiteX1" fmla="*/ 100463 w 100464"/>
                <a:gd name="connsiteY1" fmla="*/ 100463 h 171128"/>
                <a:gd name="connsiteX2" fmla="*/ 100464 w 100464"/>
                <a:gd name="connsiteY2" fmla="*/ 100463 h 171128"/>
                <a:gd name="connsiteX3" fmla="*/ 100464 w 100464"/>
                <a:gd name="connsiteY3" fmla="*/ 171128 h 171128"/>
                <a:gd name="connsiteX4" fmla="*/ 1 w 100464"/>
                <a:gd name="connsiteY4" fmla="*/ 171128 h 171128"/>
                <a:gd name="connsiteX5" fmla="*/ 1 w 100464"/>
                <a:gd name="connsiteY5" fmla="*/ 100463 h 171128"/>
                <a:gd name="connsiteX6" fmla="*/ 0 w 100464"/>
                <a:gd name="connsiteY6" fmla="*/ 100463 h 171128"/>
                <a:gd name="connsiteX7" fmla="*/ 0 w 100464"/>
                <a:gd name="connsiteY7" fmla="*/ 0 h 171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464" h="171128">
                  <a:moveTo>
                    <a:pt x="0" y="0"/>
                  </a:moveTo>
                  <a:lnTo>
                    <a:pt x="100463" y="100463"/>
                  </a:lnTo>
                  <a:lnTo>
                    <a:pt x="100464" y="100463"/>
                  </a:lnTo>
                  <a:lnTo>
                    <a:pt x="100464" y="171128"/>
                  </a:lnTo>
                  <a:lnTo>
                    <a:pt x="1" y="171128"/>
                  </a:lnTo>
                  <a:lnTo>
                    <a:pt x="1" y="100463"/>
                  </a:lnTo>
                  <a:lnTo>
                    <a:pt x="0" y="1004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  <p:sp>
          <p:nvSpPr>
            <p:cNvPr id="52" name="Freeform 31"/>
            <p:cNvSpPr/>
            <p:nvPr/>
          </p:nvSpPr>
          <p:spPr>
            <a:xfrm>
              <a:off x="1902937" y="1713629"/>
              <a:ext cx="100464" cy="171128"/>
            </a:xfrm>
            <a:custGeom>
              <a:avLst/>
              <a:gdLst>
                <a:gd name="connsiteX0" fmla="*/ 0 w 100464"/>
                <a:gd name="connsiteY0" fmla="*/ 0 h 171128"/>
                <a:gd name="connsiteX1" fmla="*/ 100463 w 100464"/>
                <a:gd name="connsiteY1" fmla="*/ 100463 h 171128"/>
                <a:gd name="connsiteX2" fmla="*/ 100464 w 100464"/>
                <a:gd name="connsiteY2" fmla="*/ 100463 h 171128"/>
                <a:gd name="connsiteX3" fmla="*/ 100464 w 100464"/>
                <a:gd name="connsiteY3" fmla="*/ 171128 h 171128"/>
                <a:gd name="connsiteX4" fmla="*/ 1 w 100464"/>
                <a:gd name="connsiteY4" fmla="*/ 171128 h 171128"/>
                <a:gd name="connsiteX5" fmla="*/ 1 w 100464"/>
                <a:gd name="connsiteY5" fmla="*/ 100463 h 171128"/>
                <a:gd name="connsiteX6" fmla="*/ 0 w 100464"/>
                <a:gd name="connsiteY6" fmla="*/ 100463 h 171128"/>
                <a:gd name="connsiteX7" fmla="*/ 0 w 100464"/>
                <a:gd name="connsiteY7" fmla="*/ 0 h 171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464" h="171128">
                  <a:moveTo>
                    <a:pt x="0" y="0"/>
                  </a:moveTo>
                  <a:lnTo>
                    <a:pt x="100463" y="100463"/>
                  </a:lnTo>
                  <a:lnTo>
                    <a:pt x="100464" y="100463"/>
                  </a:lnTo>
                  <a:lnTo>
                    <a:pt x="100464" y="171128"/>
                  </a:lnTo>
                  <a:lnTo>
                    <a:pt x="1" y="171128"/>
                  </a:lnTo>
                  <a:lnTo>
                    <a:pt x="1" y="100463"/>
                  </a:lnTo>
                  <a:lnTo>
                    <a:pt x="0" y="1004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7014600" y="2209609"/>
            <a:ext cx="176536" cy="171128"/>
            <a:chOff x="1781493" y="1713629"/>
            <a:chExt cx="221908" cy="171128"/>
          </a:xfrm>
          <a:solidFill>
            <a:schemeClr val="accent2"/>
          </a:solidFill>
        </p:grpSpPr>
        <p:sp>
          <p:nvSpPr>
            <p:cNvPr id="54" name="Freeform 26"/>
            <p:cNvSpPr/>
            <p:nvPr/>
          </p:nvSpPr>
          <p:spPr>
            <a:xfrm>
              <a:off x="1781493" y="1713629"/>
              <a:ext cx="100464" cy="171128"/>
            </a:xfrm>
            <a:custGeom>
              <a:avLst/>
              <a:gdLst>
                <a:gd name="connsiteX0" fmla="*/ 0 w 100464"/>
                <a:gd name="connsiteY0" fmla="*/ 0 h 171128"/>
                <a:gd name="connsiteX1" fmla="*/ 100463 w 100464"/>
                <a:gd name="connsiteY1" fmla="*/ 100463 h 171128"/>
                <a:gd name="connsiteX2" fmla="*/ 100464 w 100464"/>
                <a:gd name="connsiteY2" fmla="*/ 100463 h 171128"/>
                <a:gd name="connsiteX3" fmla="*/ 100464 w 100464"/>
                <a:gd name="connsiteY3" fmla="*/ 171128 h 171128"/>
                <a:gd name="connsiteX4" fmla="*/ 1 w 100464"/>
                <a:gd name="connsiteY4" fmla="*/ 171128 h 171128"/>
                <a:gd name="connsiteX5" fmla="*/ 1 w 100464"/>
                <a:gd name="connsiteY5" fmla="*/ 100463 h 171128"/>
                <a:gd name="connsiteX6" fmla="*/ 0 w 100464"/>
                <a:gd name="connsiteY6" fmla="*/ 100463 h 171128"/>
                <a:gd name="connsiteX7" fmla="*/ 0 w 100464"/>
                <a:gd name="connsiteY7" fmla="*/ 0 h 171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464" h="171128">
                  <a:moveTo>
                    <a:pt x="0" y="0"/>
                  </a:moveTo>
                  <a:lnTo>
                    <a:pt x="100463" y="100463"/>
                  </a:lnTo>
                  <a:lnTo>
                    <a:pt x="100464" y="100463"/>
                  </a:lnTo>
                  <a:lnTo>
                    <a:pt x="100464" y="171128"/>
                  </a:lnTo>
                  <a:lnTo>
                    <a:pt x="1" y="171128"/>
                  </a:lnTo>
                  <a:lnTo>
                    <a:pt x="1" y="100463"/>
                  </a:lnTo>
                  <a:lnTo>
                    <a:pt x="0" y="1004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  <p:sp>
          <p:nvSpPr>
            <p:cNvPr id="55" name="Freeform 31"/>
            <p:cNvSpPr/>
            <p:nvPr/>
          </p:nvSpPr>
          <p:spPr>
            <a:xfrm>
              <a:off x="1902937" y="1713629"/>
              <a:ext cx="100464" cy="171128"/>
            </a:xfrm>
            <a:custGeom>
              <a:avLst/>
              <a:gdLst>
                <a:gd name="connsiteX0" fmla="*/ 0 w 100464"/>
                <a:gd name="connsiteY0" fmla="*/ 0 h 171128"/>
                <a:gd name="connsiteX1" fmla="*/ 100463 w 100464"/>
                <a:gd name="connsiteY1" fmla="*/ 100463 h 171128"/>
                <a:gd name="connsiteX2" fmla="*/ 100464 w 100464"/>
                <a:gd name="connsiteY2" fmla="*/ 100463 h 171128"/>
                <a:gd name="connsiteX3" fmla="*/ 100464 w 100464"/>
                <a:gd name="connsiteY3" fmla="*/ 171128 h 171128"/>
                <a:gd name="connsiteX4" fmla="*/ 1 w 100464"/>
                <a:gd name="connsiteY4" fmla="*/ 171128 h 171128"/>
                <a:gd name="connsiteX5" fmla="*/ 1 w 100464"/>
                <a:gd name="connsiteY5" fmla="*/ 100463 h 171128"/>
                <a:gd name="connsiteX6" fmla="*/ 0 w 100464"/>
                <a:gd name="connsiteY6" fmla="*/ 100463 h 171128"/>
                <a:gd name="connsiteX7" fmla="*/ 0 w 100464"/>
                <a:gd name="connsiteY7" fmla="*/ 0 h 171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464" h="171128">
                  <a:moveTo>
                    <a:pt x="0" y="0"/>
                  </a:moveTo>
                  <a:lnTo>
                    <a:pt x="100463" y="100463"/>
                  </a:lnTo>
                  <a:lnTo>
                    <a:pt x="100464" y="100463"/>
                  </a:lnTo>
                  <a:lnTo>
                    <a:pt x="100464" y="171128"/>
                  </a:lnTo>
                  <a:lnTo>
                    <a:pt x="1" y="171128"/>
                  </a:lnTo>
                  <a:lnTo>
                    <a:pt x="1" y="100463"/>
                  </a:lnTo>
                  <a:lnTo>
                    <a:pt x="0" y="1004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3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33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8" name="Text Placeholder 10"/>
          <p:cNvSpPr>
            <a:spLocks noGrp="1"/>
          </p:cNvSpPr>
          <p:nvPr>
            <p:ph type="body" sz="quarter" idx="34" hasCustomPrompt="1"/>
          </p:nvPr>
        </p:nvSpPr>
        <p:spPr>
          <a:xfrm>
            <a:off x="3996493" y="2209610"/>
            <a:ext cx="2706792" cy="352063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>
              <a:buNone/>
              <a:defRPr sz="2546">
                <a:solidFill>
                  <a:schemeClr val="bg1"/>
                </a:solidFill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defRPr>
            </a:lvl1pPr>
            <a:lvl2pPr marL="0" indent="0">
              <a:spcBef>
                <a:spcPts val="1432"/>
              </a:spcBef>
              <a:buNone/>
              <a:defRPr sz="1591">
                <a:solidFill>
                  <a:schemeClr val="bg1"/>
                </a:solidFill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defRPr>
            </a:lvl2pPr>
            <a:lvl3pPr marL="801773" indent="0">
              <a:buNone/>
              <a:defRPr sz="955">
                <a:latin typeface="+mn-lt"/>
              </a:defRPr>
            </a:lvl3pPr>
            <a:lvl4pPr marL="1202660" indent="0">
              <a:buNone/>
              <a:defRPr sz="875">
                <a:latin typeface="+mn-lt"/>
              </a:defRPr>
            </a:lvl4pPr>
            <a:lvl5pPr marL="1603547" indent="0">
              <a:buNone/>
              <a:defRPr sz="875">
                <a:latin typeface="+mn-lt"/>
              </a:defRPr>
            </a:lvl5pPr>
          </a:lstStyle>
          <a:p>
            <a:pPr lvl="0"/>
            <a:r>
              <a:rPr lang="en-US" dirty="0"/>
              <a:t>Do not use for anything other than a quote slide</a:t>
            </a:r>
          </a:p>
        </p:txBody>
      </p:sp>
      <p:sp>
        <p:nvSpPr>
          <p:cNvPr id="29" name="Text Placeholder 10"/>
          <p:cNvSpPr>
            <a:spLocks noGrp="1"/>
          </p:cNvSpPr>
          <p:nvPr>
            <p:ph type="body" sz="quarter" idx="35" hasCustomPrompt="1"/>
          </p:nvPr>
        </p:nvSpPr>
        <p:spPr>
          <a:xfrm>
            <a:off x="7014600" y="2531344"/>
            <a:ext cx="2706792" cy="3198896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>
              <a:buNone/>
              <a:defRPr sz="2546">
                <a:solidFill>
                  <a:schemeClr val="bg1"/>
                </a:solidFill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defRPr>
            </a:lvl1pPr>
            <a:lvl2pPr marL="0" indent="0">
              <a:spcBef>
                <a:spcPts val="1432"/>
              </a:spcBef>
              <a:buNone/>
              <a:defRPr sz="1591">
                <a:solidFill>
                  <a:schemeClr val="bg1"/>
                </a:solidFill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defRPr>
            </a:lvl2pPr>
            <a:lvl3pPr marL="801773" indent="0">
              <a:buNone/>
              <a:defRPr sz="955">
                <a:latin typeface="+mn-lt"/>
              </a:defRPr>
            </a:lvl3pPr>
            <a:lvl4pPr marL="1202660" indent="0">
              <a:buNone/>
              <a:defRPr sz="875">
                <a:latin typeface="+mn-lt"/>
              </a:defRPr>
            </a:lvl4pPr>
            <a:lvl5pPr marL="1603547" indent="0">
              <a:buNone/>
              <a:defRPr sz="875">
                <a:latin typeface="+mn-lt"/>
              </a:defRPr>
            </a:lvl5pPr>
          </a:lstStyle>
          <a:p>
            <a:pPr lvl="0"/>
            <a:r>
              <a:rPr lang="en-US" dirty="0"/>
              <a:t>Quote goes here</a:t>
            </a:r>
          </a:p>
        </p:txBody>
      </p:sp>
      <p:sp>
        <p:nvSpPr>
          <p:cNvPr id="30" name="Text Placeholder 10"/>
          <p:cNvSpPr>
            <a:spLocks noGrp="1"/>
          </p:cNvSpPr>
          <p:nvPr>
            <p:ph type="body" sz="quarter" idx="36" hasCustomPrompt="1"/>
          </p:nvPr>
        </p:nvSpPr>
        <p:spPr>
          <a:xfrm>
            <a:off x="978386" y="1883605"/>
            <a:ext cx="2706792" cy="3846635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>
              <a:buNone/>
              <a:defRPr sz="2546">
                <a:solidFill>
                  <a:schemeClr val="bg1"/>
                </a:solidFill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defRPr>
            </a:lvl1pPr>
            <a:lvl2pPr marL="0" indent="0">
              <a:spcBef>
                <a:spcPts val="1432"/>
              </a:spcBef>
              <a:buNone/>
              <a:defRPr sz="1591">
                <a:solidFill>
                  <a:schemeClr val="bg1"/>
                </a:solidFill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defRPr>
            </a:lvl2pPr>
            <a:lvl3pPr marL="801773" indent="0">
              <a:buNone/>
              <a:defRPr sz="955">
                <a:latin typeface="+mn-lt"/>
              </a:defRPr>
            </a:lvl3pPr>
            <a:lvl4pPr marL="1202660" indent="0">
              <a:buNone/>
              <a:defRPr sz="875">
                <a:latin typeface="+mn-lt"/>
              </a:defRPr>
            </a:lvl4pPr>
            <a:lvl5pPr marL="1603547" indent="0">
              <a:buNone/>
              <a:defRPr sz="875">
                <a:latin typeface="+mn-lt"/>
              </a:defRPr>
            </a:lvl5pPr>
          </a:lstStyle>
          <a:p>
            <a:pPr lvl="0"/>
            <a:r>
              <a:rPr lang="en-US" dirty="0"/>
              <a:t>Three quote slide</a:t>
            </a:r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5C79356C-8C71-D340-BFDB-CE7E31FCA720}"/>
              </a:ext>
            </a:extLst>
          </p:cNvPr>
          <p:cNvSpPr/>
          <p:nvPr userDrawn="1"/>
        </p:nvSpPr>
        <p:spPr>
          <a:xfrm rot="5400000">
            <a:off x="9136881" y="5004735"/>
            <a:ext cx="1026018" cy="815883"/>
          </a:xfrm>
          <a:custGeom>
            <a:avLst/>
            <a:gdLst>
              <a:gd name="connsiteX0" fmla="*/ 748189 w 5764815"/>
              <a:gd name="connsiteY0" fmla="*/ 0 h 5762338"/>
              <a:gd name="connsiteX1" fmla="*/ 0 w 5764815"/>
              <a:gd name="connsiteY1" fmla="*/ 747855 h 5762338"/>
              <a:gd name="connsiteX2" fmla="*/ 5016627 w 5764815"/>
              <a:gd name="connsiteY2" fmla="*/ 747855 h 5762338"/>
              <a:gd name="connsiteX3" fmla="*/ 5016627 w 5764815"/>
              <a:gd name="connsiteY3" fmla="*/ 5762339 h 5762338"/>
              <a:gd name="connsiteX4" fmla="*/ 5764816 w 5764815"/>
              <a:gd name="connsiteY4" fmla="*/ 5014484 h 5762338"/>
              <a:gd name="connsiteX5" fmla="*/ 5764816 w 5764815"/>
              <a:gd name="connsiteY5" fmla="*/ 0 h 5762338"/>
              <a:gd name="connsiteX6" fmla="*/ 748189 w 5764815"/>
              <a:gd name="connsiteY6" fmla="*/ 0 h 576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64815" h="5762338">
                <a:moveTo>
                  <a:pt x="748189" y="0"/>
                </a:moveTo>
                <a:lnTo>
                  <a:pt x="0" y="747855"/>
                </a:lnTo>
                <a:lnTo>
                  <a:pt x="5016627" y="747855"/>
                </a:lnTo>
                <a:lnTo>
                  <a:pt x="5016627" y="5762339"/>
                </a:lnTo>
                <a:lnTo>
                  <a:pt x="5764816" y="5014484"/>
                </a:lnTo>
                <a:lnTo>
                  <a:pt x="5764816" y="0"/>
                </a:lnTo>
                <a:lnTo>
                  <a:pt x="748189" y="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sz="1432"/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4F6E5453-81B9-3B46-8913-E6DC15B757FF}"/>
              </a:ext>
            </a:extLst>
          </p:cNvPr>
          <p:cNvSpPr/>
          <p:nvPr userDrawn="1"/>
        </p:nvSpPr>
        <p:spPr>
          <a:xfrm rot="16200000">
            <a:off x="521337" y="1288659"/>
            <a:ext cx="1026018" cy="815883"/>
          </a:xfrm>
          <a:custGeom>
            <a:avLst/>
            <a:gdLst>
              <a:gd name="connsiteX0" fmla="*/ 748189 w 5764815"/>
              <a:gd name="connsiteY0" fmla="*/ 0 h 5762338"/>
              <a:gd name="connsiteX1" fmla="*/ 0 w 5764815"/>
              <a:gd name="connsiteY1" fmla="*/ 747855 h 5762338"/>
              <a:gd name="connsiteX2" fmla="*/ 5016627 w 5764815"/>
              <a:gd name="connsiteY2" fmla="*/ 747855 h 5762338"/>
              <a:gd name="connsiteX3" fmla="*/ 5016627 w 5764815"/>
              <a:gd name="connsiteY3" fmla="*/ 5762339 h 5762338"/>
              <a:gd name="connsiteX4" fmla="*/ 5764816 w 5764815"/>
              <a:gd name="connsiteY4" fmla="*/ 5014484 h 5762338"/>
              <a:gd name="connsiteX5" fmla="*/ 5764816 w 5764815"/>
              <a:gd name="connsiteY5" fmla="*/ 0 h 5762338"/>
              <a:gd name="connsiteX6" fmla="*/ 748189 w 5764815"/>
              <a:gd name="connsiteY6" fmla="*/ 0 h 576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64815" h="5762338">
                <a:moveTo>
                  <a:pt x="748189" y="0"/>
                </a:moveTo>
                <a:lnTo>
                  <a:pt x="0" y="747855"/>
                </a:lnTo>
                <a:lnTo>
                  <a:pt x="5016627" y="747855"/>
                </a:lnTo>
                <a:lnTo>
                  <a:pt x="5016627" y="5762339"/>
                </a:lnTo>
                <a:lnTo>
                  <a:pt x="5764816" y="5014484"/>
                </a:lnTo>
                <a:lnTo>
                  <a:pt x="5764816" y="0"/>
                </a:lnTo>
                <a:lnTo>
                  <a:pt x="748189" y="0"/>
                </a:ln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sz="1432"/>
          </a:p>
        </p:txBody>
      </p:sp>
    </p:spTree>
    <p:extLst>
      <p:ext uri="{BB962C8B-B14F-4D97-AF65-F5344CB8AC3E}">
        <p14:creationId xmlns:p14="http://schemas.microsoft.com/office/powerpoint/2010/main" val="144054089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ngle quote 1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28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9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8" name="Text Placeholder 10"/>
          <p:cNvSpPr>
            <a:spLocks noGrp="1"/>
          </p:cNvSpPr>
          <p:nvPr>
            <p:ph type="body" sz="quarter" idx="24" hasCustomPrompt="1"/>
          </p:nvPr>
        </p:nvSpPr>
        <p:spPr>
          <a:xfrm>
            <a:off x="1622716" y="2473036"/>
            <a:ext cx="7446381" cy="3340778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marR="0" indent="0" algn="l" defTabSz="801773" rtl="0" eaLnBrk="1" fontAlgn="auto" latinLnBrk="0" hangingPunct="1">
              <a:lnSpc>
                <a:spcPct val="95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 sz="2864">
                <a:solidFill>
                  <a:schemeClr val="tx1"/>
                </a:solidFill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defRPr>
            </a:lvl1pPr>
            <a:lvl2pPr marL="0" indent="0">
              <a:spcBef>
                <a:spcPts val="1432"/>
              </a:spcBef>
              <a:buNone/>
              <a:defRPr sz="1909">
                <a:solidFill>
                  <a:schemeClr val="bg1"/>
                </a:solidFill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defRPr>
            </a:lvl2pPr>
            <a:lvl3pPr marL="801773" indent="0">
              <a:buNone/>
              <a:defRPr sz="955">
                <a:latin typeface="+mn-lt"/>
              </a:defRPr>
            </a:lvl3pPr>
            <a:lvl4pPr marL="1202660" indent="0">
              <a:buNone/>
              <a:defRPr sz="875">
                <a:latin typeface="+mn-lt"/>
              </a:defRPr>
            </a:lvl4pPr>
            <a:lvl5pPr marL="1603547" indent="0">
              <a:buNone/>
              <a:defRPr sz="875">
                <a:latin typeface="+mn-lt"/>
              </a:defRPr>
            </a:lvl5pPr>
          </a:lstStyle>
          <a:p>
            <a:pPr marL="0" marR="0" lvl="0" indent="0" algn="l" defTabSz="801773" rtl="0" eaLnBrk="1" fontAlgn="auto" latinLnBrk="0" hangingPunct="1">
              <a:lnSpc>
                <a:spcPct val="95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dirty="0"/>
              <a:t>Single Quote slide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687896E-9C3F-0045-B497-F440BD1D955A}"/>
              </a:ext>
            </a:extLst>
          </p:cNvPr>
          <p:cNvGrpSpPr/>
          <p:nvPr userDrawn="1"/>
        </p:nvGrpSpPr>
        <p:grpSpPr>
          <a:xfrm>
            <a:off x="1622715" y="1675309"/>
            <a:ext cx="701043" cy="679568"/>
            <a:chOff x="1781493" y="1713629"/>
            <a:chExt cx="221908" cy="171128"/>
          </a:xfrm>
          <a:solidFill>
            <a:schemeClr val="accent1"/>
          </a:solidFill>
        </p:grpSpPr>
        <p:sp>
          <p:nvSpPr>
            <p:cNvPr id="9" name="Freeform 26">
              <a:extLst>
                <a:ext uri="{FF2B5EF4-FFF2-40B4-BE49-F238E27FC236}">
                  <a16:creationId xmlns:a16="http://schemas.microsoft.com/office/drawing/2014/main" id="{A1CF9787-91F4-574F-AC57-5D3681D70FB0}"/>
                </a:ext>
              </a:extLst>
            </p:cNvPr>
            <p:cNvSpPr/>
            <p:nvPr/>
          </p:nvSpPr>
          <p:spPr>
            <a:xfrm>
              <a:off x="1781493" y="1713629"/>
              <a:ext cx="100464" cy="171128"/>
            </a:xfrm>
            <a:custGeom>
              <a:avLst/>
              <a:gdLst>
                <a:gd name="connsiteX0" fmla="*/ 0 w 100464"/>
                <a:gd name="connsiteY0" fmla="*/ 0 h 171128"/>
                <a:gd name="connsiteX1" fmla="*/ 100463 w 100464"/>
                <a:gd name="connsiteY1" fmla="*/ 100463 h 171128"/>
                <a:gd name="connsiteX2" fmla="*/ 100464 w 100464"/>
                <a:gd name="connsiteY2" fmla="*/ 100463 h 171128"/>
                <a:gd name="connsiteX3" fmla="*/ 100464 w 100464"/>
                <a:gd name="connsiteY3" fmla="*/ 171128 h 171128"/>
                <a:gd name="connsiteX4" fmla="*/ 1 w 100464"/>
                <a:gd name="connsiteY4" fmla="*/ 171128 h 171128"/>
                <a:gd name="connsiteX5" fmla="*/ 1 w 100464"/>
                <a:gd name="connsiteY5" fmla="*/ 100463 h 171128"/>
                <a:gd name="connsiteX6" fmla="*/ 0 w 100464"/>
                <a:gd name="connsiteY6" fmla="*/ 100463 h 171128"/>
                <a:gd name="connsiteX7" fmla="*/ 0 w 100464"/>
                <a:gd name="connsiteY7" fmla="*/ 0 h 171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464" h="171128">
                  <a:moveTo>
                    <a:pt x="0" y="0"/>
                  </a:moveTo>
                  <a:lnTo>
                    <a:pt x="100463" y="100463"/>
                  </a:lnTo>
                  <a:lnTo>
                    <a:pt x="100464" y="100463"/>
                  </a:lnTo>
                  <a:lnTo>
                    <a:pt x="100464" y="171128"/>
                  </a:lnTo>
                  <a:lnTo>
                    <a:pt x="1" y="171128"/>
                  </a:lnTo>
                  <a:lnTo>
                    <a:pt x="1" y="100463"/>
                  </a:lnTo>
                  <a:lnTo>
                    <a:pt x="0" y="1004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  <p:sp>
          <p:nvSpPr>
            <p:cNvPr id="10" name="Freeform 31">
              <a:extLst>
                <a:ext uri="{FF2B5EF4-FFF2-40B4-BE49-F238E27FC236}">
                  <a16:creationId xmlns:a16="http://schemas.microsoft.com/office/drawing/2014/main" id="{9A39F22C-5C2C-6D4D-844F-3A10B5318967}"/>
                </a:ext>
              </a:extLst>
            </p:cNvPr>
            <p:cNvSpPr/>
            <p:nvPr/>
          </p:nvSpPr>
          <p:spPr>
            <a:xfrm>
              <a:off x="1902937" y="1713629"/>
              <a:ext cx="100464" cy="171128"/>
            </a:xfrm>
            <a:custGeom>
              <a:avLst/>
              <a:gdLst>
                <a:gd name="connsiteX0" fmla="*/ 0 w 100464"/>
                <a:gd name="connsiteY0" fmla="*/ 0 h 171128"/>
                <a:gd name="connsiteX1" fmla="*/ 100463 w 100464"/>
                <a:gd name="connsiteY1" fmla="*/ 100463 h 171128"/>
                <a:gd name="connsiteX2" fmla="*/ 100464 w 100464"/>
                <a:gd name="connsiteY2" fmla="*/ 100463 h 171128"/>
                <a:gd name="connsiteX3" fmla="*/ 100464 w 100464"/>
                <a:gd name="connsiteY3" fmla="*/ 171128 h 171128"/>
                <a:gd name="connsiteX4" fmla="*/ 1 w 100464"/>
                <a:gd name="connsiteY4" fmla="*/ 171128 h 171128"/>
                <a:gd name="connsiteX5" fmla="*/ 1 w 100464"/>
                <a:gd name="connsiteY5" fmla="*/ 100463 h 171128"/>
                <a:gd name="connsiteX6" fmla="*/ 0 w 100464"/>
                <a:gd name="connsiteY6" fmla="*/ 100463 h 171128"/>
                <a:gd name="connsiteX7" fmla="*/ 0 w 100464"/>
                <a:gd name="connsiteY7" fmla="*/ 0 h 171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464" h="171128">
                  <a:moveTo>
                    <a:pt x="0" y="0"/>
                  </a:moveTo>
                  <a:lnTo>
                    <a:pt x="100463" y="100463"/>
                  </a:lnTo>
                  <a:lnTo>
                    <a:pt x="100464" y="100463"/>
                  </a:lnTo>
                  <a:lnTo>
                    <a:pt x="100464" y="171128"/>
                  </a:lnTo>
                  <a:lnTo>
                    <a:pt x="1" y="171128"/>
                  </a:lnTo>
                  <a:lnTo>
                    <a:pt x="1" y="100463"/>
                  </a:lnTo>
                  <a:lnTo>
                    <a:pt x="0" y="1004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</p:grpSp>
    </p:spTree>
    <p:extLst>
      <p:ext uri="{BB962C8B-B14F-4D97-AF65-F5344CB8AC3E}">
        <p14:creationId xmlns:p14="http://schemas.microsoft.com/office/powerpoint/2010/main" val="3261612309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ngle quote 2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1622715" y="1675309"/>
            <a:ext cx="701043" cy="679568"/>
            <a:chOff x="1781493" y="1713629"/>
            <a:chExt cx="221908" cy="171128"/>
          </a:xfrm>
          <a:solidFill>
            <a:schemeClr val="accent2"/>
          </a:solidFill>
        </p:grpSpPr>
        <p:sp>
          <p:nvSpPr>
            <p:cNvPr id="38" name="Freeform 26"/>
            <p:cNvSpPr/>
            <p:nvPr/>
          </p:nvSpPr>
          <p:spPr>
            <a:xfrm>
              <a:off x="1781493" y="1713629"/>
              <a:ext cx="100464" cy="171128"/>
            </a:xfrm>
            <a:custGeom>
              <a:avLst/>
              <a:gdLst>
                <a:gd name="connsiteX0" fmla="*/ 0 w 100464"/>
                <a:gd name="connsiteY0" fmla="*/ 0 h 171128"/>
                <a:gd name="connsiteX1" fmla="*/ 100463 w 100464"/>
                <a:gd name="connsiteY1" fmla="*/ 100463 h 171128"/>
                <a:gd name="connsiteX2" fmla="*/ 100464 w 100464"/>
                <a:gd name="connsiteY2" fmla="*/ 100463 h 171128"/>
                <a:gd name="connsiteX3" fmla="*/ 100464 w 100464"/>
                <a:gd name="connsiteY3" fmla="*/ 171128 h 171128"/>
                <a:gd name="connsiteX4" fmla="*/ 1 w 100464"/>
                <a:gd name="connsiteY4" fmla="*/ 171128 h 171128"/>
                <a:gd name="connsiteX5" fmla="*/ 1 w 100464"/>
                <a:gd name="connsiteY5" fmla="*/ 100463 h 171128"/>
                <a:gd name="connsiteX6" fmla="*/ 0 w 100464"/>
                <a:gd name="connsiteY6" fmla="*/ 100463 h 171128"/>
                <a:gd name="connsiteX7" fmla="*/ 0 w 100464"/>
                <a:gd name="connsiteY7" fmla="*/ 0 h 171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464" h="171128">
                  <a:moveTo>
                    <a:pt x="0" y="0"/>
                  </a:moveTo>
                  <a:lnTo>
                    <a:pt x="100463" y="100463"/>
                  </a:lnTo>
                  <a:lnTo>
                    <a:pt x="100464" y="100463"/>
                  </a:lnTo>
                  <a:lnTo>
                    <a:pt x="100464" y="171128"/>
                  </a:lnTo>
                  <a:lnTo>
                    <a:pt x="1" y="171128"/>
                  </a:lnTo>
                  <a:lnTo>
                    <a:pt x="1" y="100463"/>
                  </a:lnTo>
                  <a:lnTo>
                    <a:pt x="0" y="1004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  <p:sp>
          <p:nvSpPr>
            <p:cNvPr id="39" name="Freeform 31"/>
            <p:cNvSpPr/>
            <p:nvPr/>
          </p:nvSpPr>
          <p:spPr>
            <a:xfrm>
              <a:off x="1902937" y="1713629"/>
              <a:ext cx="100464" cy="171128"/>
            </a:xfrm>
            <a:custGeom>
              <a:avLst/>
              <a:gdLst>
                <a:gd name="connsiteX0" fmla="*/ 0 w 100464"/>
                <a:gd name="connsiteY0" fmla="*/ 0 h 171128"/>
                <a:gd name="connsiteX1" fmla="*/ 100463 w 100464"/>
                <a:gd name="connsiteY1" fmla="*/ 100463 h 171128"/>
                <a:gd name="connsiteX2" fmla="*/ 100464 w 100464"/>
                <a:gd name="connsiteY2" fmla="*/ 100463 h 171128"/>
                <a:gd name="connsiteX3" fmla="*/ 100464 w 100464"/>
                <a:gd name="connsiteY3" fmla="*/ 171128 h 171128"/>
                <a:gd name="connsiteX4" fmla="*/ 1 w 100464"/>
                <a:gd name="connsiteY4" fmla="*/ 171128 h 171128"/>
                <a:gd name="connsiteX5" fmla="*/ 1 w 100464"/>
                <a:gd name="connsiteY5" fmla="*/ 100463 h 171128"/>
                <a:gd name="connsiteX6" fmla="*/ 0 w 100464"/>
                <a:gd name="connsiteY6" fmla="*/ 100463 h 171128"/>
                <a:gd name="connsiteX7" fmla="*/ 0 w 100464"/>
                <a:gd name="connsiteY7" fmla="*/ 0 h 171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464" h="171128">
                  <a:moveTo>
                    <a:pt x="0" y="0"/>
                  </a:moveTo>
                  <a:lnTo>
                    <a:pt x="100463" y="100463"/>
                  </a:lnTo>
                  <a:lnTo>
                    <a:pt x="100464" y="100463"/>
                  </a:lnTo>
                  <a:lnTo>
                    <a:pt x="100464" y="171128"/>
                  </a:lnTo>
                  <a:lnTo>
                    <a:pt x="1" y="171128"/>
                  </a:lnTo>
                  <a:lnTo>
                    <a:pt x="1" y="100463"/>
                  </a:lnTo>
                  <a:lnTo>
                    <a:pt x="0" y="1004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28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9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8" name="Text Placeholder 10"/>
          <p:cNvSpPr>
            <a:spLocks noGrp="1"/>
          </p:cNvSpPr>
          <p:nvPr>
            <p:ph type="body" sz="quarter" idx="24" hasCustomPrompt="1"/>
          </p:nvPr>
        </p:nvSpPr>
        <p:spPr>
          <a:xfrm>
            <a:off x="1622716" y="2473036"/>
            <a:ext cx="7446381" cy="3340778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marR="0" indent="0" algn="l" defTabSz="801773" rtl="0" eaLnBrk="1" fontAlgn="auto" latinLnBrk="0" hangingPunct="1">
              <a:lnSpc>
                <a:spcPct val="95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 sz="2864">
                <a:solidFill>
                  <a:schemeClr val="tx1"/>
                </a:solidFill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defRPr>
            </a:lvl1pPr>
            <a:lvl2pPr marL="0" indent="0">
              <a:spcBef>
                <a:spcPts val="1432"/>
              </a:spcBef>
              <a:buNone/>
              <a:defRPr sz="1909">
                <a:solidFill>
                  <a:schemeClr val="bg1"/>
                </a:solidFill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defRPr>
            </a:lvl2pPr>
            <a:lvl3pPr marL="801773" indent="0">
              <a:buNone/>
              <a:defRPr sz="955">
                <a:latin typeface="+mn-lt"/>
              </a:defRPr>
            </a:lvl3pPr>
            <a:lvl4pPr marL="1202660" indent="0">
              <a:buNone/>
              <a:defRPr sz="875">
                <a:latin typeface="+mn-lt"/>
              </a:defRPr>
            </a:lvl4pPr>
            <a:lvl5pPr marL="1603547" indent="0">
              <a:buNone/>
              <a:defRPr sz="875">
                <a:latin typeface="+mn-lt"/>
              </a:defRPr>
            </a:lvl5pPr>
          </a:lstStyle>
          <a:p>
            <a:pPr marL="0" marR="0" lvl="0" indent="0" algn="l" defTabSz="801773" rtl="0" eaLnBrk="1" fontAlgn="auto" latinLnBrk="0" hangingPunct="1">
              <a:lnSpc>
                <a:spcPct val="95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dirty="0"/>
              <a:t>Single Quote slide</a:t>
            </a:r>
          </a:p>
        </p:txBody>
      </p:sp>
    </p:spTree>
    <p:extLst>
      <p:ext uri="{BB962C8B-B14F-4D97-AF65-F5344CB8AC3E}">
        <p14:creationId xmlns:p14="http://schemas.microsoft.com/office/powerpoint/2010/main" val="2987353852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wo quotes (light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24" hasCustomPrompt="1"/>
          </p:nvPr>
        </p:nvSpPr>
        <p:spPr>
          <a:xfrm>
            <a:off x="1777926" y="2039638"/>
            <a:ext cx="3495750" cy="285240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>
              <a:buNone/>
              <a:defRPr sz="2546">
                <a:solidFill>
                  <a:schemeClr val="tx1"/>
                </a:solidFill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defRPr>
            </a:lvl1pPr>
            <a:lvl2pPr marL="0" indent="0">
              <a:spcBef>
                <a:spcPts val="1432"/>
              </a:spcBef>
              <a:buNone/>
              <a:defRPr sz="1591">
                <a:solidFill>
                  <a:schemeClr val="tx1"/>
                </a:solidFill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defRPr>
            </a:lvl2pPr>
            <a:lvl3pPr marL="801773" indent="0">
              <a:buNone/>
              <a:defRPr sz="955">
                <a:latin typeface="+mn-lt"/>
              </a:defRPr>
            </a:lvl3pPr>
            <a:lvl4pPr marL="1202660" indent="0">
              <a:buNone/>
              <a:defRPr sz="875">
                <a:latin typeface="+mn-lt"/>
              </a:defRPr>
            </a:lvl4pPr>
            <a:lvl5pPr marL="1603547" indent="0">
              <a:buNone/>
              <a:defRPr sz="875">
                <a:latin typeface="+mn-lt"/>
              </a:defRPr>
            </a:lvl5pPr>
          </a:lstStyle>
          <a:p>
            <a:pPr lvl="0"/>
            <a:r>
              <a:rPr lang="en-US" dirty="0"/>
              <a:t>Two Quote slide</a:t>
            </a:r>
          </a:p>
        </p:txBody>
      </p:sp>
      <p:sp>
        <p:nvSpPr>
          <p:cNvPr id="33" name="Text Placeholder 10"/>
          <p:cNvSpPr>
            <a:spLocks noGrp="1"/>
          </p:cNvSpPr>
          <p:nvPr>
            <p:ph type="body" sz="quarter" idx="27" hasCustomPrompt="1"/>
          </p:nvPr>
        </p:nvSpPr>
        <p:spPr>
          <a:xfrm>
            <a:off x="5738990" y="2996490"/>
            <a:ext cx="3539750" cy="285567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>
              <a:buNone/>
              <a:defRPr sz="2546">
                <a:solidFill>
                  <a:schemeClr val="tx1"/>
                </a:solidFill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defRPr>
            </a:lvl1pPr>
            <a:lvl2pPr marL="0" indent="0">
              <a:spcBef>
                <a:spcPts val="1432"/>
              </a:spcBef>
              <a:buNone/>
              <a:defRPr sz="1591">
                <a:solidFill>
                  <a:schemeClr val="tx1"/>
                </a:solidFill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defRPr>
            </a:lvl2pPr>
            <a:lvl3pPr marL="801773" indent="0">
              <a:buNone/>
              <a:defRPr sz="955">
                <a:latin typeface="+mn-lt"/>
              </a:defRPr>
            </a:lvl3pPr>
            <a:lvl4pPr marL="1202660" indent="0">
              <a:buNone/>
              <a:defRPr sz="875">
                <a:latin typeface="+mn-lt"/>
              </a:defRPr>
            </a:lvl4pPr>
            <a:lvl5pPr marL="1603547" indent="0">
              <a:buNone/>
              <a:defRPr sz="875">
                <a:latin typeface="+mn-lt"/>
              </a:defRPr>
            </a:lvl5pPr>
          </a:lstStyle>
          <a:p>
            <a:pPr lvl="0"/>
            <a:r>
              <a:rPr lang="en-US" dirty="0"/>
              <a:t>Do not use for anything other than a quote slide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1777926" y="1722773"/>
            <a:ext cx="176536" cy="171128"/>
            <a:chOff x="1781493" y="1713629"/>
            <a:chExt cx="221908" cy="171128"/>
          </a:xfrm>
          <a:solidFill>
            <a:schemeClr val="accent2"/>
          </a:solidFill>
        </p:grpSpPr>
        <p:sp>
          <p:nvSpPr>
            <p:cNvPr id="41" name="Freeform 26"/>
            <p:cNvSpPr/>
            <p:nvPr/>
          </p:nvSpPr>
          <p:spPr>
            <a:xfrm>
              <a:off x="1781493" y="1713629"/>
              <a:ext cx="100464" cy="171128"/>
            </a:xfrm>
            <a:custGeom>
              <a:avLst/>
              <a:gdLst>
                <a:gd name="connsiteX0" fmla="*/ 0 w 100464"/>
                <a:gd name="connsiteY0" fmla="*/ 0 h 171128"/>
                <a:gd name="connsiteX1" fmla="*/ 100463 w 100464"/>
                <a:gd name="connsiteY1" fmla="*/ 100463 h 171128"/>
                <a:gd name="connsiteX2" fmla="*/ 100464 w 100464"/>
                <a:gd name="connsiteY2" fmla="*/ 100463 h 171128"/>
                <a:gd name="connsiteX3" fmla="*/ 100464 w 100464"/>
                <a:gd name="connsiteY3" fmla="*/ 171128 h 171128"/>
                <a:gd name="connsiteX4" fmla="*/ 1 w 100464"/>
                <a:gd name="connsiteY4" fmla="*/ 171128 h 171128"/>
                <a:gd name="connsiteX5" fmla="*/ 1 w 100464"/>
                <a:gd name="connsiteY5" fmla="*/ 100463 h 171128"/>
                <a:gd name="connsiteX6" fmla="*/ 0 w 100464"/>
                <a:gd name="connsiteY6" fmla="*/ 100463 h 171128"/>
                <a:gd name="connsiteX7" fmla="*/ 0 w 100464"/>
                <a:gd name="connsiteY7" fmla="*/ 0 h 171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464" h="171128">
                  <a:moveTo>
                    <a:pt x="0" y="0"/>
                  </a:moveTo>
                  <a:lnTo>
                    <a:pt x="100463" y="100463"/>
                  </a:lnTo>
                  <a:lnTo>
                    <a:pt x="100464" y="100463"/>
                  </a:lnTo>
                  <a:lnTo>
                    <a:pt x="100464" y="171128"/>
                  </a:lnTo>
                  <a:lnTo>
                    <a:pt x="1" y="171128"/>
                  </a:lnTo>
                  <a:lnTo>
                    <a:pt x="1" y="100463"/>
                  </a:lnTo>
                  <a:lnTo>
                    <a:pt x="0" y="1004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  <p:sp>
          <p:nvSpPr>
            <p:cNvPr id="42" name="Freeform 31"/>
            <p:cNvSpPr/>
            <p:nvPr/>
          </p:nvSpPr>
          <p:spPr>
            <a:xfrm>
              <a:off x="1902937" y="1713629"/>
              <a:ext cx="100464" cy="171128"/>
            </a:xfrm>
            <a:custGeom>
              <a:avLst/>
              <a:gdLst>
                <a:gd name="connsiteX0" fmla="*/ 0 w 100464"/>
                <a:gd name="connsiteY0" fmla="*/ 0 h 171128"/>
                <a:gd name="connsiteX1" fmla="*/ 100463 w 100464"/>
                <a:gd name="connsiteY1" fmla="*/ 100463 h 171128"/>
                <a:gd name="connsiteX2" fmla="*/ 100464 w 100464"/>
                <a:gd name="connsiteY2" fmla="*/ 100463 h 171128"/>
                <a:gd name="connsiteX3" fmla="*/ 100464 w 100464"/>
                <a:gd name="connsiteY3" fmla="*/ 171128 h 171128"/>
                <a:gd name="connsiteX4" fmla="*/ 1 w 100464"/>
                <a:gd name="connsiteY4" fmla="*/ 171128 h 171128"/>
                <a:gd name="connsiteX5" fmla="*/ 1 w 100464"/>
                <a:gd name="connsiteY5" fmla="*/ 100463 h 171128"/>
                <a:gd name="connsiteX6" fmla="*/ 0 w 100464"/>
                <a:gd name="connsiteY6" fmla="*/ 100463 h 171128"/>
                <a:gd name="connsiteX7" fmla="*/ 0 w 100464"/>
                <a:gd name="connsiteY7" fmla="*/ 0 h 171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464" h="171128">
                  <a:moveTo>
                    <a:pt x="0" y="0"/>
                  </a:moveTo>
                  <a:lnTo>
                    <a:pt x="100463" y="100463"/>
                  </a:lnTo>
                  <a:lnTo>
                    <a:pt x="100464" y="100463"/>
                  </a:lnTo>
                  <a:lnTo>
                    <a:pt x="100464" y="171128"/>
                  </a:lnTo>
                  <a:lnTo>
                    <a:pt x="1" y="171128"/>
                  </a:lnTo>
                  <a:lnTo>
                    <a:pt x="1" y="100463"/>
                  </a:lnTo>
                  <a:lnTo>
                    <a:pt x="0" y="1004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738989" y="2665039"/>
            <a:ext cx="176536" cy="171128"/>
            <a:chOff x="1781493" y="1713629"/>
            <a:chExt cx="221908" cy="171128"/>
          </a:xfrm>
          <a:solidFill>
            <a:schemeClr val="accent1"/>
          </a:solidFill>
        </p:grpSpPr>
        <p:sp>
          <p:nvSpPr>
            <p:cNvPr id="44" name="Freeform 26"/>
            <p:cNvSpPr/>
            <p:nvPr/>
          </p:nvSpPr>
          <p:spPr>
            <a:xfrm>
              <a:off x="1781493" y="1713629"/>
              <a:ext cx="100464" cy="171128"/>
            </a:xfrm>
            <a:custGeom>
              <a:avLst/>
              <a:gdLst>
                <a:gd name="connsiteX0" fmla="*/ 0 w 100464"/>
                <a:gd name="connsiteY0" fmla="*/ 0 h 171128"/>
                <a:gd name="connsiteX1" fmla="*/ 100463 w 100464"/>
                <a:gd name="connsiteY1" fmla="*/ 100463 h 171128"/>
                <a:gd name="connsiteX2" fmla="*/ 100464 w 100464"/>
                <a:gd name="connsiteY2" fmla="*/ 100463 h 171128"/>
                <a:gd name="connsiteX3" fmla="*/ 100464 w 100464"/>
                <a:gd name="connsiteY3" fmla="*/ 171128 h 171128"/>
                <a:gd name="connsiteX4" fmla="*/ 1 w 100464"/>
                <a:gd name="connsiteY4" fmla="*/ 171128 h 171128"/>
                <a:gd name="connsiteX5" fmla="*/ 1 w 100464"/>
                <a:gd name="connsiteY5" fmla="*/ 100463 h 171128"/>
                <a:gd name="connsiteX6" fmla="*/ 0 w 100464"/>
                <a:gd name="connsiteY6" fmla="*/ 100463 h 171128"/>
                <a:gd name="connsiteX7" fmla="*/ 0 w 100464"/>
                <a:gd name="connsiteY7" fmla="*/ 0 h 171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464" h="171128">
                  <a:moveTo>
                    <a:pt x="0" y="0"/>
                  </a:moveTo>
                  <a:lnTo>
                    <a:pt x="100463" y="100463"/>
                  </a:lnTo>
                  <a:lnTo>
                    <a:pt x="100464" y="100463"/>
                  </a:lnTo>
                  <a:lnTo>
                    <a:pt x="100464" y="171128"/>
                  </a:lnTo>
                  <a:lnTo>
                    <a:pt x="1" y="171128"/>
                  </a:lnTo>
                  <a:lnTo>
                    <a:pt x="1" y="100463"/>
                  </a:lnTo>
                  <a:lnTo>
                    <a:pt x="0" y="1004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  <p:sp>
          <p:nvSpPr>
            <p:cNvPr id="45" name="Freeform 31"/>
            <p:cNvSpPr/>
            <p:nvPr/>
          </p:nvSpPr>
          <p:spPr>
            <a:xfrm>
              <a:off x="1902937" y="1713629"/>
              <a:ext cx="100464" cy="171128"/>
            </a:xfrm>
            <a:custGeom>
              <a:avLst/>
              <a:gdLst>
                <a:gd name="connsiteX0" fmla="*/ 0 w 100464"/>
                <a:gd name="connsiteY0" fmla="*/ 0 h 171128"/>
                <a:gd name="connsiteX1" fmla="*/ 100463 w 100464"/>
                <a:gd name="connsiteY1" fmla="*/ 100463 h 171128"/>
                <a:gd name="connsiteX2" fmla="*/ 100464 w 100464"/>
                <a:gd name="connsiteY2" fmla="*/ 100463 h 171128"/>
                <a:gd name="connsiteX3" fmla="*/ 100464 w 100464"/>
                <a:gd name="connsiteY3" fmla="*/ 171128 h 171128"/>
                <a:gd name="connsiteX4" fmla="*/ 1 w 100464"/>
                <a:gd name="connsiteY4" fmla="*/ 171128 h 171128"/>
                <a:gd name="connsiteX5" fmla="*/ 1 w 100464"/>
                <a:gd name="connsiteY5" fmla="*/ 100463 h 171128"/>
                <a:gd name="connsiteX6" fmla="*/ 0 w 100464"/>
                <a:gd name="connsiteY6" fmla="*/ 100463 h 171128"/>
                <a:gd name="connsiteX7" fmla="*/ 0 w 100464"/>
                <a:gd name="connsiteY7" fmla="*/ 0 h 171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464" h="171128">
                  <a:moveTo>
                    <a:pt x="0" y="0"/>
                  </a:moveTo>
                  <a:lnTo>
                    <a:pt x="100463" y="100463"/>
                  </a:lnTo>
                  <a:lnTo>
                    <a:pt x="100464" y="100463"/>
                  </a:lnTo>
                  <a:lnTo>
                    <a:pt x="100464" y="171128"/>
                  </a:lnTo>
                  <a:lnTo>
                    <a:pt x="1" y="171128"/>
                  </a:lnTo>
                  <a:lnTo>
                    <a:pt x="1" y="100463"/>
                  </a:lnTo>
                  <a:lnTo>
                    <a:pt x="0" y="1004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31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CED82E18-80E4-7B43-8F11-D20FFBDE1C27}"/>
              </a:ext>
            </a:extLst>
          </p:cNvPr>
          <p:cNvSpPr/>
          <p:nvPr userDrawn="1"/>
        </p:nvSpPr>
        <p:spPr>
          <a:xfrm rot="16200000">
            <a:off x="1232537" y="1558828"/>
            <a:ext cx="1026018" cy="815883"/>
          </a:xfrm>
          <a:custGeom>
            <a:avLst/>
            <a:gdLst>
              <a:gd name="connsiteX0" fmla="*/ 748189 w 5764815"/>
              <a:gd name="connsiteY0" fmla="*/ 0 h 5762338"/>
              <a:gd name="connsiteX1" fmla="*/ 0 w 5764815"/>
              <a:gd name="connsiteY1" fmla="*/ 747855 h 5762338"/>
              <a:gd name="connsiteX2" fmla="*/ 5016627 w 5764815"/>
              <a:gd name="connsiteY2" fmla="*/ 747855 h 5762338"/>
              <a:gd name="connsiteX3" fmla="*/ 5016627 w 5764815"/>
              <a:gd name="connsiteY3" fmla="*/ 5762339 h 5762338"/>
              <a:gd name="connsiteX4" fmla="*/ 5764816 w 5764815"/>
              <a:gd name="connsiteY4" fmla="*/ 5014484 h 5762338"/>
              <a:gd name="connsiteX5" fmla="*/ 5764816 w 5764815"/>
              <a:gd name="connsiteY5" fmla="*/ 0 h 5762338"/>
              <a:gd name="connsiteX6" fmla="*/ 748189 w 5764815"/>
              <a:gd name="connsiteY6" fmla="*/ 0 h 576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64815" h="5762338">
                <a:moveTo>
                  <a:pt x="748189" y="0"/>
                </a:moveTo>
                <a:lnTo>
                  <a:pt x="0" y="747855"/>
                </a:lnTo>
                <a:lnTo>
                  <a:pt x="5016627" y="747855"/>
                </a:lnTo>
                <a:lnTo>
                  <a:pt x="5016627" y="5762339"/>
                </a:lnTo>
                <a:lnTo>
                  <a:pt x="5764816" y="5014484"/>
                </a:lnTo>
                <a:lnTo>
                  <a:pt x="5764816" y="0"/>
                </a:lnTo>
                <a:lnTo>
                  <a:pt x="748189" y="0"/>
                </a:ln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sz="1432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082CCEBA-D2BF-6A4F-8888-56DBD388DFFA}"/>
              </a:ext>
            </a:extLst>
          </p:cNvPr>
          <p:cNvSpPr/>
          <p:nvPr userDrawn="1"/>
        </p:nvSpPr>
        <p:spPr>
          <a:xfrm rot="5400000">
            <a:off x="8461443" y="5091534"/>
            <a:ext cx="1026018" cy="815883"/>
          </a:xfrm>
          <a:custGeom>
            <a:avLst/>
            <a:gdLst>
              <a:gd name="connsiteX0" fmla="*/ 748189 w 5764815"/>
              <a:gd name="connsiteY0" fmla="*/ 0 h 5762338"/>
              <a:gd name="connsiteX1" fmla="*/ 0 w 5764815"/>
              <a:gd name="connsiteY1" fmla="*/ 747855 h 5762338"/>
              <a:gd name="connsiteX2" fmla="*/ 5016627 w 5764815"/>
              <a:gd name="connsiteY2" fmla="*/ 747855 h 5762338"/>
              <a:gd name="connsiteX3" fmla="*/ 5016627 w 5764815"/>
              <a:gd name="connsiteY3" fmla="*/ 5762339 h 5762338"/>
              <a:gd name="connsiteX4" fmla="*/ 5764816 w 5764815"/>
              <a:gd name="connsiteY4" fmla="*/ 5014484 h 5762338"/>
              <a:gd name="connsiteX5" fmla="*/ 5764816 w 5764815"/>
              <a:gd name="connsiteY5" fmla="*/ 0 h 5762338"/>
              <a:gd name="connsiteX6" fmla="*/ 748189 w 5764815"/>
              <a:gd name="connsiteY6" fmla="*/ 0 h 576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64815" h="5762338">
                <a:moveTo>
                  <a:pt x="748189" y="0"/>
                </a:moveTo>
                <a:lnTo>
                  <a:pt x="0" y="747855"/>
                </a:lnTo>
                <a:lnTo>
                  <a:pt x="5016627" y="747855"/>
                </a:lnTo>
                <a:lnTo>
                  <a:pt x="5016627" y="5762339"/>
                </a:lnTo>
                <a:lnTo>
                  <a:pt x="5764816" y="5014484"/>
                </a:lnTo>
                <a:lnTo>
                  <a:pt x="5764816" y="0"/>
                </a:lnTo>
                <a:lnTo>
                  <a:pt x="748189" y="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sz="1432"/>
          </a:p>
        </p:txBody>
      </p:sp>
    </p:spTree>
    <p:extLst>
      <p:ext uri="{BB962C8B-B14F-4D97-AF65-F5344CB8AC3E}">
        <p14:creationId xmlns:p14="http://schemas.microsoft.com/office/powerpoint/2010/main" val="3185728523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ree quotes (light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/>
          <p:cNvGrpSpPr/>
          <p:nvPr/>
        </p:nvGrpSpPr>
        <p:grpSpPr>
          <a:xfrm>
            <a:off x="978385" y="1548872"/>
            <a:ext cx="176536" cy="171128"/>
            <a:chOff x="1781493" y="1713629"/>
            <a:chExt cx="221908" cy="171128"/>
          </a:xfrm>
          <a:solidFill>
            <a:schemeClr val="accent2"/>
          </a:solidFill>
        </p:grpSpPr>
        <p:sp>
          <p:nvSpPr>
            <p:cNvPr id="48" name="Freeform 26"/>
            <p:cNvSpPr/>
            <p:nvPr/>
          </p:nvSpPr>
          <p:spPr>
            <a:xfrm>
              <a:off x="1781493" y="1713629"/>
              <a:ext cx="100464" cy="171128"/>
            </a:xfrm>
            <a:custGeom>
              <a:avLst/>
              <a:gdLst>
                <a:gd name="connsiteX0" fmla="*/ 0 w 100464"/>
                <a:gd name="connsiteY0" fmla="*/ 0 h 171128"/>
                <a:gd name="connsiteX1" fmla="*/ 100463 w 100464"/>
                <a:gd name="connsiteY1" fmla="*/ 100463 h 171128"/>
                <a:gd name="connsiteX2" fmla="*/ 100464 w 100464"/>
                <a:gd name="connsiteY2" fmla="*/ 100463 h 171128"/>
                <a:gd name="connsiteX3" fmla="*/ 100464 w 100464"/>
                <a:gd name="connsiteY3" fmla="*/ 171128 h 171128"/>
                <a:gd name="connsiteX4" fmla="*/ 1 w 100464"/>
                <a:gd name="connsiteY4" fmla="*/ 171128 h 171128"/>
                <a:gd name="connsiteX5" fmla="*/ 1 w 100464"/>
                <a:gd name="connsiteY5" fmla="*/ 100463 h 171128"/>
                <a:gd name="connsiteX6" fmla="*/ 0 w 100464"/>
                <a:gd name="connsiteY6" fmla="*/ 100463 h 171128"/>
                <a:gd name="connsiteX7" fmla="*/ 0 w 100464"/>
                <a:gd name="connsiteY7" fmla="*/ 0 h 171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464" h="171128">
                  <a:moveTo>
                    <a:pt x="0" y="0"/>
                  </a:moveTo>
                  <a:lnTo>
                    <a:pt x="100463" y="100463"/>
                  </a:lnTo>
                  <a:lnTo>
                    <a:pt x="100464" y="100463"/>
                  </a:lnTo>
                  <a:lnTo>
                    <a:pt x="100464" y="171128"/>
                  </a:lnTo>
                  <a:lnTo>
                    <a:pt x="1" y="171128"/>
                  </a:lnTo>
                  <a:lnTo>
                    <a:pt x="1" y="100463"/>
                  </a:lnTo>
                  <a:lnTo>
                    <a:pt x="0" y="1004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  <p:sp>
          <p:nvSpPr>
            <p:cNvPr id="49" name="Freeform 31"/>
            <p:cNvSpPr/>
            <p:nvPr/>
          </p:nvSpPr>
          <p:spPr>
            <a:xfrm>
              <a:off x="1902937" y="1713629"/>
              <a:ext cx="100464" cy="171128"/>
            </a:xfrm>
            <a:custGeom>
              <a:avLst/>
              <a:gdLst>
                <a:gd name="connsiteX0" fmla="*/ 0 w 100464"/>
                <a:gd name="connsiteY0" fmla="*/ 0 h 171128"/>
                <a:gd name="connsiteX1" fmla="*/ 100463 w 100464"/>
                <a:gd name="connsiteY1" fmla="*/ 100463 h 171128"/>
                <a:gd name="connsiteX2" fmla="*/ 100464 w 100464"/>
                <a:gd name="connsiteY2" fmla="*/ 100463 h 171128"/>
                <a:gd name="connsiteX3" fmla="*/ 100464 w 100464"/>
                <a:gd name="connsiteY3" fmla="*/ 171128 h 171128"/>
                <a:gd name="connsiteX4" fmla="*/ 1 w 100464"/>
                <a:gd name="connsiteY4" fmla="*/ 171128 h 171128"/>
                <a:gd name="connsiteX5" fmla="*/ 1 w 100464"/>
                <a:gd name="connsiteY5" fmla="*/ 100463 h 171128"/>
                <a:gd name="connsiteX6" fmla="*/ 0 w 100464"/>
                <a:gd name="connsiteY6" fmla="*/ 100463 h 171128"/>
                <a:gd name="connsiteX7" fmla="*/ 0 w 100464"/>
                <a:gd name="connsiteY7" fmla="*/ 0 h 171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464" h="171128">
                  <a:moveTo>
                    <a:pt x="0" y="0"/>
                  </a:moveTo>
                  <a:lnTo>
                    <a:pt x="100463" y="100463"/>
                  </a:lnTo>
                  <a:lnTo>
                    <a:pt x="100464" y="100463"/>
                  </a:lnTo>
                  <a:lnTo>
                    <a:pt x="100464" y="171128"/>
                  </a:lnTo>
                  <a:lnTo>
                    <a:pt x="1" y="171128"/>
                  </a:lnTo>
                  <a:lnTo>
                    <a:pt x="1" y="100463"/>
                  </a:lnTo>
                  <a:lnTo>
                    <a:pt x="0" y="1004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4009514" y="1874881"/>
            <a:ext cx="176536" cy="171128"/>
            <a:chOff x="1781493" y="1713629"/>
            <a:chExt cx="221908" cy="171128"/>
          </a:xfrm>
          <a:solidFill>
            <a:schemeClr val="accent1"/>
          </a:solidFill>
        </p:grpSpPr>
        <p:sp>
          <p:nvSpPr>
            <p:cNvPr id="51" name="Freeform 26"/>
            <p:cNvSpPr/>
            <p:nvPr/>
          </p:nvSpPr>
          <p:spPr>
            <a:xfrm>
              <a:off x="1781493" y="1713629"/>
              <a:ext cx="100464" cy="171128"/>
            </a:xfrm>
            <a:custGeom>
              <a:avLst/>
              <a:gdLst>
                <a:gd name="connsiteX0" fmla="*/ 0 w 100464"/>
                <a:gd name="connsiteY0" fmla="*/ 0 h 171128"/>
                <a:gd name="connsiteX1" fmla="*/ 100463 w 100464"/>
                <a:gd name="connsiteY1" fmla="*/ 100463 h 171128"/>
                <a:gd name="connsiteX2" fmla="*/ 100464 w 100464"/>
                <a:gd name="connsiteY2" fmla="*/ 100463 h 171128"/>
                <a:gd name="connsiteX3" fmla="*/ 100464 w 100464"/>
                <a:gd name="connsiteY3" fmla="*/ 171128 h 171128"/>
                <a:gd name="connsiteX4" fmla="*/ 1 w 100464"/>
                <a:gd name="connsiteY4" fmla="*/ 171128 h 171128"/>
                <a:gd name="connsiteX5" fmla="*/ 1 w 100464"/>
                <a:gd name="connsiteY5" fmla="*/ 100463 h 171128"/>
                <a:gd name="connsiteX6" fmla="*/ 0 w 100464"/>
                <a:gd name="connsiteY6" fmla="*/ 100463 h 171128"/>
                <a:gd name="connsiteX7" fmla="*/ 0 w 100464"/>
                <a:gd name="connsiteY7" fmla="*/ 0 h 171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464" h="171128">
                  <a:moveTo>
                    <a:pt x="0" y="0"/>
                  </a:moveTo>
                  <a:lnTo>
                    <a:pt x="100463" y="100463"/>
                  </a:lnTo>
                  <a:lnTo>
                    <a:pt x="100464" y="100463"/>
                  </a:lnTo>
                  <a:lnTo>
                    <a:pt x="100464" y="171128"/>
                  </a:lnTo>
                  <a:lnTo>
                    <a:pt x="1" y="171128"/>
                  </a:lnTo>
                  <a:lnTo>
                    <a:pt x="1" y="100463"/>
                  </a:lnTo>
                  <a:lnTo>
                    <a:pt x="0" y="1004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  <p:sp>
          <p:nvSpPr>
            <p:cNvPr id="52" name="Freeform 31"/>
            <p:cNvSpPr/>
            <p:nvPr/>
          </p:nvSpPr>
          <p:spPr>
            <a:xfrm>
              <a:off x="1902937" y="1713629"/>
              <a:ext cx="100464" cy="171128"/>
            </a:xfrm>
            <a:custGeom>
              <a:avLst/>
              <a:gdLst>
                <a:gd name="connsiteX0" fmla="*/ 0 w 100464"/>
                <a:gd name="connsiteY0" fmla="*/ 0 h 171128"/>
                <a:gd name="connsiteX1" fmla="*/ 100463 w 100464"/>
                <a:gd name="connsiteY1" fmla="*/ 100463 h 171128"/>
                <a:gd name="connsiteX2" fmla="*/ 100464 w 100464"/>
                <a:gd name="connsiteY2" fmla="*/ 100463 h 171128"/>
                <a:gd name="connsiteX3" fmla="*/ 100464 w 100464"/>
                <a:gd name="connsiteY3" fmla="*/ 171128 h 171128"/>
                <a:gd name="connsiteX4" fmla="*/ 1 w 100464"/>
                <a:gd name="connsiteY4" fmla="*/ 171128 h 171128"/>
                <a:gd name="connsiteX5" fmla="*/ 1 w 100464"/>
                <a:gd name="connsiteY5" fmla="*/ 100463 h 171128"/>
                <a:gd name="connsiteX6" fmla="*/ 0 w 100464"/>
                <a:gd name="connsiteY6" fmla="*/ 100463 h 171128"/>
                <a:gd name="connsiteX7" fmla="*/ 0 w 100464"/>
                <a:gd name="connsiteY7" fmla="*/ 0 h 171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464" h="171128">
                  <a:moveTo>
                    <a:pt x="0" y="0"/>
                  </a:moveTo>
                  <a:lnTo>
                    <a:pt x="100463" y="100463"/>
                  </a:lnTo>
                  <a:lnTo>
                    <a:pt x="100464" y="100463"/>
                  </a:lnTo>
                  <a:lnTo>
                    <a:pt x="100464" y="171128"/>
                  </a:lnTo>
                  <a:lnTo>
                    <a:pt x="1" y="171128"/>
                  </a:lnTo>
                  <a:lnTo>
                    <a:pt x="1" y="100463"/>
                  </a:lnTo>
                  <a:lnTo>
                    <a:pt x="0" y="1004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968525" y="2209609"/>
            <a:ext cx="176536" cy="171128"/>
            <a:chOff x="1781493" y="1713629"/>
            <a:chExt cx="221908" cy="171128"/>
          </a:xfrm>
          <a:solidFill>
            <a:schemeClr val="accent2"/>
          </a:solidFill>
        </p:grpSpPr>
        <p:sp>
          <p:nvSpPr>
            <p:cNvPr id="54" name="Freeform 26"/>
            <p:cNvSpPr/>
            <p:nvPr/>
          </p:nvSpPr>
          <p:spPr>
            <a:xfrm>
              <a:off x="1781493" y="1713629"/>
              <a:ext cx="100464" cy="171128"/>
            </a:xfrm>
            <a:custGeom>
              <a:avLst/>
              <a:gdLst>
                <a:gd name="connsiteX0" fmla="*/ 0 w 100464"/>
                <a:gd name="connsiteY0" fmla="*/ 0 h 171128"/>
                <a:gd name="connsiteX1" fmla="*/ 100463 w 100464"/>
                <a:gd name="connsiteY1" fmla="*/ 100463 h 171128"/>
                <a:gd name="connsiteX2" fmla="*/ 100464 w 100464"/>
                <a:gd name="connsiteY2" fmla="*/ 100463 h 171128"/>
                <a:gd name="connsiteX3" fmla="*/ 100464 w 100464"/>
                <a:gd name="connsiteY3" fmla="*/ 171128 h 171128"/>
                <a:gd name="connsiteX4" fmla="*/ 1 w 100464"/>
                <a:gd name="connsiteY4" fmla="*/ 171128 h 171128"/>
                <a:gd name="connsiteX5" fmla="*/ 1 w 100464"/>
                <a:gd name="connsiteY5" fmla="*/ 100463 h 171128"/>
                <a:gd name="connsiteX6" fmla="*/ 0 w 100464"/>
                <a:gd name="connsiteY6" fmla="*/ 100463 h 171128"/>
                <a:gd name="connsiteX7" fmla="*/ 0 w 100464"/>
                <a:gd name="connsiteY7" fmla="*/ 0 h 171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464" h="171128">
                  <a:moveTo>
                    <a:pt x="0" y="0"/>
                  </a:moveTo>
                  <a:lnTo>
                    <a:pt x="100463" y="100463"/>
                  </a:lnTo>
                  <a:lnTo>
                    <a:pt x="100464" y="100463"/>
                  </a:lnTo>
                  <a:lnTo>
                    <a:pt x="100464" y="171128"/>
                  </a:lnTo>
                  <a:lnTo>
                    <a:pt x="1" y="171128"/>
                  </a:lnTo>
                  <a:lnTo>
                    <a:pt x="1" y="100463"/>
                  </a:lnTo>
                  <a:lnTo>
                    <a:pt x="0" y="1004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  <p:sp>
          <p:nvSpPr>
            <p:cNvPr id="55" name="Freeform 31"/>
            <p:cNvSpPr/>
            <p:nvPr/>
          </p:nvSpPr>
          <p:spPr>
            <a:xfrm>
              <a:off x="1902937" y="1713629"/>
              <a:ext cx="100464" cy="171128"/>
            </a:xfrm>
            <a:custGeom>
              <a:avLst/>
              <a:gdLst>
                <a:gd name="connsiteX0" fmla="*/ 0 w 100464"/>
                <a:gd name="connsiteY0" fmla="*/ 0 h 171128"/>
                <a:gd name="connsiteX1" fmla="*/ 100463 w 100464"/>
                <a:gd name="connsiteY1" fmla="*/ 100463 h 171128"/>
                <a:gd name="connsiteX2" fmla="*/ 100464 w 100464"/>
                <a:gd name="connsiteY2" fmla="*/ 100463 h 171128"/>
                <a:gd name="connsiteX3" fmla="*/ 100464 w 100464"/>
                <a:gd name="connsiteY3" fmla="*/ 171128 h 171128"/>
                <a:gd name="connsiteX4" fmla="*/ 1 w 100464"/>
                <a:gd name="connsiteY4" fmla="*/ 171128 h 171128"/>
                <a:gd name="connsiteX5" fmla="*/ 1 w 100464"/>
                <a:gd name="connsiteY5" fmla="*/ 100463 h 171128"/>
                <a:gd name="connsiteX6" fmla="*/ 0 w 100464"/>
                <a:gd name="connsiteY6" fmla="*/ 100463 h 171128"/>
                <a:gd name="connsiteX7" fmla="*/ 0 w 100464"/>
                <a:gd name="connsiteY7" fmla="*/ 0 h 171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464" h="171128">
                  <a:moveTo>
                    <a:pt x="0" y="0"/>
                  </a:moveTo>
                  <a:lnTo>
                    <a:pt x="100463" y="100463"/>
                  </a:lnTo>
                  <a:lnTo>
                    <a:pt x="100464" y="100463"/>
                  </a:lnTo>
                  <a:lnTo>
                    <a:pt x="100464" y="171128"/>
                  </a:lnTo>
                  <a:lnTo>
                    <a:pt x="1" y="171128"/>
                  </a:lnTo>
                  <a:lnTo>
                    <a:pt x="1" y="100463"/>
                  </a:lnTo>
                  <a:lnTo>
                    <a:pt x="0" y="10046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32"/>
          </p:nvPr>
        </p:nvSpPr>
        <p:spPr/>
        <p:txBody>
          <a:bodyPr/>
          <a:lstStyle/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8" name="Text Placeholder 10"/>
          <p:cNvSpPr>
            <a:spLocks noGrp="1"/>
          </p:cNvSpPr>
          <p:nvPr>
            <p:ph type="body" sz="quarter" idx="34" hasCustomPrompt="1"/>
          </p:nvPr>
        </p:nvSpPr>
        <p:spPr>
          <a:xfrm>
            <a:off x="4002071" y="2209610"/>
            <a:ext cx="2706792" cy="352063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>
              <a:buNone/>
              <a:defRPr sz="2546">
                <a:solidFill>
                  <a:schemeClr val="tx1"/>
                </a:solidFill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defRPr>
            </a:lvl1pPr>
            <a:lvl2pPr marL="0" indent="0">
              <a:spcBef>
                <a:spcPts val="1432"/>
              </a:spcBef>
              <a:buNone/>
              <a:defRPr sz="1591">
                <a:solidFill>
                  <a:schemeClr val="tx1"/>
                </a:solidFill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defRPr>
            </a:lvl2pPr>
            <a:lvl3pPr marL="801773" indent="0">
              <a:buNone/>
              <a:defRPr sz="955">
                <a:latin typeface="+mn-lt"/>
              </a:defRPr>
            </a:lvl3pPr>
            <a:lvl4pPr marL="1202660" indent="0">
              <a:buNone/>
              <a:defRPr sz="875">
                <a:latin typeface="+mn-lt"/>
              </a:defRPr>
            </a:lvl4pPr>
            <a:lvl5pPr marL="1603547" indent="0">
              <a:buNone/>
              <a:defRPr sz="875">
                <a:latin typeface="+mn-lt"/>
              </a:defRPr>
            </a:lvl5pPr>
          </a:lstStyle>
          <a:p>
            <a:pPr lvl="0"/>
            <a:r>
              <a:rPr lang="en-US" dirty="0"/>
              <a:t>Do not use for anything other than a quote slide</a:t>
            </a:r>
          </a:p>
        </p:txBody>
      </p:sp>
      <p:sp>
        <p:nvSpPr>
          <p:cNvPr id="29" name="Text Placeholder 10"/>
          <p:cNvSpPr>
            <a:spLocks noGrp="1"/>
          </p:cNvSpPr>
          <p:nvPr>
            <p:ph type="body" sz="quarter" idx="35" hasCustomPrompt="1"/>
          </p:nvPr>
        </p:nvSpPr>
        <p:spPr>
          <a:xfrm>
            <a:off x="7014600" y="2531344"/>
            <a:ext cx="2706792" cy="3198896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>
              <a:buNone/>
              <a:defRPr sz="2546">
                <a:solidFill>
                  <a:schemeClr val="tx1"/>
                </a:solidFill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defRPr>
            </a:lvl1pPr>
            <a:lvl2pPr marL="0" indent="0">
              <a:spcBef>
                <a:spcPts val="1432"/>
              </a:spcBef>
              <a:buNone/>
              <a:defRPr sz="1591">
                <a:solidFill>
                  <a:schemeClr val="tx1"/>
                </a:solidFill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defRPr>
            </a:lvl2pPr>
            <a:lvl3pPr marL="801773" indent="0">
              <a:buNone/>
              <a:defRPr sz="955">
                <a:latin typeface="+mn-lt"/>
              </a:defRPr>
            </a:lvl3pPr>
            <a:lvl4pPr marL="1202660" indent="0">
              <a:buNone/>
              <a:defRPr sz="875">
                <a:latin typeface="+mn-lt"/>
              </a:defRPr>
            </a:lvl4pPr>
            <a:lvl5pPr marL="1603547" indent="0">
              <a:buNone/>
              <a:defRPr sz="875">
                <a:latin typeface="+mn-lt"/>
              </a:defRPr>
            </a:lvl5pPr>
          </a:lstStyle>
          <a:p>
            <a:pPr lvl="0"/>
            <a:r>
              <a:rPr lang="en-US" dirty="0"/>
              <a:t>Quote goes here</a:t>
            </a:r>
          </a:p>
        </p:txBody>
      </p:sp>
      <p:sp>
        <p:nvSpPr>
          <p:cNvPr id="30" name="Text Placeholder 10"/>
          <p:cNvSpPr>
            <a:spLocks noGrp="1"/>
          </p:cNvSpPr>
          <p:nvPr>
            <p:ph type="body" sz="quarter" idx="36" hasCustomPrompt="1"/>
          </p:nvPr>
        </p:nvSpPr>
        <p:spPr>
          <a:xfrm>
            <a:off x="978386" y="1883605"/>
            <a:ext cx="2706792" cy="3846635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>
              <a:buNone/>
              <a:defRPr sz="2546">
                <a:solidFill>
                  <a:schemeClr val="tx1"/>
                </a:solidFill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defRPr>
            </a:lvl1pPr>
            <a:lvl2pPr marL="0" indent="0">
              <a:spcBef>
                <a:spcPts val="1432"/>
              </a:spcBef>
              <a:buNone/>
              <a:defRPr sz="1591">
                <a:solidFill>
                  <a:schemeClr val="tx1"/>
                </a:solidFill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defRPr>
            </a:lvl2pPr>
            <a:lvl3pPr marL="801773" indent="0">
              <a:buNone/>
              <a:defRPr sz="955">
                <a:latin typeface="+mn-lt"/>
              </a:defRPr>
            </a:lvl3pPr>
            <a:lvl4pPr marL="1202660" indent="0">
              <a:buNone/>
              <a:defRPr sz="875">
                <a:latin typeface="+mn-lt"/>
              </a:defRPr>
            </a:lvl4pPr>
            <a:lvl5pPr marL="1603547" indent="0">
              <a:buNone/>
              <a:defRPr sz="875">
                <a:latin typeface="+mn-lt"/>
              </a:defRPr>
            </a:lvl5pPr>
          </a:lstStyle>
          <a:p>
            <a:pPr lvl="0"/>
            <a:r>
              <a:rPr lang="en-US" dirty="0"/>
              <a:t>Three quote slide</a:t>
            </a:r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AAB17CAE-87A5-A640-ACAB-F8580BB0AFC4}"/>
              </a:ext>
            </a:extLst>
          </p:cNvPr>
          <p:cNvSpPr/>
          <p:nvPr userDrawn="1"/>
        </p:nvSpPr>
        <p:spPr>
          <a:xfrm rot="16200000">
            <a:off x="526629" y="1377690"/>
            <a:ext cx="1026018" cy="815883"/>
          </a:xfrm>
          <a:custGeom>
            <a:avLst/>
            <a:gdLst>
              <a:gd name="connsiteX0" fmla="*/ 748189 w 5764815"/>
              <a:gd name="connsiteY0" fmla="*/ 0 h 5762338"/>
              <a:gd name="connsiteX1" fmla="*/ 0 w 5764815"/>
              <a:gd name="connsiteY1" fmla="*/ 747855 h 5762338"/>
              <a:gd name="connsiteX2" fmla="*/ 5016627 w 5764815"/>
              <a:gd name="connsiteY2" fmla="*/ 747855 h 5762338"/>
              <a:gd name="connsiteX3" fmla="*/ 5016627 w 5764815"/>
              <a:gd name="connsiteY3" fmla="*/ 5762339 h 5762338"/>
              <a:gd name="connsiteX4" fmla="*/ 5764816 w 5764815"/>
              <a:gd name="connsiteY4" fmla="*/ 5014484 h 5762338"/>
              <a:gd name="connsiteX5" fmla="*/ 5764816 w 5764815"/>
              <a:gd name="connsiteY5" fmla="*/ 0 h 5762338"/>
              <a:gd name="connsiteX6" fmla="*/ 748189 w 5764815"/>
              <a:gd name="connsiteY6" fmla="*/ 0 h 576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64815" h="5762338">
                <a:moveTo>
                  <a:pt x="748189" y="0"/>
                </a:moveTo>
                <a:lnTo>
                  <a:pt x="0" y="747855"/>
                </a:lnTo>
                <a:lnTo>
                  <a:pt x="5016627" y="747855"/>
                </a:lnTo>
                <a:lnTo>
                  <a:pt x="5016627" y="5762339"/>
                </a:lnTo>
                <a:lnTo>
                  <a:pt x="5764816" y="5014484"/>
                </a:lnTo>
                <a:lnTo>
                  <a:pt x="5764816" y="0"/>
                </a:lnTo>
                <a:lnTo>
                  <a:pt x="748189" y="0"/>
                </a:ln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sz="1432"/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24A3AF98-9EB9-C347-92B4-9A665F9573BC}"/>
              </a:ext>
            </a:extLst>
          </p:cNvPr>
          <p:cNvSpPr/>
          <p:nvPr userDrawn="1"/>
        </p:nvSpPr>
        <p:spPr>
          <a:xfrm rot="5400000">
            <a:off x="9132159" y="5004735"/>
            <a:ext cx="1026018" cy="815883"/>
          </a:xfrm>
          <a:custGeom>
            <a:avLst/>
            <a:gdLst>
              <a:gd name="connsiteX0" fmla="*/ 748189 w 5764815"/>
              <a:gd name="connsiteY0" fmla="*/ 0 h 5762338"/>
              <a:gd name="connsiteX1" fmla="*/ 0 w 5764815"/>
              <a:gd name="connsiteY1" fmla="*/ 747855 h 5762338"/>
              <a:gd name="connsiteX2" fmla="*/ 5016627 w 5764815"/>
              <a:gd name="connsiteY2" fmla="*/ 747855 h 5762338"/>
              <a:gd name="connsiteX3" fmla="*/ 5016627 w 5764815"/>
              <a:gd name="connsiteY3" fmla="*/ 5762339 h 5762338"/>
              <a:gd name="connsiteX4" fmla="*/ 5764816 w 5764815"/>
              <a:gd name="connsiteY4" fmla="*/ 5014484 h 5762338"/>
              <a:gd name="connsiteX5" fmla="*/ 5764816 w 5764815"/>
              <a:gd name="connsiteY5" fmla="*/ 0 h 5762338"/>
              <a:gd name="connsiteX6" fmla="*/ 748189 w 5764815"/>
              <a:gd name="connsiteY6" fmla="*/ 0 h 576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64815" h="5762338">
                <a:moveTo>
                  <a:pt x="748189" y="0"/>
                </a:moveTo>
                <a:lnTo>
                  <a:pt x="0" y="747855"/>
                </a:lnTo>
                <a:lnTo>
                  <a:pt x="5016627" y="747855"/>
                </a:lnTo>
                <a:lnTo>
                  <a:pt x="5016627" y="5762339"/>
                </a:lnTo>
                <a:lnTo>
                  <a:pt x="5764816" y="5014484"/>
                </a:lnTo>
                <a:lnTo>
                  <a:pt x="5764816" y="0"/>
                </a:lnTo>
                <a:lnTo>
                  <a:pt x="748189" y="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sz="1432"/>
          </a:p>
        </p:txBody>
      </p:sp>
    </p:spTree>
    <p:extLst>
      <p:ext uri="{BB962C8B-B14F-4D97-AF65-F5344CB8AC3E}">
        <p14:creationId xmlns:p14="http://schemas.microsoft.com/office/powerpoint/2010/main" val="691097575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 3 profiles &amp;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 Placeholder 5"/>
          <p:cNvSpPr>
            <a:spLocks noGrp="1"/>
          </p:cNvSpPr>
          <p:nvPr>
            <p:ph type="body" sz="quarter" idx="32" hasCustomPrompt="1"/>
          </p:nvPr>
        </p:nvSpPr>
        <p:spPr>
          <a:xfrm>
            <a:off x="3032126" y="3445380"/>
            <a:ext cx="2239590" cy="472038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32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114">
                <a:solidFill>
                  <a:schemeClr val="tx1"/>
                </a:solidFill>
                <a:latin typeface="+mn-lt"/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33"/>
          </p:nvPr>
        </p:nvSpPr>
        <p:spPr>
          <a:xfrm>
            <a:off x="3025775" y="1804979"/>
            <a:ext cx="2241551" cy="15668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dirty="0"/>
              <a:t>Click icon to add picture</a:t>
            </a:r>
          </a:p>
        </p:txBody>
      </p:sp>
      <p:sp>
        <p:nvSpPr>
          <p:cNvPr id="56" name="Text Placeholder 5"/>
          <p:cNvSpPr>
            <a:spLocks noGrp="1"/>
          </p:cNvSpPr>
          <p:nvPr>
            <p:ph type="body" sz="quarter" idx="36"/>
          </p:nvPr>
        </p:nvSpPr>
        <p:spPr>
          <a:xfrm>
            <a:off x="3032126" y="3990959"/>
            <a:ext cx="2239590" cy="2776555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buNone/>
              <a:defRPr sz="1273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318"/>
              </a:spcBef>
              <a:buNone/>
              <a:defRPr sz="835">
                <a:solidFill>
                  <a:schemeClr val="tx1"/>
                </a:solidFill>
                <a:latin typeface="+mn-lt"/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0064" y="1800226"/>
            <a:ext cx="2262433" cy="4967286"/>
          </a:xfrm>
          <a:prstGeom prst="rect">
            <a:avLst/>
          </a:prstGeom>
          <a:solidFill>
            <a:schemeClr val="accent3">
              <a:alpha val="15000"/>
            </a:schemeClr>
          </a:solidFill>
        </p:spPr>
        <p:txBody>
          <a:bodyPr lIns="72000" tIns="0" rIns="72000" bIns="0" anchor="t">
            <a:noAutofit/>
          </a:bodyPr>
          <a:lstStyle>
            <a:lvl1pPr>
              <a:defRPr sz="1591">
                <a:latin typeface="+mn-lt"/>
              </a:defRPr>
            </a:lvl1pPr>
            <a:lvl2pPr marL="0" indent="0">
              <a:buFont typeface="Arial" panose="020B0604020202020204" pitchFamily="34" charset="0"/>
              <a:buNone/>
              <a:defRPr/>
            </a:lvl2pPr>
            <a:lvl3pPr marL="0" indent="0">
              <a:buFont typeface="Arial" panose="020B0604020202020204" pitchFamily="34" charset="0"/>
              <a:buNone/>
              <a:defRPr/>
            </a:lvl3pPr>
            <a:lvl4pPr marL="0" indent="0">
              <a:buFont typeface="Arial" panose="020B0604020202020204" pitchFamily="34" charset="0"/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GB" dirty="0"/>
              <a:t>Team introduction text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44" hasCustomPrompt="1"/>
          </p:nvPr>
        </p:nvSpPr>
        <p:spPr>
          <a:xfrm>
            <a:off x="5423695" y="3445380"/>
            <a:ext cx="2239590" cy="472038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32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114">
                <a:solidFill>
                  <a:schemeClr val="tx1"/>
                </a:solidFill>
                <a:latin typeface="+mn-lt"/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type="pic" sz="quarter" idx="45"/>
          </p:nvPr>
        </p:nvSpPr>
        <p:spPr>
          <a:xfrm>
            <a:off x="5419539" y="1804979"/>
            <a:ext cx="2241551" cy="15668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46"/>
          </p:nvPr>
        </p:nvSpPr>
        <p:spPr>
          <a:xfrm>
            <a:off x="5423695" y="3990959"/>
            <a:ext cx="2239590" cy="2776555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buNone/>
              <a:defRPr sz="1273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318"/>
              </a:spcBef>
              <a:buNone/>
              <a:defRPr sz="835">
                <a:solidFill>
                  <a:schemeClr val="tx1"/>
                </a:solidFill>
                <a:latin typeface="+mn-lt"/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Text Placeholder 5"/>
          <p:cNvSpPr>
            <a:spLocks noGrp="1"/>
          </p:cNvSpPr>
          <p:nvPr>
            <p:ph type="body" sz="quarter" idx="47" hasCustomPrompt="1"/>
          </p:nvPr>
        </p:nvSpPr>
        <p:spPr>
          <a:xfrm>
            <a:off x="7815263" y="3445380"/>
            <a:ext cx="2239590" cy="472038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32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114">
                <a:solidFill>
                  <a:schemeClr val="tx1"/>
                </a:solidFill>
                <a:latin typeface="+mn-lt"/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type="pic" sz="quarter" idx="48"/>
          </p:nvPr>
        </p:nvSpPr>
        <p:spPr>
          <a:xfrm>
            <a:off x="7813303" y="1804979"/>
            <a:ext cx="2241551" cy="15668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8" name="Text Placeholder 5"/>
          <p:cNvSpPr>
            <a:spLocks noGrp="1"/>
          </p:cNvSpPr>
          <p:nvPr>
            <p:ph type="body" sz="quarter" idx="49"/>
          </p:nvPr>
        </p:nvSpPr>
        <p:spPr>
          <a:xfrm>
            <a:off x="7815263" y="3990959"/>
            <a:ext cx="2239590" cy="2776555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buNone/>
              <a:defRPr sz="1273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318"/>
              </a:spcBef>
              <a:buNone/>
              <a:defRPr sz="835">
                <a:solidFill>
                  <a:schemeClr val="tx1"/>
                </a:solidFill>
                <a:latin typeface="+mn-lt"/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50"/>
          </p:nvPr>
        </p:nvSpPr>
        <p:spPr/>
        <p:txBody>
          <a:bodyPr/>
          <a:lstStyle/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1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EE4E9833-DDA4-AD4C-A608-7CDB24C162A2}"/>
              </a:ext>
            </a:extLst>
          </p:cNvPr>
          <p:cNvSpPr/>
          <p:nvPr userDrawn="1"/>
        </p:nvSpPr>
        <p:spPr>
          <a:xfrm rot="16200000">
            <a:off x="2052108" y="5927124"/>
            <a:ext cx="936087" cy="744690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91" dirty="0" err="1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A4A65FC5-2C21-704A-8268-9D7FF34A57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064" y="687344"/>
            <a:ext cx="9427767" cy="589664"/>
          </a:xfrm>
        </p:spPr>
        <p:txBody>
          <a:bodyPr/>
          <a:lstStyle/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5D22535C-ABE5-974C-BA3D-6075529BA1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0065" y="1276351"/>
            <a:ext cx="9427767" cy="47203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909"/>
            </a:lvl1pPr>
          </a:lstStyle>
          <a:p>
            <a:pPr lvl="0"/>
            <a:r>
              <a:rPr lang="en-GB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53860285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 4 profile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5"/>
          <p:cNvSpPr>
            <a:spLocks noGrp="1"/>
          </p:cNvSpPr>
          <p:nvPr>
            <p:ph type="body" sz="quarter" idx="41" hasCustomPrompt="1"/>
          </p:nvPr>
        </p:nvSpPr>
        <p:spPr>
          <a:xfrm>
            <a:off x="630064" y="3445380"/>
            <a:ext cx="2262502" cy="472038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spcBef>
                <a:spcPts val="0"/>
              </a:spcBef>
              <a:buNone/>
              <a:defRPr sz="1432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1114">
                <a:solidFill>
                  <a:schemeClr val="tx1"/>
                </a:solidFill>
                <a:latin typeface="+mn-lt"/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42"/>
          </p:nvPr>
        </p:nvSpPr>
        <p:spPr>
          <a:xfrm>
            <a:off x="630064" y="1804979"/>
            <a:ext cx="2262502" cy="15668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43"/>
          </p:nvPr>
        </p:nvSpPr>
        <p:spPr>
          <a:xfrm>
            <a:off x="630064" y="3990959"/>
            <a:ext cx="2262502" cy="2776555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buNone/>
              <a:defRPr sz="1273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318"/>
              </a:spcBef>
              <a:buNone/>
              <a:defRPr sz="835">
                <a:solidFill>
                  <a:schemeClr val="tx1"/>
                </a:solidFill>
                <a:latin typeface="+mn-lt"/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47" hasCustomPrompt="1"/>
          </p:nvPr>
        </p:nvSpPr>
        <p:spPr>
          <a:xfrm>
            <a:off x="3024447" y="3445381"/>
            <a:ext cx="2262502" cy="472038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spcBef>
                <a:spcPts val="0"/>
              </a:spcBef>
              <a:buNone/>
              <a:defRPr sz="1432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1114">
                <a:solidFill>
                  <a:schemeClr val="tx1"/>
                </a:solidFill>
                <a:latin typeface="+mn-lt"/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type="pic" sz="quarter" idx="48"/>
          </p:nvPr>
        </p:nvSpPr>
        <p:spPr>
          <a:xfrm>
            <a:off x="3024447" y="1804980"/>
            <a:ext cx="2262502" cy="15668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49"/>
          </p:nvPr>
        </p:nvSpPr>
        <p:spPr>
          <a:xfrm>
            <a:off x="3024447" y="3990960"/>
            <a:ext cx="2262502" cy="2776555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buNone/>
              <a:defRPr sz="1273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318"/>
              </a:spcBef>
              <a:buNone/>
              <a:defRPr sz="835">
                <a:solidFill>
                  <a:schemeClr val="tx1"/>
                </a:solidFill>
                <a:latin typeface="+mn-lt"/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50" hasCustomPrompt="1"/>
          </p:nvPr>
        </p:nvSpPr>
        <p:spPr>
          <a:xfrm>
            <a:off x="5418830" y="3445381"/>
            <a:ext cx="2262502" cy="472038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spcBef>
                <a:spcPts val="0"/>
              </a:spcBef>
              <a:buNone/>
              <a:defRPr sz="1432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1114">
                <a:solidFill>
                  <a:schemeClr val="tx1"/>
                </a:solidFill>
                <a:latin typeface="+mn-lt"/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24" name="Picture Placeholder 8"/>
          <p:cNvSpPr>
            <a:spLocks noGrp="1"/>
          </p:cNvSpPr>
          <p:nvPr>
            <p:ph type="pic" sz="quarter" idx="51"/>
          </p:nvPr>
        </p:nvSpPr>
        <p:spPr>
          <a:xfrm>
            <a:off x="5418830" y="1804980"/>
            <a:ext cx="2262502" cy="15668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52"/>
          </p:nvPr>
        </p:nvSpPr>
        <p:spPr>
          <a:xfrm>
            <a:off x="5418830" y="3990960"/>
            <a:ext cx="2262502" cy="2776555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buNone/>
              <a:defRPr sz="1273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318"/>
              </a:spcBef>
              <a:buNone/>
              <a:defRPr sz="835">
                <a:solidFill>
                  <a:schemeClr val="tx1"/>
                </a:solidFill>
                <a:latin typeface="+mn-lt"/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Text Placeholder 5"/>
          <p:cNvSpPr>
            <a:spLocks noGrp="1"/>
          </p:cNvSpPr>
          <p:nvPr>
            <p:ph type="body" sz="quarter" idx="53" hasCustomPrompt="1"/>
          </p:nvPr>
        </p:nvSpPr>
        <p:spPr>
          <a:xfrm>
            <a:off x="7813213" y="3445381"/>
            <a:ext cx="2262502" cy="472038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spcBef>
                <a:spcPts val="0"/>
              </a:spcBef>
              <a:buNone/>
              <a:defRPr sz="1432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1114">
                <a:solidFill>
                  <a:schemeClr val="tx1"/>
                </a:solidFill>
                <a:latin typeface="+mn-lt"/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type="pic" sz="quarter" idx="54"/>
          </p:nvPr>
        </p:nvSpPr>
        <p:spPr>
          <a:xfrm>
            <a:off x="7813213" y="1804980"/>
            <a:ext cx="2262502" cy="15668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8" name="Text Placeholder 5"/>
          <p:cNvSpPr>
            <a:spLocks noGrp="1"/>
          </p:cNvSpPr>
          <p:nvPr>
            <p:ph type="body" sz="quarter" idx="55"/>
          </p:nvPr>
        </p:nvSpPr>
        <p:spPr>
          <a:xfrm>
            <a:off x="7813213" y="3990960"/>
            <a:ext cx="2262502" cy="2776555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buNone/>
              <a:defRPr sz="1273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318"/>
              </a:spcBef>
              <a:buNone/>
              <a:defRPr sz="835">
                <a:solidFill>
                  <a:schemeClr val="tx1"/>
                </a:solidFill>
                <a:latin typeface="+mn-lt"/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56"/>
          </p:nvPr>
        </p:nvSpPr>
        <p:spPr/>
        <p:txBody>
          <a:bodyPr/>
          <a:lstStyle/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57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ADA13A1E-9B20-7549-AD29-C7606B9EC4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064" y="687344"/>
            <a:ext cx="9427767" cy="589664"/>
          </a:xfrm>
        </p:spPr>
        <p:txBody>
          <a:bodyPr/>
          <a:lstStyle/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53A2A531-896B-A845-AEC7-77D88D955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0065" y="1276351"/>
            <a:ext cx="9427767" cy="47203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909"/>
            </a:lvl1pPr>
          </a:lstStyle>
          <a:p>
            <a:pPr lvl="0"/>
            <a:r>
              <a:rPr lang="en-GB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84943440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5"/>
          <p:cNvSpPr>
            <a:spLocks noGrp="1"/>
          </p:cNvSpPr>
          <p:nvPr>
            <p:ph type="body" sz="quarter" idx="41" hasCustomPrompt="1"/>
          </p:nvPr>
        </p:nvSpPr>
        <p:spPr>
          <a:xfrm>
            <a:off x="630064" y="3604992"/>
            <a:ext cx="2262502" cy="472038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spcBef>
                <a:spcPts val="0"/>
              </a:spcBef>
              <a:buNone/>
              <a:defRPr sz="1432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1114">
                <a:solidFill>
                  <a:schemeClr val="tx1"/>
                </a:solidFill>
                <a:latin typeface="+mn-lt"/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42"/>
          </p:nvPr>
        </p:nvSpPr>
        <p:spPr>
          <a:xfrm>
            <a:off x="630064" y="1964591"/>
            <a:ext cx="2262502" cy="15668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dirty="0"/>
              <a:t>Click icon to add picture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47" hasCustomPrompt="1"/>
          </p:nvPr>
        </p:nvSpPr>
        <p:spPr>
          <a:xfrm>
            <a:off x="3024447" y="3604993"/>
            <a:ext cx="2262502" cy="472038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spcBef>
                <a:spcPts val="0"/>
              </a:spcBef>
              <a:buNone/>
              <a:defRPr sz="1432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1114">
                <a:solidFill>
                  <a:schemeClr val="tx1"/>
                </a:solidFill>
                <a:latin typeface="+mn-lt"/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type="pic" sz="quarter" idx="48"/>
          </p:nvPr>
        </p:nvSpPr>
        <p:spPr>
          <a:xfrm>
            <a:off x="3024447" y="1964592"/>
            <a:ext cx="2262502" cy="15668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50" hasCustomPrompt="1"/>
          </p:nvPr>
        </p:nvSpPr>
        <p:spPr>
          <a:xfrm>
            <a:off x="5418830" y="3604993"/>
            <a:ext cx="2262502" cy="472038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spcBef>
                <a:spcPts val="0"/>
              </a:spcBef>
              <a:buNone/>
              <a:defRPr sz="1432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1114">
                <a:solidFill>
                  <a:schemeClr val="tx1"/>
                </a:solidFill>
                <a:latin typeface="+mn-lt"/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24" name="Picture Placeholder 8"/>
          <p:cNvSpPr>
            <a:spLocks noGrp="1"/>
          </p:cNvSpPr>
          <p:nvPr>
            <p:ph type="pic" sz="quarter" idx="51"/>
          </p:nvPr>
        </p:nvSpPr>
        <p:spPr>
          <a:xfrm>
            <a:off x="5418830" y="1964592"/>
            <a:ext cx="2262502" cy="15668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6" name="Text Placeholder 5"/>
          <p:cNvSpPr>
            <a:spLocks noGrp="1"/>
          </p:cNvSpPr>
          <p:nvPr>
            <p:ph type="body" sz="quarter" idx="53" hasCustomPrompt="1"/>
          </p:nvPr>
        </p:nvSpPr>
        <p:spPr>
          <a:xfrm>
            <a:off x="7813213" y="3604993"/>
            <a:ext cx="2262502" cy="472038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spcBef>
                <a:spcPts val="0"/>
              </a:spcBef>
              <a:buNone/>
              <a:defRPr sz="1432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1114">
                <a:solidFill>
                  <a:schemeClr val="tx1"/>
                </a:solidFill>
                <a:latin typeface="+mn-lt"/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type="pic" sz="quarter" idx="54"/>
          </p:nvPr>
        </p:nvSpPr>
        <p:spPr>
          <a:xfrm>
            <a:off x="7813213" y="1964592"/>
            <a:ext cx="2262502" cy="15668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56"/>
          </p:nvPr>
        </p:nvSpPr>
        <p:spPr/>
        <p:txBody>
          <a:bodyPr/>
          <a:lstStyle/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57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0EE4C412-25EE-3047-BD62-E66A92E9991C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630064" y="6036657"/>
            <a:ext cx="2262502" cy="472038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spcBef>
                <a:spcPts val="0"/>
              </a:spcBef>
              <a:buNone/>
              <a:defRPr sz="1432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1114">
                <a:solidFill>
                  <a:schemeClr val="tx1"/>
                </a:solidFill>
                <a:latin typeface="+mn-lt"/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0" name="Picture Placeholder 8">
            <a:extLst>
              <a:ext uri="{FF2B5EF4-FFF2-40B4-BE49-F238E27FC236}">
                <a16:creationId xmlns:a16="http://schemas.microsoft.com/office/drawing/2014/main" id="{83BDD68D-CED5-8B47-9931-DC9A8779DF03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630064" y="4396256"/>
            <a:ext cx="2262502" cy="15668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dirty="0"/>
              <a:t>Click icon to add picture</a:t>
            </a:r>
          </a:p>
        </p:txBody>
      </p:sp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6979F745-D643-094D-BA6F-47E4598D099F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3024447" y="6036658"/>
            <a:ext cx="2262502" cy="472038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spcBef>
                <a:spcPts val="0"/>
              </a:spcBef>
              <a:buNone/>
              <a:defRPr sz="1432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1114">
                <a:solidFill>
                  <a:schemeClr val="tx1"/>
                </a:solidFill>
                <a:latin typeface="+mn-lt"/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2" name="Picture Placeholder 8">
            <a:extLst>
              <a:ext uri="{FF2B5EF4-FFF2-40B4-BE49-F238E27FC236}">
                <a16:creationId xmlns:a16="http://schemas.microsoft.com/office/drawing/2014/main" id="{69924ED0-C9F6-1640-BA57-85B36DED7D39}"/>
              </a:ext>
            </a:extLst>
          </p:cNvPr>
          <p:cNvSpPr>
            <a:spLocks noGrp="1"/>
          </p:cNvSpPr>
          <p:nvPr>
            <p:ph type="pic" sz="quarter" idx="61"/>
          </p:nvPr>
        </p:nvSpPr>
        <p:spPr>
          <a:xfrm>
            <a:off x="3024447" y="4396257"/>
            <a:ext cx="2262502" cy="15668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C0D73256-C285-E446-AFB3-694843AEA01B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5418830" y="6036658"/>
            <a:ext cx="2262502" cy="472038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spcBef>
                <a:spcPts val="0"/>
              </a:spcBef>
              <a:buNone/>
              <a:defRPr sz="1432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1114">
                <a:solidFill>
                  <a:schemeClr val="tx1"/>
                </a:solidFill>
                <a:latin typeface="+mn-lt"/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4" name="Picture Placeholder 8">
            <a:extLst>
              <a:ext uri="{FF2B5EF4-FFF2-40B4-BE49-F238E27FC236}">
                <a16:creationId xmlns:a16="http://schemas.microsoft.com/office/drawing/2014/main" id="{963EB66B-D8E9-3843-A978-4312D8D7A36C}"/>
              </a:ext>
            </a:extLst>
          </p:cNvPr>
          <p:cNvSpPr>
            <a:spLocks noGrp="1"/>
          </p:cNvSpPr>
          <p:nvPr>
            <p:ph type="pic" sz="quarter" idx="63"/>
          </p:nvPr>
        </p:nvSpPr>
        <p:spPr>
          <a:xfrm>
            <a:off x="5418830" y="4396257"/>
            <a:ext cx="2262502" cy="15668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35" name="Text Placeholder 5">
            <a:extLst>
              <a:ext uri="{FF2B5EF4-FFF2-40B4-BE49-F238E27FC236}">
                <a16:creationId xmlns:a16="http://schemas.microsoft.com/office/drawing/2014/main" id="{C6059651-B5D0-5043-9043-919559EFABAB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7813213" y="6036658"/>
            <a:ext cx="2262502" cy="472038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>
              <a:spcBef>
                <a:spcPts val="0"/>
              </a:spcBef>
              <a:buNone/>
              <a:defRPr sz="1432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1114">
                <a:solidFill>
                  <a:schemeClr val="tx1"/>
                </a:solidFill>
                <a:latin typeface="+mn-lt"/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6" name="Picture Placeholder 8">
            <a:extLst>
              <a:ext uri="{FF2B5EF4-FFF2-40B4-BE49-F238E27FC236}">
                <a16:creationId xmlns:a16="http://schemas.microsoft.com/office/drawing/2014/main" id="{F48CB7A4-5713-0949-8FD4-EE9D68E9D5F6}"/>
              </a:ext>
            </a:extLst>
          </p:cNvPr>
          <p:cNvSpPr>
            <a:spLocks noGrp="1"/>
          </p:cNvSpPr>
          <p:nvPr>
            <p:ph type="pic" sz="quarter" idx="65"/>
          </p:nvPr>
        </p:nvSpPr>
        <p:spPr>
          <a:xfrm>
            <a:off x="7813213" y="4396257"/>
            <a:ext cx="2262502" cy="15668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25E20DB6-2A55-E041-A921-919C67BDFB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064" y="687344"/>
            <a:ext cx="9427767" cy="589664"/>
          </a:xfrm>
        </p:spPr>
        <p:txBody>
          <a:bodyPr/>
          <a:lstStyle/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22" name="Text Placeholder 5">
            <a:extLst>
              <a:ext uri="{FF2B5EF4-FFF2-40B4-BE49-F238E27FC236}">
                <a16:creationId xmlns:a16="http://schemas.microsoft.com/office/drawing/2014/main" id="{F6C9E4E7-27CA-064B-951E-4A76BF9F3C6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0065" y="1276351"/>
            <a:ext cx="9427767" cy="47203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909"/>
            </a:lvl1pPr>
          </a:lstStyle>
          <a:p>
            <a:pPr lvl="0"/>
            <a:r>
              <a:rPr lang="en-GB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70040914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2"/>
          <p:cNvSpPr>
            <a:spLocks noGrp="1"/>
          </p:cNvSpPr>
          <p:nvPr>
            <p:ph idx="15" hasCustomPrompt="1"/>
          </p:nvPr>
        </p:nvSpPr>
        <p:spPr>
          <a:xfrm>
            <a:off x="7007749" y="2942759"/>
            <a:ext cx="3050082" cy="562131"/>
          </a:xfrm>
          <a:prstGeom prst="rect">
            <a:avLst/>
          </a:prstGeom>
          <a:noFill/>
          <a:ln>
            <a:noFill/>
          </a:ln>
        </p:spPr>
        <p:txBody>
          <a:bodyPr vert="horz" lIns="72000" tIns="36000" rIns="0" bIns="0" numCol="1" spcCol="252000" rtlCol="0">
            <a:noAutofit/>
          </a:bodyPr>
          <a:lstStyle>
            <a:lvl1pPr>
              <a:spcBef>
                <a:spcPts val="0"/>
              </a:spcBef>
              <a:defRPr lang="en-US" sz="1432" b="1" dirty="0">
                <a:solidFill>
                  <a:schemeClr val="accent1"/>
                </a:solidFill>
                <a:latin typeface="+mj-lt"/>
              </a:defRPr>
            </a:lvl1pPr>
            <a:lvl2pPr>
              <a:defRPr lang="en-US" sz="1273" dirty="0"/>
            </a:lvl2pPr>
            <a:lvl3pPr>
              <a:defRPr lang="en-US" sz="1273" dirty="0"/>
            </a:lvl3pPr>
            <a:lvl4pPr>
              <a:defRPr lang="en-US" sz="1273" dirty="0"/>
            </a:lvl4pPr>
          </a:lstStyle>
          <a:p>
            <a:pPr lvl="0">
              <a:lnSpc>
                <a:spcPct val="100000"/>
              </a:lnSpc>
              <a:spcBef>
                <a:spcPts val="760"/>
              </a:spcBef>
            </a:pPr>
            <a:r>
              <a:rPr lang="en-US" dirty="0"/>
              <a:t>Outcome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idx="16" hasCustomPrompt="1"/>
          </p:nvPr>
        </p:nvSpPr>
        <p:spPr>
          <a:xfrm>
            <a:off x="3827463" y="2942759"/>
            <a:ext cx="3050082" cy="562130"/>
          </a:xfrm>
          <a:prstGeom prst="rect">
            <a:avLst/>
          </a:prstGeom>
          <a:noFill/>
          <a:ln>
            <a:noFill/>
          </a:ln>
        </p:spPr>
        <p:txBody>
          <a:bodyPr vert="horz" lIns="72000" tIns="36000" rIns="0" bIns="0" numCol="1" spcCol="252000" rtlCol="0">
            <a:noAutofit/>
          </a:bodyPr>
          <a:lstStyle>
            <a:lvl1pPr>
              <a:spcBef>
                <a:spcPts val="0"/>
              </a:spcBef>
              <a:defRPr lang="en-US" sz="1432" b="1" dirty="0">
                <a:solidFill>
                  <a:schemeClr val="accent1"/>
                </a:solidFill>
                <a:latin typeface="+mj-lt"/>
              </a:defRPr>
            </a:lvl1pPr>
            <a:lvl2pPr>
              <a:defRPr lang="en-US" sz="1273" dirty="0"/>
            </a:lvl2pPr>
            <a:lvl3pPr>
              <a:defRPr lang="en-US" sz="1273" dirty="0"/>
            </a:lvl3pPr>
            <a:lvl4pPr>
              <a:defRPr lang="en-US" sz="1273" dirty="0"/>
            </a:lvl4pPr>
          </a:lstStyle>
          <a:p>
            <a:pPr lvl="0">
              <a:lnSpc>
                <a:spcPct val="100000"/>
              </a:lnSpc>
              <a:spcBef>
                <a:spcPts val="760"/>
              </a:spcBef>
            </a:pPr>
            <a:r>
              <a:rPr lang="en-US" dirty="0" err="1"/>
              <a:t>Programme</a:t>
            </a:r>
            <a:endParaRPr lang="en-US" dirty="0"/>
          </a:p>
        </p:txBody>
      </p:sp>
      <p:sp>
        <p:nvSpPr>
          <p:cNvPr id="22" name="Content Placeholder 2"/>
          <p:cNvSpPr>
            <a:spLocks noGrp="1"/>
          </p:cNvSpPr>
          <p:nvPr>
            <p:ph idx="17" hasCustomPrompt="1"/>
          </p:nvPr>
        </p:nvSpPr>
        <p:spPr>
          <a:xfrm>
            <a:off x="630064" y="2942759"/>
            <a:ext cx="3050082" cy="562130"/>
          </a:xfrm>
          <a:prstGeom prst="rect">
            <a:avLst/>
          </a:prstGeom>
          <a:noFill/>
          <a:ln>
            <a:noFill/>
          </a:ln>
        </p:spPr>
        <p:txBody>
          <a:bodyPr lIns="72000" tIns="36000" rIns="0" numCol="1" spcCol="252000">
            <a:noAutofit/>
          </a:bodyPr>
          <a:lstStyle>
            <a:lvl1pPr marL="0" marR="0" indent="0" algn="l" defTabSz="637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 sz="1432" b="1" baseline="0">
                <a:solidFill>
                  <a:schemeClr val="accent1"/>
                </a:solidFill>
                <a:latin typeface="+mj-lt"/>
              </a:defRPr>
            </a:lvl1pPr>
            <a:lvl2pPr marL="214686" indent="-214686">
              <a:tabLst/>
              <a:defRPr sz="1273"/>
            </a:lvl2pPr>
            <a:lvl3pPr>
              <a:buClr>
                <a:schemeClr val="accent6"/>
              </a:buClr>
              <a:defRPr sz="1273">
                <a:solidFill>
                  <a:schemeClr val="tx1"/>
                </a:solidFill>
              </a:defRPr>
            </a:lvl3pPr>
            <a:lvl4pPr>
              <a:defRPr sz="1273">
                <a:solidFill>
                  <a:schemeClr val="tx1"/>
                </a:solidFill>
              </a:defRPr>
            </a:lvl4pPr>
            <a:lvl5pPr>
              <a:buClr>
                <a:schemeClr val="accent6"/>
              </a:buClr>
              <a:defRPr sz="636">
                <a:solidFill>
                  <a:schemeClr val="tx1"/>
                </a:solidFill>
              </a:defRPr>
            </a:lvl5pPr>
          </a:lstStyle>
          <a:p>
            <a:pPr marL="0" marR="0" lvl="0" indent="0" algn="l" defTabSz="637810" rtl="0" eaLnBrk="1" fontAlgn="auto" latinLnBrk="0" hangingPunct="1">
              <a:lnSpc>
                <a:spcPct val="100000"/>
              </a:lnSpc>
              <a:spcBef>
                <a:spcPts val="760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dirty="0"/>
              <a:t>Challenge</a:t>
            </a:r>
          </a:p>
          <a:p>
            <a:pPr marL="0" marR="0" lvl="0" indent="0" algn="l" defTabSz="637810" rtl="0" eaLnBrk="1" fontAlgn="auto" latinLnBrk="0" hangingPunct="1">
              <a:lnSpc>
                <a:spcPct val="100000"/>
              </a:lnSpc>
              <a:spcBef>
                <a:spcPts val="760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630064" y="1800226"/>
            <a:ext cx="7609075" cy="843509"/>
          </a:xfrm>
          <a:prstGeom prst="rect">
            <a:avLst/>
          </a:prstGeom>
        </p:spPr>
        <p:txBody>
          <a:bodyPr>
            <a:noAutofit/>
          </a:bodyPr>
          <a:lstStyle>
            <a:lvl1pPr marL="0" algn="l" defTabSz="801819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546" kern="1200" baseline="0" smtClean="0">
                <a:solidFill>
                  <a:schemeClr val="accent1"/>
                </a:solidFill>
                <a:latin typeface="+mj-lt"/>
                <a:ea typeface="Segoe UI" charset="0"/>
                <a:cs typeface="Segoe UI" charset="0"/>
              </a:defRPr>
            </a:lvl1pPr>
          </a:lstStyle>
          <a:p>
            <a:pPr lvl="0"/>
            <a:r>
              <a:rPr lang="en-US" dirty="0"/>
              <a:t>Headline goes here.</a:t>
            </a:r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3" hasCustomPrompt="1"/>
          </p:nvPr>
        </p:nvSpPr>
        <p:spPr>
          <a:xfrm>
            <a:off x="8643007" y="687344"/>
            <a:ext cx="1432142" cy="11128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 sz="1432" b="1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Size and position guide for logo DELETE BOX</a:t>
            </a:r>
          </a:p>
        </p:txBody>
      </p:sp>
      <p:sp>
        <p:nvSpPr>
          <p:cNvPr id="7" name="Title 6"/>
          <p:cNvSpPr>
            <a:spLocks noGrp="1"/>
          </p:cNvSpPr>
          <p:nvPr userDrawn="1">
            <p:ph type="title" hasCustomPrompt="1"/>
          </p:nvPr>
        </p:nvSpPr>
        <p:spPr>
          <a:xfrm>
            <a:off x="630064" y="687344"/>
            <a:ext cx="7609075" cy="1112881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24"/>
          </p:nvPr>
        </p:nvSpPr>
        <p:spPr/>
        <p:txBody>
          <a:bodyPr>
            <a:noAutofit/>
          </a:bodyPr>
          <a:lstStyle/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25"/>
          </p:nvPr>
        </p:nvSpPr>
        <p:spPr/>
        <p:txBody>
          <a:bodyPr>
            <a:noAutofit/>
          </a:bodyPr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F96DB1ED-9ED8-7344-BEAE-4B7E5F8BEA90}"/>
              </a:ext>
            </a:extLst>
          </p:cNvPr>
          <p:cNvSpPr/>
          <p:nvPr/>
        </p:nvSpPr>
        <p:spPr>
          <a:xfrm rot="5400000">
            <a:off x="9254010" y="5984039"/>
            <a:ext cx="1026018" cy="815883"/>
          </a:xfrm>
          <a:custGeom>
            <a:avLst/>
            <a:gdLst>
              <a:gd name="connsiteX0" fmla="*/ 748189 w 5764815"/>
              <a:gd name="connsiteY0" fmla="*/ 0 h 5762338"/>
              <a:gd name="connsiteX1" fmla="*/ 0 w 5764815"/>
              <a:gd name="connsiteY1" fmla="*/ 747855 h 5762338"/>
              <a:gd name="connsiteX2" fmla="*/ 5016627 w 5764815"/>
              <a:gd name="connsiteY2" fmla="*/ 747855 h 5762338"/>
              <a:gd name="connsiteX3" fmla="*/ 5016627 w 5764815"/>
              <a:gd name="connsiteY3" fmla="*/ 5762339 h 5762338"/>
              <a:gd name="connsiteX4" fmla="*/ 5764816 w 5764815"/>
              <a:gd name="connsiteY4" fmla="*/ 5014484 h 5762338"/>
              <a:gd name="connsiteX5" fmla="*/ 5764816 w 5764815"/>
              <a:gd name="connsiteY5" fmla="*/ 0 h 5762338"/>
              <a:gd name="connsiteX6" fmla="*/ 748189 w 5764815"/>
              <a:gd name="connsiteY6" fmla="*/ 0 h 576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64815" h="5762338">
                <a:moveTo>
                  <a:pt x="748189" y="0"/>
                </a:moveTo>
                <a:lnTo>
                  <a:pt x="0" y="747855"/>
                </a:lnTo>
                <a:lnTo>
                  <a:pt x="5016627" y="747855"/>
                </a:lnTo>
                <a:lnTo>
                  <a:pt x="5016627" y="5762339"/>
                </a:lnTo>
                <a:lnTo>
                  <a:pt x="5764816" y="5014484"/>
                </a:lnTo>
                <a:lnTo>
                  <a:pt x="5764816" y="0"/>
                </a:lnTo>
                <a:lnTo>
                  <a:pt x="748189" y="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sz="1432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A8464AC0-1BB9-FA4E-814E-CAA2650C69B5}"/>
              </a:ext>
            </a:extLst>
          </p:cNvPr>
          <p:cNvSpPr/>
          <p:nvPr userDrawn="1"/>
        </p:nvSpPr>
        <p:spPr>
          <a:xfrm rot="16200000">
            <a:off x="421609" y="2858887"/>
            <a:ext cx="1026018" cy="815883"/>
          </a:xfrm>
          <a:custGeom>
            <a:avLst/>
            <a:gdLst>
              <a:gd name="connsiteX0" fmla="*/ 748189 w 5764815"/>
              <a:gd name="connsiteY0" fmla="*/ 0 h 5762338"/>
              <a:gd name="connsiteX1" fmla="*/ 0 w 5764815"/>
              <a:gd name="connsiteY1" fmla="*/ 747855 h 5762338"/>
              <a:gd name="connsiteX2" fmla="*/ 5016627 w 5764815"/>
              <a:gd name="connsiteY2" fmla="*/ 747855 h 5762338"/>
              <a:gd name="connsiteX3" fmla="*/ 5016627 w 5764815"/>
              <a:gd name="connsiteY3" fmla="*/ 5762339 h 5762338"/>
              <a:gd name="connsiteX4" fmla="*/ 5764816 w 5764815"/>
              <a:gd name="connsiteY4" fmla="*/ 5014484 h 5762338"/>
              <a:gd name="connsiteX5" fmla="*/ 5764816 w 5764815"/>
              <a:gd name="connsiteY5" fmla="*/ 0 h 5762338"/>
              <a:gd name="connsiteX6" fmla="*/ 748189 w 5764815"/>
              <a:gd name="connsiteY6" fmla="*/ 0 h 576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64815" h="5762338">
                <a:moveTo>
                  <a:pt x="748189" y="0"/>
                </a:moveTo>
                <a:lnTo>
                  <a:pt x="0" y="747855"/>
                </a:lnTo>
                <a:lnTo>
                  <a:pt x="5016627" y="747855"/>
                </a:lnTo>
                <a:lnTo>
                  <a:pt x="5016627" y="5762339"/>
                </a:lnTo>
                <a:lnTo>
                  <a:pt x="5764816" y="5014484"/>
                </a:lnTo>
                <a:lnTo>
                  <a:pt x="5764816" y="0"/>
                </a:lnTo>
                <a:lnTo>
                  <a:pt x="748189" y="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sz="1432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AA0640F-2DA4-824D-B486-BA505CE7011C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7007749" y="3597327"/>
            <a:ext cx="3050082" cy="3275010"/>
          </a:xfrm>
          <a:prstGeom prst="rect">
            <a:avLst/>
          </a:prstGeom>
          <a:noFill/>
          <a:ln>
            <a:noFill/>
          </a:ln>
        </p:spPr>
        <p:txBody>
          <a:bodyPr vert="horz" lIns="72000" tIns="72000" rIns="0" bIns="0" numCol="1" spcCol="252000" rtlCol="0">
            <a:noAutofit/>
          </a:bodyPr>
          <a:lstStyle>
            <a:lvl1pPr>
              <a:defRPr lang="en-US" sz="1114" b="0" dirty="0">
                <a:solidFill>
                  <a:schemeClr val="tx1"/>
                </a:solidFill>
                <a:latin typeface="+mn-lt"/>
              </a:defRPr>
            </a:lvl1pPr>
            <a:lvl2pPr>
              <a:defRPr lang="en-US" sz="1114" dirty="0"/>
            </a:lvl2pPr>
            <a:lvl3pPr>
              <a:defRPr lang="en-US" sz="1114" dirty="0"/>
            </a:lvl3pPr>
            <a:lvl4pPr>
              <a:defRPr lang="en-US" sz="1114" dirty="0"/>
            </a:lvl4pPr>
            <a:lvl5pPr>
              <a:defRPr/>
            </a:lvl5pPr>
          </a:lstStyle>
          <a:p>
            <a:pPr lvl="0"/>
            <a:r>
              <a:rPr lang="en-US" dirty="0"/>
              <a:t>Subtext goes here (for second level paragraph click alt + shift + right arrow)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9FFB29B7-9855-1D41-B505-1DF538A70213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3827463" y="3597328"/>
            <a:ext cx="3050082" cy="3275004"/>
          </a:xfrm>
          <a:prstGeom prst="rect">
            <a:avLst/>
          </a:prstGeom>
          <a:noFill/>
          <a:ln>
            <a:noFill/>
          </a:ln>
        </p:spPr>
        <p:txBody>
          <a:bodyPr vert="horz" lIns="72000" tIns="72000" rIns="0" bIns="0" numCol="1" spcCol="252000" rtlCol="0">
            <a:noAutofit/>
          </a:bodyPr>
          <a:lstStyle>
            <a:lvl1pPr>
              <a:defRPr lang="en-US" sz="1114" b="0" dirty="0">
                <a:solidFill>
                  <a:schemeClr val="tx1"/>
                </a:solidFill>
                <a:latin typeface="+mn-lt"/>
              </a:defRPr>
            </a:lvl1pPr>
            <a:lvl2pPr>
              <a:defRPr lang="en-US" sz="1114" dirty="0"/>
            </a:lvl2pPr>
            <a:lvl3pPr>
              <a:defRPr lang="en-US" sz="1114" dirty="0"/>
            </a:lvl3pPr>
            <a:lvl4pPr>
              <a:defRPr lang="en-US" sz="1114" dirty="0"/>
            </a:lvl4pPr>
            <a:lvl5pPr>
              <a:defRPr/>
            </a:lvl5pPr>
          </a:lstStyle>
          <a:p>
            <a:pPr lvl="0"/>
            <a:r>
              <a:rPr lang="en-US" dirty="0"/>
              <a:t>Subtext goes here (for second level paragraph click alt + shift + right arrow)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1F16283C-8BF7-6745-8646-55FA365398F2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630064" y="3605265"/>
            <a:ext cx="3050082" cy="3275004"/>
          </a:xfrm>
          <a:prstGeom prst="rect">
            <a:avLst/>
          </a:prstGeom>
          <a:noFill/>
          <a:ln>
            <a:noFill/>
          </a:ln>
        </p:spPr>
        <p:txBody>
          <a:bodyPr vert="horz" lIns="72000" tIns="72000" rIns="0" bIns="0" numCol="1" spcCol="252000" rtlCol="0">
            <a:noAutofit/>
          </a:bodyPr>
          <a:lstStyle>
            <a:lvl1pPr>
              <a:defRPr lang="en-US" sz="1114" b="0" dirty="0">
                <a:solidFill>
                  <a:schemeClr val="tx1"/>
                </a:solidFill>
                <a:latin typeface="+mn-lt"/>
              </a:defRPr>
            </a:lvl1pPr>
            <a:lvl2pPr>
              <a:defRPr lang="en-US" sz="1114" dirty="0"/>
            </a:lvl2pPr>
            <a:lvl3pPr>
              <a:defRPr lang="en-US" sz="1114" dirty="0"/>
            </a:lvl3pPr>
            <a:lvl4pPr>
              <a:defRPr lang="en-US" sz="1114" dirty="0"/>
            </a:lvl4pPr>
            <a:lvl5pPr>
              <a:defRPr/>
            </a:lvl5pPr>
          </a:lstStyle>
          <a:p>
            <a:pPr lvl="0"/>
            <a:r>
              <a:rPr lang="en-US" dirty="0"/>
              <a:t>Subtext goes here (for second level paragraph click alt + shift + right arrow)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351142510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2"/>
          <p:cNvSpPr>
            <a:spLocks noGrp="1"/>
          </p:cNvSpPr>
          <p:nvPr>
            <p:ph idx="15" hasCustomPrompt="1"/>
          </p:nvPr>
        </p:nvSpPr>
        <p:spPr>
          <a:xfrm>
            <a:off x="7007749" y="2942759"/>
            <a:ext cx="3050082" cy="562131"/>
          </a:xfrm>
          <a:prstGeom prst="rect">
            <a:avLst/>
          </a:prstGeom>
          <a:noFill/>
          <a:ln>
            <a:noFill/>
          </a:ln>
        </p:spPr>
        <p:txBody>
          <a:bodyPr vert="horz" lIns="72000" tIns="36000" rIns="0" bIns="0" numCol="1" spcCol="252000" rtlCol="0">
            <a:noAutofit/>
          </a:bodyPr>
          <a:lstStyle>
            <a:lvl1pPr>
              <a:spcBef>
                <a:spcPts val="0"/>
              </a:spcBef>
              <a:defRPr lang="en-US" sz="1432" b="1" dirty="0">
                <a:solidFill>
                  <a:schemeClr val="accent2"/>
                </a:solidFill>
                <a:latin typeface="+mj-lt"/>
              </a:defRPr>
            </a:lvl1pPr>
            <a:lvl2pPr>
              <a:defRPr lang="en-US" sz="1273" dirty="0"/>
            </a:lvl2pPr>
            <a:lvl3pPr>
              <a:defRPr lang="en-US" sz="1273" dirty="0"/>
            </a:lvl3pPr>
            <a:lvl4pPr>
              <a:defRPr lang="en-US" sz="1273" dirty="0"/>
            </a:lvl4pPr>
          </a:lstStyle>
          <a:p>
            <a:pPr lvl="0">
              <a:lnSpc>
                <a:spcPct val="100000"/>
              </a:lnSpc>
              <a:spcBef>
                <a:spcPts val="760"/>
              </a:spcBef>
            </a:pPr>
            <a:r>
              <a:rPr lang="en-US" dirty="0"/>
              <a:t>Outcome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idx="16" hasCustomPrompt="1"/>
          </p:nvPr>
        </p:nvSpPr>
        <p:spPr>
          <a:xfrm>
            <a:off x="3827463" y="2942759"/>
            <a:ext cx="3050082" cy="562130"/>
          </a:xfrm>
          <a:prstGeom prst="rect">
            <a:avLst/>
          </a:prstGeom>
          <a:noFill/>
          <a:ln>
            <a:noFill/>
          </a:ln>
        </p:spPr>
        <p:txBody>
          <a:bodyPr vert="horz" lIns="72000" tIns="36000" rIns="0" bIns="0" numCol="1" spcCol="252000" rtlCol="0">
            <a:noAutofit/>
          </a:bodyPr>
          <a:lstStyle>
            <a:lvl1pPr>
              <a:spcBef>
                <a:spcPts val="0"/>
              </a:spcBef>
              <a:defRPr lang="en-US" sz="1432" b="1" dirty="0">
                <a:solidFill>
                  <a:schemeClr val="accent2"/>
                </a:solidFill>
                <a:latin typeface="+mj-lt"/>
              </a:defRPr>
            </a:lvl1pPr>
            <a:lvl2pPr>
              <a:defRPr lang="en-US" sz="1273" dirty="0"/>
            </a:lvl2pPr>
            <a:lvl3pPr>
              <a:defRPr lang="en-US" sz="1273" dirty="0"/>
            </a:lvl3pPr>
            <a:lvl4pPr>
              <a:defRPr lang="en-US" sz="1273" dirty="0"/>
            </a:lvl4pPr>
          </a:lstStyle>
          <a:p>
            <a:pPr lvl="0">
              <a:lnSpc>
                <a:spcPct val="100000"/>
              </a:lnSpc>
              <a:spcBef>
                <a:spcPts val="760"/>
              </a:spcBef>
            </a:pPr>
            <a:r>
              <a:rPr lang="en-US" dirty="0" err="1"/>
              <a:t>Programme</a:t>
            </a:r>
            <a:endParaRPr lang="en-US" dirty="0"/>
          </a:p>
        </p:txBody>
      </p:sp>
      <p:sp>
        <p:nvSpPr>
          <p:cNvPr id="22" name="Content Placeholder 2"/>
          <p:cNvSpPr>
            <a:spLocks noGrp="1"/>
          </p:cNvSpPr>
          <p:nvPr>
            <p:ph idx="17" hasCustomPrompt="1"/>
          </p:nvPr>
        </p:nvSpPr>
        <p:spPr>
          <a:xfrm>
            <a:off x="630064" y="2942759"/>
            <a:ext cx="3050082" cy="562130"/>
          </a:xfrm>
          <a:prstGeom prst="rect">
            <a:avLst/>
          </a:prstGeom>
          <a:noFill/>
          <a:ln>
            <a:noFill/>
          </a:ln>
        </p:spPr>
        <p:txBody>
          <a:bodyPr lIns="72000" tIns="36000" rIns="0" numCol="1" spcCol="252000">
            <a:noAutofit/>
          </a:bodyPr>
          <a:lstStyle>
            <a:lvl1pPr marL="0" marR="0" indent="0" algn="l" defTabSz="637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 sz="1432" b="1" baseline="0">
                <a:solidFill>
                  <a:schemeClr val="accent2"/>
                </a:solidFill>
                <a:latin typeface="+mj-lt"/>
              </a:defRPr>
            </a:lvl1pPr>
            <a:lvl2pPr marL="214686" indent="-214686">
              <a:tabLst/>
              <a:defRPr sz="1273"/>
            </a:lvl2pPr>
            <a:lvl3pPr>
              <a:buClr>
                <a:schemeClr val="accent6"/>
              </a:buClr>
              <a:defRPr sz="1273">
                <a:solidFill>
                  <a:schemeClr val="tx1"/>
                </a:solidFill>
              </a:defRPr>
            </a:lvl3pPr>
            <a:lvl4pPr>
              <a:defRPr sz="1273">
                <a:solidFill>
                  <a:schemeClr val="tx1"/>
                </a:solidFill>
              </a:defRPr>
            </a:lvl4pPr>
            <a:lvl5pPr>
              <a:buClr>
                <a:schemeClr val="accent6"/>
              </a:buClr>
              <a:defRPr sz="636">
                <a:solidFill>
                  <a:schemeClr val="tx1"/>
                </a:solidFill>
              </a:defRPr>
            </a:lvl5pPr>
          </a:lstStyle>
          <a:p>
            <a:pPr marL="0" marR="0" lvl="0" indent="0" algn="l" defTabSz="637810" rtl="0" eaLnBrk="1" fontAlgn="auto" latinLnBrk="0" hangingPunct="1">
              <a:lnSpc>
                <a:spcPct val="100000"/>
              </a:lnSpc>
              <a:spcBef>
                <a:spcPts val="760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dirty="0"/>
              <a:t>Challenge</a:t>
            </a:r>
          </a:p>
          <a:p>
            <a:pPr marL="0" marR="0" lvl="0" indent="0" algn="l" defTabSz="637810" rtl="0" eaLnBrk="1" fontAlgn="auto" latinLnBrk="0" hangingPunct="1">
              <a:lnSpc>
                <a:spcPct val="100000"/>
              </a:lnSpc>
              <a:spcBef>
                <a:spcPts val="760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630064" y="1800226"/>
            <a:ext cx="7609075" cy="843509"/>
          </a:xfrm>
          <a:prstGeom prst="rect">
            <a:avLst/>
          </a:prstGeom>
        </p:spPr>
        <p:txBody>
          <a:bodyPr>
            <a:noAutofit/>
          </a:bodyPr>
          <a:lstStyle>
            <a:lvl1pPr marL="0" algn="l" defTabSz="801819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546" kern="1200" baseline="0" smtClean="0">
                <a:solidFill>
                  <a:schemeClr val="accent2"/>
                </a:solidFill>
                <a:latin typeface="+mj-lt"/>
                <a:ea typeface="Segoe UI" charset="0"/>
                <a:cs typeface="Segoe UI" charset="0"/>
              </a:defRPr>
            </a:lvl1pPr>
          </a:lstStyle>
          <a:p>
            <a:pPr lvl="0"/>
            <a:r>
              <a:rPr lang="en-US" dirty="0"/>
              <a:t>Headline goes here.</a:t>
            </a:r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3" hasCustomPrompt="1"/>
          </p:nvPr>
        </p:nvSpPr>
        <p:spPr>
          <a:xfrm>
            <a:off x="8625689" y="659536"/>
            <a:ext cx="1432142" cy="11128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 sz="1432" b="1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Size and position guide for logo DELETE BOX</a:t>
            </a:r>
          </a:p>
        </p:txBody>
      </p:sp>
      <p:sp>
        <p:nvSpPr>
          <p:cNvPr id="7" name="Title 6"/>
          <p:cNvSpPr>
            <a:spLocks noGrp="1"/>
          </p:cNvSpPr>
          <p:nvPr userDrawn="1">
            <p:ph type="title" hasCustomPrompt="1"/>
          </p:nvPr>
        </p:nvSpPr>
        <p:spPr>
          <a:xfrm>
            <a:off x="630064" y="687344"/>
            <a:ext cx="7609075" cy="1112881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24"/>
          </p:nvPr>
        </p:nvSpPr>
        <p:spPr/>
        <p:txBody>
          <a:bodyPr>
            <a:noAutofit/>
          </a:bodyPr>
          <a:lstStyle/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25"/>
          </p:nvPr>
        </p:nvSpPr>
        <p:spPr/>
        <p:txBody>
          <a:bodyPr>
            <a:noAutofit/>
          </a:bodyPr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F96DB1ED-9ED8-7344-BEAE-4B7E5F8BEA90}"/>
              </a:ext>
            </a:extLst>
          </p:cNvPr>
          <p:cNvSpPr/>
          <p:nvPr/>
        </p:nvSpPr>
        <p:spPr>
          <a:xfrm rot="5400000">
            <a:off x="9254010" y="5984039"/>
            <a:ext cx="1026018" cy="815883"/>
          </a:xfrm>
          <a:custGeom>
            <a:avLst/>
            <a:gdLst>
              <a:gd name="connsiteX0" fmla="*/ 748189 w 5764815"/>
              <a:gd name="connsiteY0" fmla="*/ 0 h 5762338"/>
              <a:gd name="connsiteX1" fmla="*/ 0 w 5764815"/>
              <a:gd name="connsiteY1" fmla="*/ 747855 h 5762338"/>
              <a:gd name="connsiteX2" fmla="*/ 5016627 w 5764815"/>
              <a:gd name="connsiteY2" fmla="*/ 747855 h 5762338"/>
              <a:gd name="connsiteX3" fmla="*/ 5016627 w 5764815"/>
              <a:gd name="connsiteY3" fmla="*/ 5762339 h 5762338"/>
              <a:gd name="connsiteX4" fmla="*/ 5764816 w 5764815"/>
              <a:gd name="connsiteY4" fmla="*/ 5014484 h 5762338"/>
              <a:gd name="connsiteX5" fmla="*/ 5764816 w 5764815"/>
              <a:gd name="connsiteY5" fmla="*/ 0 h 5762338"/>
              <a:gd name="connsiteX6" fmla="*/ 748189 w 5764815"/>
              <a:gd name="connsiteY6" fmla="*/ 0 h 576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64815" h="5762338">
                <a:moveTo>
                  <a:pt x="748189" y="0"/>
                </a:moveTo>
                <a:lnTo>
                  <a:pt x="0" y="747855"/>
                </a:lnTo>
                <a:lnTo>
                  <a:pt x="5016627" y="747855"/>
                </a:lnTo>
                <a:lnTo>
                  <a:pt x="5016627" y="5762339"/>
                </a:lnTo>
                <a:lnTo>
                  <a:pt x="5764816" y="5014484"/>
                </a:lnTo>
                <a:lnTo>
                  <a:pt x="5764816" y="0"/>
                </a:lnTo>
                <a:lnTo>
                  <a:pt x="748189" y="0"/>
                </a:ln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sz="1432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A8464AC0-1BB9-FA4E-814E-CAA2650C69B5}"/>
              </a:ext>
            </a:extLst>
          </p:cNvPr>
          <p:cNvSpPr/>
          <p:nvPr userDrawn="1"/>
        </p:nvSpPr>
        <p:spPr>
          <a:xfrm rot="16200000">
            <a:off x="421609" y="2858887"/>
            <a:ext cx="1026018" cy="815883"/>
          </a:xfrm>
          <a:custGeom>
            <a:avLst/>
            <a:gdLst>
              <a:gd name="connsiteX0" fmla="*/ 748189 w 5764815"/>
              <a:gd name="connsiteY0" fmla="*/ 0 h 5762338"/>
              <a:gd name="connsiteX1" fmla="*/ 0 w 5764815"/>
              <a:gd name="connsiteY1" fmla="*/ 747855 h 5762338"/>
              <a:gd name="connsiteX2" fmla="*/ 5016627 w 5764815"/>
              <a:gd name="connsiteY2" fmla="*/ 747855 h 5762338"/>
              <a:gd name="connsiteX3" fmla="*/ 5016627 w 5764815"/>
              <a:gd name="connsiteY3" fmla="*/ 5762339 h 5762338"/>
              <a:gd name="connsiteX4" fmla="*/ 5764816 w 5764815"/>
              <a:gd name="connsiteY4" fmla="*/ 5014484 h 5762338"/>
              <a:gd name="connsiteX5" fmla="*/ 5764816 w 5764815"/>
              <a:gd name="connsiteY5" fmla="*/ 0 h 5762338"/>
              <a:gd name="connsiteX6" fmla="*/ 748189 w 5764815"/>
              <a:gd name="connsiteY6" fmla="*/ 0 h 576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64815" h="5762338">
                <a:moveTo>
                  <a:pt x="748189" y="0"/>
                </a:moveTo>
                <a:lnTo>
                  <a:pt x="0" y="747855"/>
                </a:lnTo>
                <a:lnTo>
                  <a:pt x="5016627" y="747855"/>
                </a:lnTo>
                <a:lnTo>
                  <a:pt x="5016627" y="5762339"/>
                </a:lnTo>
                <a:lnTo>
                  <a:pt x="5764816" y="5014484"/>
                </a:lnTo>
                <a:lnTo>
                  <a:pt x="5764816" y="0"/>
                </a:lnTo>
                <a:lnTo>
                  <a:pt x="748189" y="0"/>
                </a:ln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sz="1432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AA0640F-2DA4-824D-B486-BA505CE7011C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7007749" y="3597327"/>
            <a:ext cx="3050082" cy="3275010"/>
          </a:xfrm>
          <a:prstGeom prst="rect">
            <a:avLst/>
          </a:prstGeom>
          <a:noFill/>
          <a:ln>
            <a:noFill/>
          </a:ln>
        </p:spPr>
        <p:txBody>
          <a:bodyPr vert="horz" lIns="72000" tIns="72000" rIns="0" bIns="0" numCol="1" spcCol="252000" rtlCol="0">
            <a:noAutofit/>
          </a:bodyPr>
          <a:lstStyle>
            <a:lvl1pPr>
              <a:defRPr lang="en-US" sz="1114" b="0" dirty="0">
                <a:solidFill>
                  <a:schemeClr val="tx1"/>
                </a:solidFill>
                <a:latin typeface="+mn-lt"/>
              </a:defRPr>
            </a:lvl1pPr>
            <a:lvl2pPr>
              <a:defRPr lang="en-US" sz="1114" dirty="0"/>
            </a:lvl2pPr>
            <a:lvl3pPr>
              <a:defRPr lang="en-US" sz="1114" dirty="0"/>
            </a:lvl3pPr>
            <a:lvl4pPr>
              <a:defRPr lang="en-US" sz="1114" dirty="0"/>
            </a:lvl4pPr>
            <a:lvl5pPr>
              <a:defRPr/>
            </a:lvl5pPr>
          </a:lstStyle>
          <a:p>
            <a:pPr lvl="0"/>
            <a:r>
              <a:rPr lang="en-US" dirty="0"/>
              <a:t>Subtext goes here (for second level paragraph click alt + shift + right arrow)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9FFB29B7-9855-1D41-B505-1DF538A70213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3827463" y="3597328"/>
            <a:ext cx="3050082" cy="3275004"/>
          </a:xfrm>
          <a:prstGeom prst="rect">
            <a:avLst/>
          </a:prstGeom>
          <a:noFill/>
          <a:ln>
            <a:noFill/>
          </a:ln>
        </p:spPr>
        <p:txBody>
          <a:bodyPr vert="horz" lIns="72000" tIns="72000" rIns="0" bIns="0" numCol="1" spcCol="252000" rtlCol="0">
            <a:noAutofit/>
          </a:bodyPr>
          <a:lstStyle>
            <a:lvl1pPr>
              <a:defRPr lang="en-US" sz="1114" b="0" dirty="0">
                <a:solidFill>
                  <a:schemeClr val="tx1"/>
                </a:solidFill>
                <a:latin typeface="+mn-lt"/>
              </a:defRPr>
            </a:lvl1pPr>
            <a:lvl2pPr>
              <a:defRPr lang="en-US" sz="1114" dirty="0"/>
            </a:lvl2pPr>
            <a:lvl3pPr>
              <a:defRPr lang="en-US" sz="1114" dirty="0"/>
            </a:lvl3pPr>
            <a:lvl4pPr>
              <a:defRPr lang="en-US" sz="1114" dirty="0"/>
            </a:lvl4pPr>
            <a:lvl5pPr>
              <a:defRPr/>
            </a:lvl5pPr>
          </a:lstStyle>
          <a:p>
            <a:pPr lvl="0"/>
            <a:r>
              <a:rPr lang="en-US" dirty="0"/>
              <a:t>Subtext goes here (for second level paragraph click alt + shift + right arrow)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1F16283C-8BF7-6745-8646-55FA365398F2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630064" y="3605265"/>
            <a:ext cx="3050082" cy="3275004"/>
          </a:xfrm>
          <a:prstGeom prst="rect">
            <a:avLst/>
          </a:prstGeom>
          <a:noFill/>
          <a:ln>
            <a:noFill/>
          </a:ln>
        </p:spPr>
        <p:txBody>
          <a:bodyPr vert="horz" lIns="72000" tIns="72000" rIns="0" bIns="0" numCol="1" spcCol="252000" rtlCol="0">
            <a:noAutofit/>
          </a:bodyPr>
          <a:lstStyle>
            <a:lvl1pPr>
              <a:defRPr lang="en-US" sz="1114" b="0" dirty="0">
                <a:solidFill>
                  <a:schemeClr val="tx1"/>
                </a:solidFill>
                <a:latin typeface="+mn-lt"/>
              </a:defRPr>
            </a:lvl1pPr>
            <a:lvl2pPr>
              <a:defRPr lang="en-US" sz="1114" dirty="0"/>
            </a:lvl2pPr>
            <a:lvl3pPr>
              <a:defRPr lang="en-US" sz="1114" dirty="0"/>
            </a:lvl3pPr>
            <a:lvl4pPr>
              <a:defRPr lang="en-US" sz="1114" dirty="0"/>
            </a:lvl4pPr>
            <a:lvl5pPr>
              <a:defRPr/>
            </a:lvl5pPr>
          </a:lstStyle>
          <a:p>
            <a:pPr lvl="0"/>
            <a:r>
              <a:rPr lang="en-US" dirty="0"/>
              <a:t>Subtext goes here (for second level paragraph click alt + shift + right arrow)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47379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rast 3-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D937BF69-DBBB-44FA-AA65-8999BD8B4E5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29691602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592" imgH="591" progId="TCLayout.ActiveDocument.1">
                  <p:embed/>
                </p:oleObj>
              </mc:Choice>
              <mc:Fallback>
                <p:oleObj name="think-cell Slide" r:id="rId8" imgW="592" imgH="59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D937BF69-DBBB-44FA-AA65-8999BD8B4E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0440E0BC-D285-4CB0-BC8F-8E2C57BF2A20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15" name="Slide Number">
            <a:extLst>
              <a:ext uri="{FF2B5EF4-FFF2-40B4-BE49-F238E27FC236}">
                <a16:creationId xmlns:a16="http://schemas.microsoft.com/office/drawing/2014/main" id="{0AA537C7-2883-43C1-848C-3A4E9645077F}"/>
              </a:ext>
            </a:extLst>
          </p:cNvPr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2. Slide Title">
            <a:extLst>
              <a:ext uri="{FF2B5EF4-FFF2-40B4-BE49-F238E27FC236}">
                <a16:creationId xmlns:a16="http://schemas.microsoft.com/office/drawing/2014/main" id="{6C3D89FC-A4B9-4683-B64F-B0644150274F}"/>
              </a:ext>
            </a:extLst>
          </p:cNvPr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486477" y="193094"/>
            <a:ext cx="8291317" cy="424084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10" name="5. Source" hidden="1">
            <a:extLst>
              <a:ext uri="{FF2B5EF4-FFF2-40B4-BE49-F238E27FC236}">
                <a16:creationId xmlns:a16="http://schemas.microsoft.com/office/drawing/2014/main" id="{67B1A162-B59D-4B89-B39B-FBDD9E751175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8" name="1. On-page tracker">
            <a:extLst>
              <a:ext uri="{FF2B5EF4-FFF2-40B4-BE49-F238E27FC236}">
                <a16:creationId xmlns:a16="http://schemas.microsoft.com/office/drawing/2014/main" id="{B5C5F547-1B1B-411D-99AF-7DE767A71F19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6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1FB921C-B0A9-483A-B7EF-ACC48F134B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/>
          <a:srcRect l="7565" t="15791" r="13833" b="13505"/>
          <a:stretch/>
        </p:blipFill>
        <p:spPr>
          <a:xfrm>
            <a:off x="8936157" y="120099"/>
            <a:ext cx="1352137" cy="819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283090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en-US"/>
              <a:t>© BRUNSWICK GROUP 2021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8" name="TextBox 37"/>
          <p:cNvSpPr txBox="1"/>
          <p:nvPr userDrawn="1"/>
        </p:nvSpPr>
        <p:spPr>
          <a:xfrm>
            <a:off x="624346" y="642431"/>
            <a:ext cx="3950852" cy="4896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63781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</a:pPr>
            <a:r>
              <a:rPr lang="en-GB" sz="3182" b="0" i="0" kern="1200" dirty="0">
                <a:solidFill>
                  <a:schemeClr val="bg1"/>
                </a:solidFill>
                <a:latin typeface="+mj-lt"/>
                <a:ea typeface="Segoe UI" charset="0"/>
                <a:cs typeface="Segoe UI" charset="0"/>
              </a:rPr>
              <a:t>Working Globally</a:t>
            </a:r>
            <a:endParaRPr lang="en-US" sz="3182" b="0" i="0" kern="1200" dirty="0">
              <a:solidFill>
                <a:schemeClr val="bg1"/>
              </a:solidFill>
              <a:latin typeface="+mj-lt"/>
              <a:ea typeface="Segoe UI" charset="0"/>
              <a:cs typeface="Segoe UI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A84243F-4ED6-D44D-8989-DC9FD3E03B1F}"/>
              </a:ext>
            </a:extLst>
          </p:cNvPr>
          <p:cNvGrpSpPr/>
          <p:nvPr userDrawn="1"/>
        </p:nvGrpSpPr>
        <p:grpSpPr>
          <a:xfrm>
            <a:off x="624347" y="4282698"/>
            <a:ext cx="2220739" cy="2452500"/>
            <a:chOff x="10008275" y="4377300"/>
            <a:chExt cx="2791503" cy="2452500"/>
          </a:xfrm>
        </p:grpSpPr>
        <p:sp>
          <p:nvSpPr>
            <p:cNvPr id="37" name="TextBox 36"/>
            <p:cNvSpPr txBox="1"/>
            <p:nvPr userDrawn="1"/>
          </p:nvSpPr>
          <p:spPr>
            <a:xfrm>
              <a:off x="10008275" y="4377300"/>
              <a:ext cx="2636448" cy="1883309"/>
            </a:xfrm>
            <a:prstGeom prst="rect">
              <a:avLst/>
            </a:prstGeom>
            <a:solidFill>
              <a:srgbClr val="2C4158"/>
            </a:solidFill>
          </p:spPr>
          <p:txBody>
            <a:bodyPr wrap="square" lIns="108000" tIns="108000" rIns="108000" bIns="108000" rtlCol="0">
              <a:spAutoFit/>
            </a:bodyPr>
            <a:lstStyle/>
            <a:p>
              <a:pPr marL="0" marR="0" indent="0" algn="l" defTabSz="801819" rtl="0" eaLnBrk="1" fontAlgn="auto" latinLnBrk="0" hangingPunct="1">
                <a:lnSpc>
                  <a:spcPct val="8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Segoe UI Light" panose="020B0502040204020203" pitchFamily="34" charset="0"/>
                <a:buNone/>
                <a:tabLst/>
              </a:pPr>
              <a:r>
                <a:rPr lang="en-US" sz="2546" kern="1200" spc="0" baseline="0" dirty="0">
                  <a:solidFill>
                    <a:schemeClr val="bg1"/>
                  </a:solidFill>
                  <a:latin typeface="+mj-lt"/>
                  <a:ea typeface="Segoe UI" charset="0"/>
                  <a:cs typeface="Segoe UI Semibold" panose="020B0702040204020203" pitchFamily="34" charset="0"/>
                </a:rPr>
                <a:t>1,200 people  200 partners 30+ years  </a:t>
              </a:r>
              <a:br>
                <a:rPr lang="en-US" sz="2546" kern="1200" spc="0" baseline="0" dirty="0">
                  <a:solidFill>
                    <a:schemeClr val="bg1"/>
                  </a:solidFill>
                  <a:latin typeface="+mj-lt"/>
                  <a:ea typeface="Segoe UI" charset="0"/>
                  <a:cs typeface="Segoe UI Semibold" panose="020B0702040204020203" pitchFamily="34" charset="0"/>
                </a:rPr>
              </a:br>
              <a:r>
                <a:rPr lang="en-US" sz="2546" kern="1200" spc="0" baseline="0" dirty="0">
                  <a:solidFill>
                    <a:schemeClr val="bg1"/>
                  </a:solidFill>
                  <a:latin typeface="+mj-lt"/>
                  <a:ea typeface="Segoe UI" charset="0"/>
                  <a:cs typeface="Segoe UI Semibold" panose="020B0702040204020203" pitchFamily="34" charset="0"/>
                </a:rPr>
                <a:t>27 offices </a:t>
              </a:r>
            </a:p>
            <a:p>
              <a:pPr marL="0" marR="0" indent="0" algn="l" defTabSz="801819" rtl="0" eaLnBrk="1" fontAlgn="auto" latinLnBrk="0" hangingPunct="1">
                <a:lnSpc>
                  <a:spcPct val="8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Segoe UI Light" panose="020B0502040204020203" pitchFamily="34" charset="0"/>
                <a:buNone/>
                <a:tabLst/>
              </a:pPr>
              <a:r>
                <a:rPr lang="en-US" sz="2546" kern="1200" spc="0" baseline="0" dirty="0">
                  <a:solidFill>
                    <a:schemeClr val="accent2"/>
                  </a:solidFill>
                  <a:latin typeface="+mj-lt"/>
                  <a:ea typeface="Segoe UI" charset="0"/>
                  <a:cs typeface="Segoe UI Semibold" panose="020B0702040204020203" pitchFamily="34" charset="0"/>
                </a:rPr>
                <a:t>One firm</a:t>
              </a:r>
            </a:p>
          </p:txBody>
        </p: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D3F55BDD-B199-A645-9D30-998C2F3BD011}"/>
                </a:ext>
              </a:extLst>
            </p:cNvPr>
            <p:cNvGrpSpPr/>
            <p:nvPr userDrawn="1"/>
          </p:nvGrpSpPr>
          <p:grpSpPr>
            <a:xfrm rot="16200000">
              <a:off x="11953005" y="5983027"/>
              <a:ext cx="846773" cy="846773"/>
              <a:chOff x="4582636" y="4553440"/>
              <a:chExt cx="1635823" cy="1635823"/>
            </a:xfrm>
            <a:solidFill>
              <a:schemeClr val="accent2"/>
            </a:solidFill>
          </p:grpSpPr>
          <p:sp>
            <p:nvSpPr>
              <p:cNvPr id="86" name="Graphic 36">
                <a:extLst>
                  <a:ext uri="{FF2B5EF4-FFF2-40B4-BE49-F238E27FC236}">
                    <a16:creationId xmlns:a16="http://schemas.microsoft.com/office/drawing/2014/main" id="{E3FBF8C3-5498-4046-BB0D-BB449B4868E5}"/>
                  </a:ext>
                </a:extLst>
              </p:cNvPr>
              <p:cNvSpPr/>
              <p:nvPr/>
            </p:nvSpPr>
            <p:spPr>
              <a:xfrm>
                <a:off x="4582636" y="5914579"/>
                <a:ext cx="1635823" cy="262387"/>
              </a:xfrm>
              <a:custGeom>
                <a:avLst/>
                <a:gdLst>
                  <a:gd name="connsiteX0" fmla="*/ 4252913 w 5067300"/>
                  <a:gd name="connsiteY0" fmla="*/ 812800 h 812799"/>
                  <a:gd name="connsiteX1" fmla="*/ 0 w 5067300"/>
                  <a:gd name="connsiteY1" fmla="*/ 812800 h 812799"/>
                  <a:gd name="connsiteX2" fmla="*/ 814388 w 5067300"/>
                  <a:gd name="connsiteY2" fmla="*/ 0 h 812799"/>
                  <a:gd name="connsiteX3" fmla="*/ 5067300 w 5067300"/>
                  <a:gd name="connsiteY3" fmla="*/ 0 h 812799"/>
                  <a:gd name="connsiteX4" fmla="*/ 4252913 w 5067300"/>
                  <a:gd name="connsiteY4" fmla="*/ 812800 h 8127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67300" h="812799">
                    <a:moveTo>
                      <a:pt x="4252913" y="812800"/>
                    </a:moveTo>
                    <a:lnTo>
                      <a:pt x="0" y="812800"/>
                    </a:lnTo>
                    <a:lnTo>
                      <a:pt x="814388" y="0"/>
                    </a:lnTo>
                    <a:lnTo>
                      <a:pt x="5067300" y="0"/>
                    </a:lnTo>
                    <a:lnTo>
                      <a:pt x="4252913" y="812800"/>
                    </a:ln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432"/>
              </a:p>
            </p:txBody>
          </p:sp>
          <p:sp>
            <p:nvSpPr>
              <p:cNvPr id="87" name="Graphic 36">
                <a:extLst>
                  <a:ext uri="{FF2B5EF4-FFF2-40B4-BE49-F238E27FC236}">
                    <a16:creationId xmlns:a16="http://schemas.microsoft.com/office/drawing/2014/main" id="{34EE9915-EF15-CA47-883D-F58EE8E765BD}"/>
                  </a:ext>
                </a:extLst>
              </p:cNvPr>
              <p:cNvSpPr/>
              <p:nvPr userDrawn="1"/>
            </p:nvSpPr>
            <p:spPr>
              <a:xfrm rot="5400000" flipH="1">
                <a:off x="3895918" y="5240158"/>
                <a:ext cx="1635823" cy="262387"/>
              </a:xfrm>
              <a:custGeom>
                <a:avLst/>
                <a:gdLst>
                  <a:gd name="connsiteX0" fmla="*/ 4252913 w 5067300"/>
                  <a:gd name="connsiteY0" fmla="*/ 812800 h 812799"/>
                  <a:gd name="connsiteX1" fmla="*/ 0 w 5067300"/>
                  <a:gd name="connsiteY1" fmla="*/ 812800 h 812799"/>
                  <a:gd name="connsiteX2" fmla="*/ 814388 w 5067300"/>
                  <a:gd name="connsiteY2" fmla="*/ 0 h 812799"/>
                  <a:gd name="connsiteX3" fmla="*/ 5067300 w 5067300"/>
                  <a:gd name="connsiteY3" fmla="*/ 0 h 812799"/>
                  <a:gd name="connsiteX4" fmla="*/ 4252913 w 5067300"/>
                  <a:gd name="connsiteY4" fmla="*/ 812800 h 8127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67300" h="812799">
                    <a:moveTo>
                      <a:pt x="4252913" y="812800"/>
                    </a:moveTo>
                    <a:lnTo>
                      <a:pt x="0" y="812800"/>
                    </a:lnTo>
                    <a:lnTo>
                      <a:pt x="814388" y="0"/>
                    </a:lnTo>
                    <a:lnTo>
                      <a:pt x="5067300" y="0"/>
                    </a:lnTo>
                    <a:lnTo>
                      <a:pt x="4252913" y="812800"/>
                    </a:ln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432"/>
              </a:p>
            </p:txBody>
          </p:sp>
        </p:grp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283F61E6-9484-B646-A3EA-9465189EC8D1}"/>
              </a:ext>
            </a:extLst>
          </p:cNvPr>
          <p:cNvSpPr txBox="1"/>
          <p:nvPr userDrawn="1"/>
        </p:nvSpPr>
        <p:spPr>
          <a:xfrm>
            <a:off x="9016493" y="1467982"/>
            <a:ext cx="1869110" cy="4888774"/>
          </a:xfrm>
          <a:prstGeom prst="rect">
            <a:avLst/>
          </a:prstGeom>
          <a:noFill/>
        </p:spPr>
        <p:txBody>
          <a:bodyPr wrap="square" lIns="0" rIns="28639" rtlCol="0" anchor="ctr">
            <a:spAutoFit/>
          </a:bodyPr>
          <a:lstStyle/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Abu Dhabi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Beijing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Berlin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Brussels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Chicago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Dallas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Dubai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Frankfurt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Hong Kong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Johannesburg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Lisbon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London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Madrid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Milan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Mumbai 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Munich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New York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Paris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San Francisco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Sao Paulo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Shanghai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Singapore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Stockholm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Sydney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Tokyo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Vienna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Washington, D.C.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E9CAFBD-F70D-C046-B54E-42E582416C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3785" y="1413395"/>
            <a:ext cx="7099718" cy="4997948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375E333A-96B0-804D-91E9-0D74C54109D6}"/>
              </a:ext>
            </a:extLst>
          </p:cNvPr>
          <p:cNvGrpSpPr/>
          <p:nvPr userDrawn="1"/>
        </p:nvGrpSpPr>
        <p:grpSpPr>
          <a:xfrm>
            <a:off x="2088710" y="2029875"/>
            <a:ext cx="6482003" cy="3766576"/>
            <a:chOff x="2625541" y="2029875"/>
            <a:chExt cx="8147978" cy="3766576"/>
          </a:xfrm>
        </p:grpSpPr>
        <p:sp>
          <p:nvSpPr>
            <p:cNvPr id="39" name="Right Triangle 38">
              <a:extLst>
                <a:ext uri="{FF2B5EF4-FFF2-40B4-BE49-F238E27FC236}">
                  <a16:creationId xmlns:a16="http://schemas.microsoft.com/office/drawing/2014/main" id="{15456FDD-61DD-5344-91C2-A8FA2015EA16}"/>
                </a:ext>
              </a:extLst>
            </p:cNvPr>
            <p:cNvSpPr/>
            <p:nvPr userDrawn="1"/>
          </p:nvSpPr>
          <p:spPr>
            <a:xfrm>
              <a:off x="6894821" y="5438193"/>
              <a:ext cx="105274" cy="105274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91" dirty="0" err="1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AA222CAB-9DB1-7641-B769-AE69E21937C3}"/>
                </a:ext>
              </a:extLst>
            </p:cNvPr>
            <p:cNvGrpSpPr/>
            <p:nvPr userDrawn="1"/>
          </p:nvGrpSpPr>
          <p:grpSpPr>
            <a:xfrm>
              <a:off x="2625541" y="2029875"/>
              <a:ext cx="7859057" cy="3155518"/>
              <a:chOff x="3112849" y="1639295"/>
              <a:chExt cx="9005644" cy="3615888"/>
            </a:xfrm>
          </p:grpSpPr>
          <p:sp>
            <p:nvSpPr>
              <p:cNvPr id="57" name="Right Triangle 56">
                <a:extLst>
                  <a:ext uri="{FF2B5EF4-FFF2-40B4-BE49-F238E27FC236}">
                    <a16:creationId xmlns:a16="http://schemas.microsoft.com/office/drawing/2014/main" id="{D87363A5-B28B-C24B-98FF-4A2299AAC054}"/>
                  </a:ext>
                </a:extLst>
              </p:cNvPr>
              <p:cNvSpPr/>
              <p:nvPr userDrawn="1"/>
            </p:nvSpPr>
            <p:spPr>
              <a:xfrm>
                <a:off x="5416661" y="5134550"/>
                <a:ext cx="120633" cy="120633"/>
              </a:xfrm>
              <a:prstGeom prst="rtTriangl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591" dirty="0" err="1"/>
              </a:p>
            </p:txBody>
          </p:sp>
          <p:sp>
            <p:nvSpPr>
              <p:cNvPr id="8" name="Right Triangle 7">
                <a:extLst>
                  <a:ext uri="{FF2B5EF4-FFF2-40B4-BE49-F238E27FC236}">
                    <a16:creationId xmlns:a16="http://schemas.microsoft.com/office/drawing/2014/main" id="{4F6AF210-931E-C040-99A9-63DA2238BEFF}"/>
                  </a:ext>
                </a:extLst>
              </p:cNvPr>
              <p:cNvSpPr/>
              <p:nvPr userDrawn="1"/>
            </p:nvSpPr>
            <p:spPr>
              <a:xfrm>
                <a:off x="7162099" y="1978542"/>
                <a:ext cx="120633" cy="120633"/>
              </a:xfrm>
              <a:prstGeom prst="rtTriangl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591" dirty="0" err="1"/>
              </a:p>
            </p:txBody>
          </p:sp>
          <p:sp>
            <p:nvSpPr>
              <p:cNvPr id="40" name="Right Triangle 39">
                <a:extLst>
                  <a:ext uri="{FF2B5EF4-FFF2-40B4-BE49-F238E27FC236}">
                    <a16:creationId xmlns:a16="http://schemas.microsoft.com/office/drawing/2014/main" id="{EC27B086-151A-8A47-9AF1-10EC41D853F3}"/>
                  </a:ext>
                </a:extLst>
              </p:cNvPr>
              <p:cNvSpPr/>
              <p:nvPr userDrawn="1"/>
            </p:nvSpPr>
            <p:spPr>
              <a:xfrm>
                <a:off x="7170045" y="2227204"/>
                <a:ext cx="120633" cy="120633"/>
              </a:xfrm>
              <a:prstGeom prst="rtTriangl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591" dirty="0" err="1"/>
              </a:p>
            </p:txBody>
          </p:sp>
          <p:sp>
            <p:nvSpPr>
              <p:cNvPr id="41" name="Right Triangle 40">
                <a:extLst>
                  <a:ext uri="{FF2B5EF4-FFF2-40B4-BE49-F238E27FC236}">
                    <a16:creationId xmlns:a16="http://schemas.microsoft.com/office/drawing/2014/main" id="{366812C6-F86F-7640-B424-C2F3409B2051}"/>
                  </a:ext>
                </a:extLst>
              </p:cNvPr>
              <p:cNvSpPr/>
              <p:nvPr userDrawn="1"/>
            </p:nvSpPr>
            <p:spPr>
              <a:xfrm>
                <a:off x="11997860" y="2719194"/>
                <a:ext cx="120633" cy="120633"/>
              </a:xfrm>
              <a:prstGeom prst="rtTriangl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591" dirty="0" err="1"/>
              </a:p>
            </p:txBody>
          </p:sp>
          <p:sp>
            <p:nvSpPr>
              <p:cNvPr id="42" name="Right Triangle 41">
                <a:extLst>
                  <a:ext uri="{FF2B5EF4-FFF2-40B4-BE49-F238E27FC236}">
                    <a16:creationId xmlns:a16="http://schemas.microsoft.com/office/drawing/2014/main" id="{8DA56E20-C9B1-4C4D-AC1D-6CCC3443F000}"/>
                  </a:ext>
                </a:extLst>
              </p:cNvPr>
              <p:cNvSpPr/>
              <p:nvPr userDrawn="1"/>
            </p:nvSpPr>
            <p:spPr>
              <a:xfrm>
                <a:off x="7290678" y="2133695"/>
                <a:ext cx="120633" cy="120633"/>
              </a:xfrm>
              <a:prstGeom prst="rtTriangl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591" dirty="0" err="1"/>
              </a:p>
            </p:txBody>
          </p:sp>
          <p:sp>
            <p:nvSpPr>
              <p:cNvPr id="43" name="Right Triangle 42">
                <a:extLst>
                  <a:ext uri="{FF2B5EF4-FFF2-40B4-BE49-F238E27FC236}">
                    <a16:creationId xmlns:a16="http://schemas.microsoft.com/office/drawing/2014/main" id="{AEB66F99-AEC8-1E4F-81C7-B8B48B1B950C}"/>
                  </a:ext>
                </a:extLst>
              </p:cNvPr>
              <p:cNvSpPr/>
              <p:nvPr userDrawn="1"/>
            </p:nvSpPr>
            <p:spPr>
              <a:xfrm>
                <a:off x="7403365" y="2013062"/>
                <a:ext cx="120633" cy="120633"/>
              </a:xfrm>
              <a:prstGeom prst="rtTriangl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591" dirty="0" err="1"/>
              </a:p>
            </p:txBody>
          </p:sp>
          <p:sp>
            <p:nvSpPr>
              <p:cNvPr id="44" name="Right Triangle 43">
                <a:extLst>
                  <a:ext uri="{FF2B5EF4-FFF2-40B4-BE49-F238E27FC236}">
                    <a16:creationId xmlns:a16="http://schemas.microsoft.com/office/drawing/2014/main" id="{EAE30AF4-27AD-1E46-BF96-34576C2E2ECF}"/>
                  </a:ext>
                </a:extLst>
              </p:cNvPr>
              <p:cNvSpPr/>
              <p:nvPr userDrawn="1"/>
            </p:nvSpPr>
            <p:spPr>
              <a:xfrm>
                <a:off x="7535155" y="1952745"/>
                <a:ext cx="120633" cy="120633"/>
              </a:xfrm>
              <a:prstGeom prst="rtTriangl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591" dirty="0" err="1"/>
              </a:p>
            </p:txBody>
          </p:sp>
          <p:sp>
            <p:nvSpPr>
              <p:cNvPr id="45" name="Right Triangle 44">
                <a:extLst>
                  <a:ext uri="{FF2B5EF4-FFF2-40B4-BE49-F238E27FC236}">
                    <a16:creationId xmlns:a16="http://schemas.microsoft.com/office/drawing/2014/main" id="{16A377AD-ED8B-E640-8C16-F1E8FC027BDA}"/>
                  </a:ext>
                </a:extLst>
              </p:cNvPr>
              <p:cNvSpPr/>
              <p:nvPr userDrawn="1"/>
            </p:nvSpPr>
            <p:spPr>
              <a:xfrm>
                <a:off x="7523998" y="2150936"/>
                <a:ext cx="120633" cy="120633"/>
              </a:xfrm>
              <a:prstGeom prst="rtTriangl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591" dirty="0" err="1"/>
              </a:p>
            </p:txBody>
          </p:sp>
          <p:sp>
            <p:nvSpPr>
              <p:cNvPr id="46" name="Right Triangle 45">
                <a:extLst>
                  <a:ext uri="{FF2B5EF4-FFF2-40B4-BE49-F238E27FC236}">
                    <a16:creationId xmlns:a16="http://schemas.microsoft.com/office/drawing/2014/main" id="{722CEDB9-741D-0B40-AB29-20B5163BD588}"/>
                  </a:ext>
                </a:extLst>
              </p:cNvPr>
              <p:cNvSpPr/>
              <p:nvPr userDrawn="1"/>
            </p:nvSpPr>
            <p:spPr>
              <a:xfrm>
                <a:off x="7697001" y="2158073"/>
                <a:ext cx="120633" cy="120633"/>
              </a:xfrm>
              <a:prstGeom prst="rtTriangl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591" dirty="0" err="1"/>
              </a:p>
            </p:txBody>
          </p:sp>
          <p:sp>
            <p:nvSpPr>
              <p:cNvPr id="47" name="Right Triangle 46">
                <a:extLst>
                  <a:ext uri="{FF2B5EF4-FFF2-40B4-BE49-F238E27FC236}">
                    <a16:creationId xmlns:a16="http://schemas.microsoft.com/office/drawing/2014/main" id="{C6D69275-CD4F-CA45-8D4A-6748F3ED48EC}"/>
                  </a:ext>
                </a:extLst>
              </p:cNvPr>
              <p:cNvSpPr/>
              <p:nvPr userDrawn="1"/>
            </p:nvSpPr>
            <p:spPr>
              <a:xfrm>
                <a:off x="7535155" y="2302076"/>
                <a:ext cx="120633" cy="120633"/>
              </a:xfrm>
              <a:prstGeom prst="rtTriangl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591" dirty="0" err="1"/>
              </a:p>
            </p:txBody>
          </p:sp>
          <p:sp>
            <p:nvSpPr>
              <p:cNvPr id="48" name="Right Triangle 47">
                <a:extLst>
                  <a:ext uri="{FF2B5EF4-FFF2-40B4-BE49-F238E27FC236}">
                    <a16:creationId xmlns:a16="http://schemas.microsoft.com/office/drawing/2014/main" id="{65F2E736-63FE-5344-AF3E-EE1792B4910E}"/>
                  </a:ext>
                </a:extLst>
              </p:cNvPr>
              <p:cNvSpPr/>
              <p:nvPr userDrawn="1"/>
            </p:nvSpPr>
            <p:spPr>
              <a:xfrm>
                <a:off x="7757317" y="1639295"/>
                <a:ext cx="120633" cy="120633"/>
              </a:xfrm>
              <a:prstGeom prst="rtTriangl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591" dirty="0" err="1"/>
              </a:p>
            </p:txBody>
          </p:sp>
          <p:sp>
            <p:nvSpPr>
              <p:cNvPr id="50" name="Right Triangle 49">
                <a:extLst>
                  <a:ext uri="{FF2B5EF4-FFF2-40B4-BE49-F238E27FC236}">
                    <a16:creationId xmlns:a16="http://schemas.microsoft.com/office/drawing/2014/main" id="{099BBC11-C20E-564D-BA3C-9F1292D66280}"/>
                  </a:ext>
                </a:extLst>
              </p:cNvPr>
              <p:cNvSpPr/>
              <p:nvPr userDrawn="1"/>
            </p:nvSpPr>
            <p:spPr>
              <a:xfrm>
                <a:off x="11364892" y="2598561"/>
                <a:ext cx="120633" cy="120633"/>
              </a:xfrm>
              <a:prstGeom prst="rtTriangl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591" dirty="0" err="1"/>
              </a:p>
            </p:txBody>
          </p:sp>
          <p:sp>
            <p:nvSpPr>
              <p:cNvPr id="51" name="Right Triangle 50">
                <a:extLst>
                  <a:ext uri="{FF2B5EF4-FFF2-40B4-BE49-F238E27FC236}">
                    <a16:creationId xmlns:a16="http://schemas.microsoft.com/office/drawing/2014/main" id="{620DC937-C4A6-B049-8CB2-E6925DB4D2A5}"/>
                  </a:ext>
                </a:extLst>
              </p:cNvPr>
              <p:cNvSpPr/>
              <p:nvPr userDrawn="1"/>
            </p:nvSpPr>
            <p:spPr>
              <a:xfrm>
                <a:off x="11588257" y="3033712"/>
                <a:ext cx="120633" cy="120633"/>
              </a:xfrm>
              <a:prstGeom prst="rtTriangl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591" dirty="0" err="1"/>
              </a:p>
            </p:txBody>
          </p:sp>
          <p:sp>
            <p:nvSpPr>
              <p:cNvPr id="52" name="Right Triangle 51">
                <a:extLst>
                  <a:ext uri="{FF2B5EF4-FFF2-40B4-BE49-F238E27FC236}">
                    <a16:creationId xmlns:a16="http://schemas.microsoft.com/office/drawing/2014/main" id="{B662120D-3C85-B04C-A523-38A121E6BDE2}"/>
                  </a:ext>
                </a:extLst>
              </p:cNvPr>
              <p:cNvSpPr/>
              <p:nvPr userDrawn="1"/>
            </p:nvSpPr>
            <p:spPr>
              <a:xfrm>
                <a:off x="11467624" y="3326606"/>
                <a:ext cx="120633" cy="120633"/>
              </a:xfrm>
              <a:prstGeom prst="rtTriangl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591" dirty="0" err="1"/>
              </a:p>
            </p:txBody>
          </p:sp>
          <p:sp>
            <p:nvSpPr>
              <p:cNvPr id="53" name="Right Triangle 52">
                <a:extLst>
                  <a:ext uri="{FF2B5EF4-FFF2-40B4-BE49-F238E27FC236}">
                    <a16:creationId xmlns:a16="http://schemas.microsoft.com/office/drawing/2014/main" id="{C64AD2AA-6516-574E-A5FB-92BE0581D155}"/>
                  </a:ext>
                </a:extLst>
              </p:cNvPr>
              <p:cNvSpPr/>
              <p:nvPr userDrawn="1"/>
            </p:nvSpPr>
            <p:spPr>
              <a:xfrm>
                <a:off x="11133661" y="4118863"/>
                <a:ext cx="120633" cy="120633"/>
              </a:xfrm>
              <a:prstGeom prst="rtTriangl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591" dirty="0" err="1"/>
              </a:p>
            </p:txBody>
          </p:sp>
          <p:sp>
            <p:nvSpPr>
              <p:cNvPr id="54" name="Right Triangle 53">
                <a:extLst>
                  <a:ext uri="{FF2B5EF4-FFF2-40B4-BE49-F238E27FC236}">
                    <a16:creationId xmlns:a16="http://schemas.microsoft.com/office/drawing/2014/main" id="{541E60BE-6240-3749-A15C-16FCF4D74BF3}"/>
                  </a:ext>
                </a:extLst>
              </p:cNvPr>
              <p:cNvSpPr/>
              <p:nvPr userDrawn="1"/>
            </p:nvSpPr>
            <p:spPr>
              <a:xfrm>
                <a:off x="10024451" y="3462626"/>
                <a:ext cx="120633" cy="120633"/>
              </a:xfrm>
              <a:prstGeom prst="rtTriangl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591" dirty="0" err="1"/>
              </a:p>
            </p:txBody>
          </p:sp>
          <p:sp>
            <p:nvSpPr>
              <p:cNvPr id="55" name="Right Triangle 54">
                <a:extLst>
                  <a:ext uri="{FF2B5EF4-FFF2-40B4-BE49-F238E27FC236}">
                    <a16:creationId xmlns:a16="http://schemas.microsoft.com/office/drawing/2014/main" id="{CF699252-1C53-9F4A-9B6D-30F53E389B58}"/>
                  </a:ext>
                </a:extLst>
              </p:cNvPr>
              <p:cNvSpPr/>
              <p:nvPr userDrawn="1"/>
            </p:nvSpPr>
            <p:spPr>
              <a:xfrm>
                <a:off x="9230307" y="3217157"/>
                <a:ext cx="120633" cy="120633"/>
              </a:xfrm>
              <a:prstGeom prst="rtTriangl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591" dirty="0" err="1"/>
              </a:p>
            </p:txBody>
          </p:sp>
          <p:sp>
            <p:nvSpPr>
              <p:cNvPr id="56" name="Right Triangle 55">
                <a:extLst>
                  <a:ext uri="{FF2B5EF4-FFF2-40B4-BE49-F238E27FC236}">
                    <a16:creationId xmlns:a16="http://schemas.microsoft.com/office/drawing/2014/main" id="{0D6B28B0-48A1-BD4C-96A7-7FE4DEBF9283}"/>
                  </a:ext>
                </a:extLst>
              </p:cNvPr>
              <p:cNvSpPr/>
              <p:nvPr userDrawn="1"/>
            </p:nvSpPr>
            <p:spPr>
              <a:xfrm>
                <a:off x="9335898" y="3163711"/>
                <a:ext cx="120633" cy="120633"/>
              </a:xfrm>
              <a:prstGeom prst="rtTriangl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591" dirty="0" err="1"/>
              </a:p>
            </p:txBody>
          </p:sp>
          <p:sp>
            <p:nvSpPr>
              <p:cNvPr id="58" name="Right Triangle 57">
                <a:extLst>
                  <a:ext uri="{FF2B5EF4-FFF2-40B4-BE49-F238E27FC236}">
                    <a16:creationId xmlns:a16="http://schemas.microsoft.com/office/drawing/2014/main" id="{6EABEA69-21EC-0B40-B7CA-D1BBB3D02473}"/>
                  </a:ext>
                </a:extLst>
              </p:cNvPr>
              <p:cNvSpPr/>
              <p:nvPr userDrawn="1"/>
            </p:nvSpPr>
            <p:spPr>
              <a:xfrm>
                <a:off x="3112849" y="2719194"/>
                <a:ext cx="120633" cy="120633"/>
              </a:xfrm>
              <a:prstGeom prst="rtTriangl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591" dirty="0" err="1"/>
              </a:p>
            </p:txBody>
          </p:sp>
          <p:sp>
            <p:nvSpPr>
              <p:cNvPr id="59" name="Right Triangle 58">
                <a:extLst>
                  <a:ext uri="{FF2B5EF4-FFF2-40B4-BE49-F238E27FC236}">
                    <a16:creationId xmlns:a16="http://schemas.microsoft.com/office/drawing/2014/main" id="{02B8D5D3-3703-A84B-897C-5A9FD5035817}"/>
                  </a:ext>
                </a:extLst>
              </p:cNvPr>
              <p:cNvSpPr/>
              <p:nvPr userDrawn="1"/>
            </p:nvSpPr>
            <p:spPr>
              <a:xfrm>
                <a:off x="3685500" y="2839827"/>
                <a:ext cx="120633" cy="120633"/>
              </a:xfrm>
              <a:prstGeom prst="rtTriangl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591" dirty="0" err="1"/>
              </a:p>
            </p:txBody>
          </p:sp>
          <p:sp>
            <p:nvSpPr>
              <p:cNvPr id="60" name="Right Triangle 59">
                <a:extLst>
                  <a:ext uri="{FF2B5EF4-FFF2-40B4-BE49-F238E27FC236}">
                    <a16:creationId xmlns:a16="http://schemas.microsoft.com/office/drawing/2014/main" id="{62631767-E33F-304C-98B5-59B014906E50}"/>
                  </a:ext>
                </a:extLst>
              </p:cNvPr>
              <p:cNvSpPr/>
              <p:nvPr userDrawn="1"/>
            </p:nvSpPr>
            <p:spPr>
              <a:xfrm>
                <a:off x="4680197" y="2362392"/>
                <a:ext cx="120633" cy="120633"/>
              </a:xfrm>
              <a:prstGeom prst="rtTriangl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591" dirty="0" err="1"/>
              </a:p>
            </p:txBody>
          </p:sp>
          <p:sp>
            <p:nvSpPr>
              <p:cNvPr id="61" name="Right Triangle 60">
                <a:extLst>
                  <a:ext uri="{FF2B5EF4-FFF2-40B4-BE49-F238E27FC236}">
                    <a16:creationId xmlns:a16="http://schemas.microsoft.com/office/drawing/2014/main" id="{5A1A6356-1EE9-A54E-A5F5-BD4C90E1C43D}"/>
                  </a:ext>
                </a:extLst>
              </p:cNvPr>
              <p:cNvSpPr/>
              <p:nvPr userDrawn="1"/>
            </p:nvSpPr>
            <p:spPr>
              <a:xfrm>
                <a:off x="4862752" y="2266810"/>
                <a:ext cx="120633" cy="120633"/>
              </a:xfrm>
              <a:prstGeom prst="rtTriangl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591" dirty="0" err="1"/>
              </a:p>
            </p:txBody>
          </p:sp>
          <p:sp>
            <p:nvSpPr>
              <p:cNvPr id="62" name="Right Triangle 61">
                <a:extLst>
                  <a:ext uri="{FF2B5EF4-FFF2-40B4-BE49-F238E27FC236}">
                    <a16:creationId xmlns:a16="http://schemas.microsoft.com/office/drawing/2014/main" id="{599056F0-EA65-3449-85D3-E7A79A32CB05}"/>
                  </a:ext>
                </a:extLst>
              </p:cNvPr>
              <p:cNvSpPr/>
              <p:nvPr userDrawn="1"/>
            </p:nvSpPr>
            <p:spPr>
              <a:xfrm>
                <a:off x="4538957" y="2158072"/>
                <a:ext cx="120633" cy="120633"/>
              </a:xfrm>
              <a:prstGeom prst="rtTriangl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591" dirty="0" err="1"/>
              </a:p>
            </p:txBody>
          </p:sp>
        </p:grpSp>
        <p:sp>
          <p:nvSpPr>
            <p:cNvPr id="64" name="Right Triangle 63">
              <a:extLst>
                <a:ext uri="{FF2B5EF4-FFF2-40B4-BE49-F238E27FC236}">
                  <a16:creationId xmlns:a16="http://schemas.microsoft.com/office/drawing/2014/main" id="{A64A767A-40F9-5B42-81E5-583AB69E9799}"/>
                </a:ext>
              </a:extLst>
            </p:cNvPr>
            <p:cNvSpPr/>
            <p:nvPr userDrawn="1"/>
          </p:nvSpPr>
          <p:spPr>
            <a:xfrm>
              <a:off x="10668245" y="5691177"/>
              <a:ext cx="105274" cy="105274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91" dirty="0" err="1"/>
            </a:p>
          </p:txBody>
        </p:sp>
        <p:sp>
          <p:nvSpPr>
            <p:cNvPr id="65" name="Right Triangle 64">
              <a:extLst>
                <a:ext uri="{FF2B5EF4-FFF2-40B4-BE49-F238E27FC236}">
                  <a16:creationId xmlns:a16="http://schemas.microsoft.com/office/drawing/2014/main" id="{84681881-4BD9-8644-B64B-96B74004E832}"/>
                </a:ext>
              </a:extLst>
            </p:cNvPr>
            <p:cNvSpPr/>
            <p:nvPr userDrawn="1"/>
          </p:nvSpPr>
          <p:spPr>
            <a:xfrm>
              <a:off x="5897417" y="2867009"/>
              <a:ext cx="105274" cy="105274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91" dirty="0" err="1"/>
            </a:p>
          </p:txBody>
        </p:sp>
        <p:sp>
          <p:nvSpPr>
            <p:cNvPr id="66" name="Right Triangle 65">
              <a:extLst>
                <a:ext uri="{FF2B5EF4-FFF2-40B4-BE49-F238E27FC236}">
                  <a16:creationId xmlns:a16="http://schemas.microsoft.com/office/drawing/2014/main" id="{F1144939-AE98-E445-A108-421881D53FDD}"/>
                </a:ext>
              </a:extLst>
            </p:cNvPr>
            <p:cNvSpPr/>
            <p:nvPr userDrawn="1"/>
          </p:nvSpPr>
          <p:spPr>
            <a:xfrm>
              <a:off x="6002691" y="2814372"/>
              <a:ext cx="105274" cy="105274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91" dirty="0" err="1"/>
            </a:p>
          </p:txBody>
        </p:sp>
      </p:grpSp>
    </p:spTree>
    <p:extLst>
      <p:ext uri="{BB962C8B-B14F-4D97-AF65-F5344CB8AC3E}">
        <p14:creationId xmlns:p14="http://schemas.microsoft.com/office/powerpoint/2010/main" val="3518318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31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rporate boiler 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en-US"/>
              <a:t>© BRUNSWICK GROUP 2021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424565" y="2405536"/>
            <a:ext cx="1991377" cy="19587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637810" rtl="0" eaLnBrk="1" fontAlgn="auto" latinLnBrk="0" hangingPunct="1">
              <a:lnSpc>
                <a:spcPct val="100000"/>
              </a:lnSpc>
              <a:spcBef>
                <a:spcPts val="760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</a:pPr>
            <a:r>
              <a:rPr lang="en-US" sz="3182" kern="1200" spc="0" baseline="0" dirty="0">
                <a:solidFill>
                  <a:schemeClr val="tx1"/>
                </a:solidFill>
                <a:latin typeface="+mj-lt"/>
                <a:ea typeface="Segoe UI" charset="0"/>
                <a:cs typeface="Segoe UI" charset="0"/>
              </a:rPr>
              <a:t>Critical Issues. </a:t>
            </a:r>
            <a:r>
              <a:rPr lang="en-US" sz="3182" kern="1200" spc="0" baseline="0" dirty="0">
                <a:solidFill>
                  <a:schemeClr val="accent1"/>
                </a:solidFill>
                <a:latin typeface="+mj-lt"/>
                <a:ea typeface="Segoe UI" charset="0"/>
                <a:cs typeface="Segoe UI" charset="0"/>
              </a:rPr>
              <a:t>Corporate Relations.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4475760" y="1337388"/>
            <a:ext cx="5574494" cy="37340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801773" rtl="0" eaLnBrk="1" fontAlgn="auto" latinLnBrk="0" hangingPunct="1">
              <a:lnSpc>
                <a:spcPct val="95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</a:pPr>
            <a:r>
              <a:rPr lang="en-US" sz="1909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Brunswick is an advisory firm specializing in business critical issues. </a:t>
            </a:r>
          </a:p>
          <a:p>
            <a:pPr marL="0" marR="0" indent="0" algn="l" defTabSz="801773" rtl="0" eaLnBrk="1" fontAlgn="auto" latinLnBrk="0" hangingPunct="1">
              <a:lnSpc>
                <a:spcPct val="95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</a:pPr>
            <a:r>
              <a:rPr lang="en-US" sz="1909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We help clients navigate the interconnected financial, political and social worlds to build trusted relationships with all their stakeholders.</a:t>
            </a:r>
          </a:p>
          <a:p>
            <a:pPr marL="0" marR="0" indent="0" algn="l" defTabSz="801773" rtl="0" eaLnBrk="1" fontAlgn="auto" latinLnBrk="0" hangingPunct="1">
              <a:lnSpc>
                <a:spcPct val="95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</a:pPr>
            <a:r>
              <a:rPr lang="en-US" sz="1909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From financial situations through to capital markets, crisis, cyber, employee engagement and litigation, clients rely on Brunswick for insight, advice, preparedness, and campaigns. </a:t>
            </a:r>
          </a:p>
          <a:p>
            <a:pPr marL="0" marR="0" indent="0" algn="l" defTabSz="801773" rtl="0" eaLnBrk="1" fontAlgn="auto" latinLnBrk="0" hangingPunct="1">
              <a:lnSpc>
                <a:spcPct val="95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</a:pPr>
            <a:r>
              <a:rPr lang="en-US" sz="1909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Our purpose is to help the great value creating organizations of the world play a more successful role in society.</a:t>
            </a:r>
          </a:p>
        </p:txBody>
      </p:sp>
    </p:spTree>
    <p:extLst>
      <p:ext uri="{BB962C8B-B14F-4D97-AF65-F5344CB8AC3E}">
        <p14:creationId xmlns:p14="http://schemas.microsoft.com/office/powerpoint/2010/main" val="2151821508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ors &amp; Specialist offers (light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:a16="http://schemas.microsoft.com/office/drawing/2014/main" id="{1CBD05FC-C49A-5D4D-845C-AE2017513E78}"/>
              </a:ext>
            </a:extLst>
          </p:cNvPr>
          <p:cNvSpPr/>
          <p:nvPr userDrawn="1"/>
        </p:nvSpPr>
        <p:spPr>
          <a:xfrm>
            <a:off x="7916284" y="1470022"/>
            <a:ext cx="2137923" cy="4524378"/>
          </a:xfrm>
          <a:prstGeom prst="rect">
            <a:avLst/>
          </a:prstGeom>
          <a:solidFill>
            <a:schemeClr val="accent3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91" dirty="0" err="1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0520BDF-6FD3-F141-9B39-E2A19900D1A2}"/>
              </a:ext>
            </a:extLst>
          </p:cNvPr>
          <p:cNvSpPr/>
          <p:nvPr userDrawn="1"/>
        </p:nvSpPr>
        <p:spPr>
          <a:xfrm>
            <a:off x="4046408" y="1470022"/>
            <a:ext cx="3309550" cy="4524378"/>
          </a:xfrm>
          <a:prstGeom prst="rect">
            <a:avLst/>
          </a:prstGeom>
          <a:solidFill>
            <a:schemeClr val="accent3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91" dirty="0" err="1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E0A827-3C7F-5843-8F68-83B99076EE02}"/>
              </a:ext>
            </a:extLst>
          </p:cNvPr>
          <p:cNvSpPr/>
          <p:nvPr userDrawn="1"/>
        </p:nvSpPr>
        <p:spPr>
          <a:xfrm>
            <a:off x="637606" y="1470022"/>
            <a:ext cx="3181440" cy="4524378"/>
          </a:xfrm>
          <a:prstGeom prst="rect">
            <a:avLst/>
          </a:prstGeom>
          <a:solidFill>
            <a:schemeClr val="accent3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91" dirty="0" err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en-US"/>
              <a:t>© BRUNSWICK GROUP 2021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1" name="TextBox 40"/>
          <p:cNvSpPr txBox="1"/>
          <p:nvPr userDrawn="1"/>
        </p:nvSpPr>
        <p:spPr>
          <a:xfrm>
            <a:off x="8144749" y="1951208"/>
            <a:ext cx="1877109" cy="1210687"/>
          </a:xfrm>
          <a:prstGeom prst="rect">
            <a:avLst/>
          </a:prstGeom>
          <a:noFill/>
        </p:spPr>
        <p:txBody>
          <a:bodyPr wrap="square" lIns="0" tIns="0" rIns="0" bIns="0" numCol="1" spcCol="180000" rtlCol="0">
            <a:noAutofit/>
          </a:bodyPr>
          <a:lstStyle/>
          <a:p>
            <a:pPr marL="272777" marR="0" lvl="1" indent="-272777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GB" sz="2227" kern="1200" spc="0" baseline="0" noProof="0" dirty="0">
                <a:solidFill>
                  <a:schemeClr val="tx1"/>
                </a:solidFill>
                <a:latin typeface="+mj-lt"/>
                <a:ea typeface="Segoe UI" charset="0"/>
                <a:cs typeface="Segoe UI" charset="0"/>
              </a:rPr>
              <a:t>Insight</a:t>
            </a:r>
          </a:p>
          <a:p>
            <a:pPr marL="272777" marR="0" lvl="2" indent="-272777" algn="l" defTabSz="637810" rtl="0" eaLnBrk="1" fontAlgn="auto" latinLnBrk="0" hangingPunct="1">
              <a:lnSpc>
                <a:spcPct val="100000"/>
              </a:lnSpc>
              <a:spcBef>
                <a:spcPts val="379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lang="en-GB" sz="2227" kern="1200" spc="0" baseline="0" noProof="0" dirty="0">
              <a:solidFill>
                <a:schemeClr val="tx1"/>
              </a:solidFill>
              <a:latin typeface="+mj-lt"/>
              <a:ea typeface="Segoe UI" charset="0"/>
              <a:cs typeface="Segoe UI" charset="0"/>
            </a:endParaRPr>
          </a:p>
          <a:p>
            <a:pPr marL="272777" marR="0" lvl="1" indent="-272777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GB" sz="2227" kern="1200" spc="0" baseline="0" noProof="0" dirty="0">
                <a:solidFill>
                  <a:schemeClr val="tx1"/>
                </a:solidFill>
                <a:latin typeface="+mj-lt"/>
                <a:ea typeface="Segoe UI" charset="0"/>
                <a:cs typeface="Segoe UI" charset="0"/>
              </a:rPr>
              <a:t>Digital</a:t>
            </a:r>
          </a:p>
          <a:p>
            <a:pPr marL="272777" marR="0" lvl="1" indent="-272777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lang="en-GB" sz="2227" kern="1200" spc="0" baseline="0" noProof="0" dirty="0">
              <a:solidFill>
                <a:schemeClr val="tx1"/>
              </a:solidFill>
              <a:latin typeface="+mj-lt"/>
              <a:ea typeface="Segoe UI" charset="0"/>
              <a:cs typeface="Segoe UI" charset="0"/>
            </a:endParaRPr>
          </a:p>
          <a:p>
            <a:pPr marL="272777" marR="0" lvl="1" indent="-272777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GB" sz="2227" kern="1200" spc="0" baseline="0" noProof="0" dirty="0">
                <a:solidFill>
                  <a:schemeClr val="tx1"/>
                </a:solidFill>
                <a:latin typeface="+mj-lt"/>
                <a:ea typeface="Segoe UI" charset="0"/>
                <a:cs typeface="Segoe UI" charset="0"/>
              </a:rPr>
              <a:t>Campaigns</a:t>
            </a:r>
          </a:p>
          <a:p>
            <a:pPr marL="272777" marR="0" lvl="1" indent="-272777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lang="en-GB" sz="2227" kern="1200" spc="0" baseline="0" noProof="0" dirty="0">
              <a:solidFill>
                <a:schemeClr val="tx1"/>
              </a:solidFill>
              <a:latin typeface="+mj-lt"/>
              <a:ea typeface="Segoe UI" charset="0"/>
              <a:cs typeface="Segoe UI" charset="0"/>
            </a:endParaRPr>
          </a:p>
          <a:p>
            <a:pPr marL="272777" marR="0" lvl="1" indent="-272777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GB" sz="2227" kern="1200" spc="0" baseline="0" noProof="0" dirty="0">
                <a:solidFill>
                  <a:schemeClr val="tx1"/>
                </a:solidFill>
                <a:latin typeface="+mj-lt"/>
                <a:ea typeface="Segoe UI" charset="0"/>
                <a:cs typeface="Segoe UI" charset="0"/>
              </a:rPr>
              <a:t>Creative</a:t>
            </a:r>
          </a:p>
          <a:p>
            <a:pPr marL="272777" marR="0" lvl="2" indent="-272777" algn="l" defTabSz="637810" rtl="0" eaLnBrk="1" fontAlgn="auto" latinLnBrk="0" hangingPunct="1">
              <a:lnSpc>
                <a:spcPct val="100000"/>
              </a:lnSpc>
              <a:spcBef>
                <a:spcPts val="379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lang="en-GB" sz="2227" kern="1200" spc="0" baseline="0" noProof="0" dirty="0">
              <a:solidFill>
                <a:schemeClr val="tx1"/>
              </a:solidFill>
              <a:latin typeface="+mj-lt"/>
              <a:ea typeface="Segoe UI" charset="0"/>
              <a:cs typeface="Segoe UI" charset="0"/>
            </a:endParaRPr>
          </a:p>
        </p:txBody>
      </p:sp>
      <p:sp>
        <p:nvSpPr>
          <p:cNvPr id="34" name="TextBox 33"/>
          <p:cNvSpPr txBox="1"/>
          <p:nvPr userDrawn="1"/>
        </p:nvSpPr>
        <p:spPr>
          <a:xfrm>
            <a:off x="4256264" y="1695539"/>
            <a:ext cx="3560199" cy="279467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637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Segoe UI Light" panose="020B0502040204020203" pitchFamily="34" charset="0"/>
              <a:buNone/>
              <a:tabLst/>
            </a:pPr>
            <a:r>
              <a:rPr lang="en-US" sz="2227" kern="1200" spc="0" baseline="0" dirty="0">
                <a:solidFill>
                  <a:schemeClr val="accent2"/>
                </a:solidFill>
                <a:latin typeface="+mj-lt"/>
                <a:ea typeface="Segoe UI" charset="0"/>
                <a:cs typeface="Segoe UI" charset="0"/>
              </a:rPr>
              <a:t>Sectors 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750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Arts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750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Consumer industries 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750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Energy &amp; Resources 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750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Financial Institutions 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750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Healthcare &amp; Life Sciences 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750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Industrial &amp; Infrastructure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750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Professional Services 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750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Technology, Media &amp; Telecoms </a:t>
            </a:r>
          </a:p>
        </p:txBody>
      </p:sp>
      <p:sp>
        <p:nvSpPr>
          <p:cNvPr id="36" name="TextBox 35"/>
          <p:cNvSpPr txBox="1"/>
          <p:nvPr userDrawn="1"/>
        </p:nvSpPr>
        <p:spPr>
          <a:xfrm>
            <a:off x="863401" y="1695539"/>
            <a:ext cx="3560198" cy="30669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2227" b="0" i="0" kern="1200" spc="0" baseline="0" dirty="0">
                <a:solidFill>
                  <a:schemeClr val="accent2"/>
                </a:solidFill>
                <a:latin typeface="+mj-lt"/>
                <a:ea typeface="Segoe UI" charset="0"/>
                <a:cs typeface="Segoe UI" charset="0"/>
              </a:rPr>
              <a:t>Specialist Offers   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750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Business &amp; Society 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750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Crisis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750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Cybersecurity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750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Employee Engagement 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750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Financial Situations 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  <a:defRPr/>
            </a:pPr>
            <a:r>
              <a:rPr lang="en-US" sz="1750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Geopolitics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750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Investor Engagement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  <a:defRPr/>
            </a:pPr>
            <a:r>
              <a:rPr lang="en-US" sz="1750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Litigation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750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Regulatory &amp; Public Affairs</a:t>
            </a:r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40036509-6624-0D4D-BF0E-DB7EE71790DB}"/>
              </a:ext>
            </a:extLst>
          </p:cNvPr>
          <p:cNvSpPr/>
          <p:nvPr userDrawn="1"/>
        </p:nvSpPr>
        <p:spPr>
          <a:xfrm rot="5400000">
            <a:off x="6541387" y="5212625"/>
            <a:ext cx="1026018" cy="815883"/>
          </a:xfrm>
          <a:custGeom>
            <a:avLst/>
            <a:gdLst>
              <a:gd name="connsiteX0" fmla="*/ 748189 w 5764815"/>
              <a:gd name="connsiteY0" fmla="*/ 0 h 5762338"/>
              <a:gd name="connsiteX1" fmla="*/ 0 w 5764815"/>
              <a:gd name="connsiteY1" fmla="*/ 747855 h 5762338"/>
              <a:gd name="connsiteX2" fmla="*/ 5016627 w 5764815"/>
              <a:gd name="connsiteY2" fmla="*/ 747855 h 5762338"/>
              <a:gd name="connsiteX3" fmla="*/ 5016627 w 5764815"/>
              <a:gd name="connsiteY3" fmla="*/ 5762339 h 5762338"/>
              <a:gd name="connsiteX4" fmla="*/ 5764816 w 5764815"/>
              <a:gd name="connsiteY4" fmla="*/ 5014484 h 5762338"/>
              <a:gd name="connsiteX5" fmla="*/ 5764816 w 5764815"/>
              <a:gd name="connsiteY5" fmla="*/ 0 h 5762338"/>
              <a:gd name="connsiteX6" fmla="*/ 748189 w 5764815"/>
              <a:gd name="connsiteY6" fmla="*/ 0 h 576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64815" h="5762338">
                <a:moveTo>
                  <a:pt x="748189" y="0"/>
                </a:moveTo>
                <a:lnTo>
                  <a:pt x="0" y="747855"/>
                </a:lnTo>
                <a:lnTo>
                  <a:pt x="5016627" y="747855"/>
                </a:lnTo>
                <a:lnTo>
                  <a:pt x="5016627" y="5762339"/>
                </a:lnTo>
                <a:lnTo>
                  <a:pt x="5764816" y="5014484"/>
                </a:lnTo>
                <a:lnTo>
                  <a:pt x="5764816" y="0"/>
                </a:lnTo>
                <a:lnTo>
                  <a:pt x="748189" y="0"/>
                </a:ln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sz="1432"/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C78D5DB5-FB82-5A4A-AB82-B545F8CA3B6F}"/>
              </a:ext>
            </a:extLst>
          </p:cNvPr>
          <p:cNvSpPr/>
          <p:nvPr userDrawn="1"/>
        </p:nvSpPr>
        <p:spPr>
          <a:xfrm rot="16200000">
            <a:off x="425647" y="1436785"/>
            <a:ext cx="1026018" cy="815883"/>
          </a:xfrm>
          <a:custGeom>
            <a:avLst/>
            <a:gdLst>
              <a:gd name="connsiteX0" fmla="*/ 748189 w 5764815"/>
              <a:gd name="connsiteY0" fmla="*/ 0 h 5762338"/>
              <a:gd name="connsiteX1" fmla="*/ 0 w 5764815"/>
              <a:gd name="connsiteY1" fmla="*/ 747855 h 5762338"/>
              <a:gd name="connsiteX2" fmla="*/ 5016627 w 5764815"/>
              <a:gd name="connsiteY2" fmla="*/ 747855 h 5762338"/>
              <a:gd name="connsiteX3" fmla="*/ 5016627 w 5764815"/>
              <a:gd name="connsiteY3" fmla="*/ 5762339 h 5762338"/>
              <a:gd name="connsiteX4" fmla="*/ 5764816 w 5764815"/>
              <a:gd name="connsiteY4" fmla="*/ 5014484 h 5762338"/>
              <a:gd name="connsiteX5" fmla="*/ 5764816 w 5764815"/>
              <a:gd name="connsiteY5" fmla="*/ 0 h 5762338"/>
              <a:gd name="connsiteX6" fmla="*/ 748189 w 5764815"/>
              <a:gd name="connsiteY6" fmla="*/ 0 h 576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64815" h="5762338">
                <a:moveTo>
                  <a:pt x="748189" y="0"/>
                </a:moveTo>
                <a:lnTo>
                  <a:pt x="0" y="747855"/>
                </a:lnTo>
                <a:lnTo>
                  <a:pt x="5016627" y="747855"/>
                </a:lnTo>
                <a:lnTo>
                  <a:pt x="5016627" y="5762339"/>
                </a:lnTo>
                <a:lnTo>
                  <a:pt x="5764816" y="5014484"/>
                </a:lnTo>
                <a:lnTo>
                  <a:pt x="5764816" y="0"/>
                </a:lnTo>
                <a:lnTo>
                  <a:pt x="748189" y="0"/>
                </a:ln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sz="1432"/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695B35DC-12BA-5840-8898-BD6632D5BEE6}"/>
              </a:ext>
            </a:extLst>
          </p:cNvPr>
          <p:cNvSpPr/>
          <p:nvPr userDrawn="1"/>
        </p:nvSpPr>
        <p:spPr>
          <a:xfrm rot="5400000">
            <a:off x="9233077" y="5212625"/>
            <a:ext cx="1026018" cy="815883"/>
          </a:xfrm>
          <a:custGeom>
            <a:avLst/>
            <a:gdLst>
              <a:gd name="connsiteX0" fmla="*/ 748189 w 5764815"/>
              <a:gd name="connsiteY0" fmla="*/ 0 h 5762338"/>
              <a:gd name="connsiteX1" fmla="*/ 0 w 5764815"/>
              <a:gd name="connsiteY1" fmla="*/ 747855 h 5762338"/>
              <a:gd name="connsiteX2" fmla="*/ 5016627 w 5764815"/>
              <a:gd name="connsiteY2" fmla="*/ 747855 h 5762338"/>
              <a:gd name="connsiteX3" fmla="*/ 5016627 w 5764815"/>
              <a:gd name="connsiteY3" fmla="*/ 5762339 h 5762338"/>
              <a:gd name="connsiteX4" fmla="*/ 5764816 w 5764815"/>
              <a:gd name="connsiteY4" fmla="*/ 5014484 h 5762338"/>
              <a:gd name="connsiteX5" fmla="*/ 5764816 w 5764815"/>
              <a:gd name="connsiteY5" fmla="*/ 0 h 5762338"/>
              <a:gd name="connsiteX6" fmla="*/ 748189 w 5764815"/>
              <a:gd name="connsiteY6" fmla="*/ 0 h 576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64815" h="5762338">
                <a:moveTo>
                  <a:pt x="748189" y="0"/>
                </a:moveTo>
                <a:lnTo>
                  <a:pt x="0" y="747855"/>
                </a:lnTo>
                <a:lnTo>
                  <a:pt x="5016627" y="747855"/>
                </a:lnTo>
                <a:lnTo>
                  <a:pt x="5016627" y="5762339"/>
                </a:lnTo>
                <a:lnTo>
                  <a:pt x="5764816" y="5014484"/>
                </a:lnTo>
                <a:lnTo>
                  <a:pt x="5764816" y="0"/>
                </a:lnTo>
                <a:lnTo>
                  <a:pt x="748189" y="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sz="1432"/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84D9BC1C-7820-DC4D-B2D7-45A62AE21B81}"/>
              </a:ext>
            </a:extLst>
          </p:cNvPr>
          <p:cNvSpPr/>
          <p:nvPr userDrawn="1"/>
        </p:nvSpPr>
        <p:spPr>
          <a:xfrm rot="16200000">
            <a:off x="7708407" y="1436784"/>
            <a:ext cx="1026018" cy="815883"/>
          </a:xfrm>
          <a:custGeom>
            <a:avLst/>
            <a:gdLst>
              <a:gd name="connsiteX0" fmla="*/ 748189 w 5764815"/>
              <a:gd name="connsiteY0" fmla="*/ 0 h 5762338"/>
              <a:gd name="connsiteX1" fmla="*/ 0 w 5764815"/>
              <a:gd name="connsiteY1" fmla="*/ 747855 h 5762338"/>
              <a:gd name="connsiteX2" fmla="*/ 5016627 w 5764815"/>
              <a:gd name="connsiteY2" fmla="*/ 747855 h 5762338"/>
              <a:gd name="connsiteX3" fmla="*/ 5016627 w 5764815"/>
              <a:gd name="connsiteY3" fmla="*/ 5762339 h 5762338"/>
              <a:gd name="connsiteX4" fmla="*/ 5764816 w 5764815"/>
              <a:gd name="connsiteY4" fmla="*/ 5014484 h 5762338"/>
              <a:gd name="connsiteX5" fmla="*/ 5764816 w 5764815"/>
              <a:gd name="connsiteY5" fmla="*/ 0 h 5762338"/>
              <a:gd name="connsiteX6" fmla="*/ 748189 w 5764815"/>
              <a:gd name="connsiteY6" fmla="*/ 0 h 576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64815" h="5762338">
                <a:moveTo>
                  <a:pt x="748189" y="0"/>
                </a:moveTo>
                <a:lnTo>
                  <a:pt x="0" y="747855"/>
                </a:lnTo>
                <a:lnTo>
                  <a:pt x="5016627" y="747855"/>
                </a:lnTo>
                <a:lnTo>
                  <a:pt x="5016627" y="5762339"/>
                </a:lnTo>
                <a:lnTo>
                  <a:pt x="5764816" y="5014484"/>
                </a:lnTo>
                <a:lnTo>
                  <a:pt x="5764816" y="0"/>
                </a:lnTo>
                <a:lnTo>
                  <a:pt x="748189" y="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sz="1432"/>
          </a:p>
        </p:txBody>
      </p:sp>
    </p:spTree>
    <p:extLst>
      <p:ext uri="{BB962C8B-B14F-4D97-AF65-F5344CB8AC3E}">
        <p14:creationId xmlns:p14="http://schemas.microsoft.com/office/powerpoint/2010/main" val="3789124791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ors &amp; Specialist offers (dark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:a16="http://schemas.microsoft.com/office/drawing/2014/main" id="{1CBD05FC-C49A-5D4D-845C-AE2017513E78}"/>
              </a:ext>
            </a:extLst>
          </p:cNvPr>
          <p:cNvSpPr/>
          <p:nvPr userDrawn="1"/>
        </p:nvSpPr>
        <p:spPr>
          <a:xfrm>
            <a:off x="7916284" y="1470022"/>
            <a:ext cx="2137923" cy="4524378"/>
          </a:xfrm>
          <a:prstGeom prst="rect">
            <a:avLst/>
          </a:prstGeom>
          <a:solidFill>
            <a:schemeClr val="accent3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91" dirty="0" err="1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0520BDF-6FD3-F141-9B39-E2A19900D1A2}"/>
              </a:ext>
            </a:extLst>
          </p:cNvPr>
          <p:cNvSpPr/>
          <p:nvPr userDrawn="1"/>
        </p:nvSpPr>
        <p:spPr>
          <a:xfrm>
            <a:off x="4046408" y="1470022"/>
            <a:ext cx="3309550" cy="4524378"/>
          </a:xfrm>
          <a:prstGeom prst="rect">
            <a:avLst/>
          </a:prstGeom>
          <a:solidFill>
            <a:schemeClr val="accent3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91" dirty="0" err="1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E0A827-3C7F-5843-8F68-83B99076EE02}"/>
              </a:ext>
            </a:extLst>
          </p:cNvPr>
          <p:cNvSpPr/>
          <p:nvPr userDrawn="1"/>
        </p:nvSpPr>
        <p:spPr>
          <a:xfrm>
            <a:off x="637606" y="1470022"/>
            <a:ext cx="3181440" cy="4524378"/>
          </a:xfrm>
          <a:prstGeom prst="rect">
            <a:avLst/>
          </a:prstGeom>
          <a:solidFill>
            <a:schemeClr val="accent3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91" dirty="0" err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en-US"/>
              <a:t>© BRUNSWICK GROUP 2021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1" name="TextBox 40"/>
          <p:cNvSpPr txBox="1"/>
          <p:nvPr userDrawn="1"/>
        </p:nvSpPr>
        <p:spPr>
          <a:xfrm>
            <a:off x="8144749" y="1951208"/>
            <a:ext cx="1877109" cy="1210687"/>
          </a:xfrm>
          <a:prstGeom prst="rect">
            <a:avLst/>
          </a:prstGeom>
          <a:noFill/>
        </p:spPr>
        <p:txBody>
          <a:bodyPr wrap="square" lIns="0" tIns="0" rIns="0" bIns="0" numCol="1" spcCol="180000" rtlCol="0">
            <a:noAutofit/>
          </a:bodyPr>
          <a:lstStyle/>
          <a:p>
            <a:pPr marL="272777" marR="0" lvl="1" indent="-272777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GB" sz="2227" kern="1200" spc="0" baseline="0" noProof="0" dirty="0">
                <a:solidFill>
                  <a:schemeClr val="bg1"/>
                </a:solidFill>
                <a:latin typeface="+mj-lt"/>
                <a:ea typeface="Segoe UI" charset="0"/>
                <a:cs typeface="Segoe UI" charset="0"/>
              </a:rPr>
              <a:t>Insight</a:t>
            </a:r>
          </a:p>
          <a:p>
            <a:pPr marL="272777" marR="0" lvl="2" indent="-272777" algn="l" defTabSz="637810" rtl="0" eaLnBrk="1" fontAlgn="auto" latinLnBrk="0" hangingPunct="1">
              <a:lnSpc>
                <a:spcPct val="100000"/>
              </a:lnSpc>
              <a:spcBef>
                <a:spcPts val="379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lang="en-GB" sz="2227" kern="1200" spc="0" baseline="0" noProof="0" dirty="0">
              <a:solidFill>
                <a:schemeClr val="bg1"/>
              </a:solidFill>
              <a:latin typeface="+mj-lt"/>
              <a:ea typeface="Segoe UI" charset="0"/>
              <a:cs typeface="Segoe UI" charset="0"/>
            </a:endParaRPr>
          </a:p>
          <a:p>
            <a:pPr marL="272777" marR="0" lvl="1" indent="-272777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GB" sz="2227" kern="1200" spc="0" baseline="0" noProof="0" dirty="0">
                <a:solidFill>
                  <a:schemeClr val="bg1"/>
                </a:solidFill>
                <a:latin typeface="+mj-lt"/>
                <a:ea typeface="Segoe UI" charset="0"/>
                <a:cs typeface="Segoe UI" charset="0"/>
              </a:rPr>
              <a:t>Digital</a:t>
            </a:r>
          </a:p>
          <a:p>
            <a:pPr marL="272777" marR="0" lvl="1" indent="-272777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lang="en-GB" sz="2227" kern="1200" spc="0" baseline="0" noProof="0" dirty="0">
              <a:solidFill>
                <a:schemeClr val="bg1"/>
              </a:solidFill>
              <a:latin typeface="+mj-lt"/>
              <a:ea typeface="Segoe UI" charset="0"/>
              <a:cs typeface="Segoe UI" charset="0"/>
            </a:endParaRPr>
          </a:p>
          <a:p>
            <a:pPr marL="272777" marR="0" lvl="1" indent="-272777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GB" sz="2227" kern="1200" spc="0" baseline="0" noProof="0" dirty="0">
                <a:solidFill>
                  <a:schemeClr val="bg1"/>
                </a:solidFill>
                <a:latin typeface="+mj-lt"/>
                <a:ea typeface="Segoe UI" charset="0"/>
                <a:cs typeface="Segoe UI" charset="0"/>
              </a:rPr>
              <a:t>Campaigns</a:t>
            </a:r>
          </a:p>
          <a:p>
            <a:pPr marL="272777" marR="0" lvl="1" indent="-272777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lang="en-GB" sz="2227" kern="1200" spc="0" baseline="0" noProof="0" dirty="0">
              <a:solidFill>
                <a:schemeClr val="bg1"/>
              </a:solidFill>
              <a:latin typeface="+mj-lt"/>
              <a:ea typeface="Segoe UI" charset="0"/>
              <a:cs typeface="Segoe UI" charset="0"/>
            </a:endParaRPr>
          </a:p>
          <a:p>
            <a:pPr marL="272777" marR="0" lvl="1" indent="-272777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GB" sz="2227" kern="1200" spc="0" baseline="0" noProof="0" dirty="0">
                <a:solidFill>
                  <a:schemeClr val="bg1"/>
                </a:solidFill>
                <a:latin typeface="+mj-lt"/>
                <a:ea typeface="Segoe UI" charset="0"/>
                <a:cs typeface="Segoe UI" charset="0"/>
              </a:rPr>
              <a:t>Creative</a:t>
            </a:r>
          </a:p>
          <a:p>
            <a:pPr marL="272777" marR="0" lvl="2" indent="-272777" algn="l" defTabSz="637810" rtl="0" eaLnBrk="1" fontAlgn="auto" latinLnBrk="0" hangingPunct="1">
              <a:lnSpc>
                <a:spcPct val="100000"/>
              </a:lnSpc>
              <a:spcBef>
                <a:spcPts val="379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lang="en-GB" sz="2227" kern="1200" spc="0" baseline="0" noProof="0" dirty="0">
              <a:solidFill>
                <a:schemeClr val="tx1"/>
              </a:solidFill>
              <a:latin typeface="+mj-lt"/>
              <a:ea typeface="Segoe UI" charset="0"/>
              <a:cs typeface="Segoe UI" charset="0"/>
            </a:endParaRPr>
          </a:p>
        </p:txBody>
      </p:sp>
      <p:sp>
        <p:nvSpPr>
          <p:cNvPr id="34" name="TextBox 33"/>
          <p:cNvSpPr txBox="1"/>
          <p:nvPr userDrawn="1"/>
        </p:nvSpPr>
        <p:spPr>
          <a:xfrm>
            <a:off x="4256264" y="1695539"/>
            <a:ext cx="3560199" cy="279467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637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Segoe UI Light" panose="020B0502040204020203" pitchFamily="34" charset="0"/>
              <a:buNone/>
              <a:tabLst/>
            </a:pPr>
            <a:r>
              <a:rPr lang="en-US" sz="2227" kern="1200" spc="0" baseline="0" dirty="0">
                <a:solidFill>
                  <a:schemeClr val="accent2"/>
                </a:solidFill>
                <a:latin typeface="+mj-lt"/>
                <a:ea typeface="Segoe UI" charset="0"/>
                <a:cs typeface="Segoe UI" charset="0"/>
              </a:rPr>
              <a:t>Sectors 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750" b="0" kern="1200" spc="0" baseline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Arts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750" b="0" kern="1200" spc="0" baseline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Consumer industries 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750" b="0" kern="1200" spc="0" baseline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Energy &amp; Resources 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750" b="0" kern="1200" spc="0" baseline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Financial Institutions 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750" b="0" kern="1200" spc="0" baseline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Healthcare &amp; Life Sciences 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750" b="0" kern="1200" spc="0" baseline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Industrial &amp; Infrastructure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750" b="0" kern="1200" spc="0" baseline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Professional Services 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750" b="0" kern="1200" spc="0" baseline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Technology, Media &amp; Telecoms </a:t>
            </a:r>
          </a:p>
        </p:txBody>
      </p:sp>
      <p:sp>
        <p:nvSpPr>
          <p:cNvPr id="36" name="TextBox 35"/>
          <p:cNvSpPr txBox="1"/>
          <p:nvPr userDrawn="1"/>
        </p:nvSpPr>
        <p:spPr>
          <a:xfrm>
            <a:off x="863401" y="1695539"/>
            <a:ext cx="3560198" cy="30669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2227" b="0" i="0" kern="1200" spc="0" baseline="0" dirty="0">
                <a:solidFill>
                  <a:schemeClr val="accent2"/>
                </a:solidFill>
                <a:latin typeface="+mj-lt"/>
                <a:ea typeface="Segoe UI" charset="0"/>
                <a:cs typeface="Segoe UI" charset="0"/>
              </a:rPr>
              <a:t>Specialist Offers   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750" b="0" kern="1200" spc="0" baseline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Business &amp; Society 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750" b="0" kern="1200" spc="0" baseline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Crisis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750" b="0" kern="1200" spc="0" baseline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Cybersecurity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750" b="0" kern="1200" spc="0" baseline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Employee Engagement 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750" b="0" kern="1200" spc="0" baseline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Financial Situations 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  <a:defRPr/>
            </a:pPr>
            <a:r>
              <a:rPr lang="en-US" sz="1750" b="0" kern="1200" spc="0" baseline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Geopolitics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750" b="0" kern="1200" spc="0" baseline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Investor Engagement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  <a:defRPr/>
            </a:pPr>
            <a:r>
              <a:rPr lang="en-US" sz="1750" b="0" kern="1200" spc="0" baseline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Litigation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77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750" b="0" kern="1200" spc="0" baseline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Regulatory &amp; Public Affairs</a:t>
            </a:r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40036509-6624-0D4D-BF0E-DB7EE71790DB}"/>
              </a:ext>
            </a:extLst>
          </p:cNvPr>
          <p:cNvSpPr/>
          <p:nvPr userDrawn="1"/>
        </p:nvSpPr>
        <p:spPr>
          <a:xfrm rot="5400000">
            <a:off x="6541387" y="5212625"/>
            <a:ext cx="1026018" cy="815883"/>
          </a:xfrm>
          <a:custGeom>
            <a:avLst/>
            <a:gdLst>
              <a:gd name="connsiteX0" fmla="*/ 748189 w 5764815"/>
              <a:gd name="connsiteY0" fmla="*/ 0 h 5762338"/>
              <a:gd name="connsiteX1" fmla="*/ 0 w 5764815"/>
              <a:gd name="connsiteY1" fmla="*/ 747855 h 5762338"/>
              <a:gd name="connsiteX2" fmla="*/ 5016627 w 5764815"/>
              <a:gd name="connsiteY2" fmla="*/ 747855 h 5762338"/>
              <a:gd name="connsiteX3" fmla="*/ 5016627 w 5764815"/>
              <a:gd name="connsiteY3" fmla="*/ 5762339 h 5762338"/>
              <a:gd name="connsiteX4" fmla="*/ 5764816 w 5764815"/>
              <a:gd name="connsiteY4" fmla="*/ 5014484 h 5762338"/>
              <a:gd name="connsiteX5" fmla="*/ 5764816 w 5764815"/>
              <a:gd name="connsiteY5" fmla="*/ 0 h 5762338"/>
              <a:gd name="connsiteX6" fmla="*/ 748189 w 5764815"/>
              <a:gd name="connsiteY6" fmla="*/ 0 h 576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64815" h="5762338">
                <a:moveTo>
                  <a:pt x="748189" y="0"/>
                </a:moveTo>
                <a:lnTo>
                  <a:pt x="0" y="747855"/>
                </a:lnTo>
                <a:lnTo>
                  <a:pt x="5016627" y="747855"/>
                </a:lnTo>
                <a:lnTo>
                  <a:pt x="5016627" y="5762339"/>
                </a:lnTo>
                <a:lnTo>
                  <a:pt x="5764816" y="5014484"/>
                </a:lnTo>
                <a:lnTo>
                  <a:pt x="5764816" y="0"/>
                </a:lnTo>
                <a:lnTo>
                  <a:pt x="748189" y="0"/>
                </a:ln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sz="1432"/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C78D5DB5-FB82-5A4A-AB82-B545F8CA3B6F}"/>
              </a:ext>
            </a:extLst>
          </p:cNvPr>
          <p:cNvSpPr/>
          <p:nvPr userDrawn="1"/>
        </p:nvSpPr>
        <p:spPr>
          <a:xfrm rot="16200000">
            <a:off x="425647" y="1436785"/>
            <a:ext cx="1026018" cy="815883"/>
          </a:xfrm>
          <a:custGeom>
            <a:avLst/>
            <a:gdLst>
              <a:gd name="connsiteX0" fmla="*/ 748189 w 5764815"/>
              <a:gd name="connsiteY0" fmla="*/ 0 h 5762338"/>
              <a:gd name="connsiteX1" fmla="*/ 0 w 5764815"/>
              <a:gd name="connsiteY1" fmla="*/ 747855 h 5762338"/>
              <a:gd name="connsiteX2" fmla="*/ 5016627 w 5764815"/>
              <a:gd name="connsiteY2" fmla="*/ 747855 h 5762338"/>
              <a:gd name="connsiteX3" fmla="*/ 5016627 w 5764815"/>
              <a:gd name="connsiteY3" fmla="*/ 5762339 h 5762338"/>
              <a:gd name="connsiteX4" fmla="*/ 5764816 w 5764815"/>
              <a:gd name="connsiteY4" fmla="*/ 5014484 h 5762338"/>
              <a:gd name="connsiteX5" fmla="*/ 5764816 w 5764815"/>
              <a:gd name="connsiteY5" fmla="*/ 0 h 5762338"/>
              <a:gd name="connsiteX6" fmla="*/ 748189 w 5764815"/>
              <a:gd name="connsiteY6" fmla="*/ 0 h 576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64815" h="5762338">
                <a:moveTo>
                  <a:pt x="748189" y="0"/>
                </a:moveTo>
                <a:lnTo>
                  <a:pt x="0" y="747855"/>
                </a:lnTo>
                <a:lnTo>
                  <a:pt x="5016627" y="747855"/>
                </a:lnTo>
                <a:lnTo>
                  <a:pt x="5016627" y="5762339"/>
                </a:lnTo>
                <a:lnTo>
                  <a:pt x="5764816" y="5014484"/>
                </a:lnTo>
                <a:lnTo>
                  <a:pt x="5764816" y="0"/>
                </a:lnTo>
                <a:lnTo>
                  <a:pt x="748189" y="0"/>
                </a:ln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sz="1432"/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695B35DC-12BA-5840-8898-BD6632D5BEE6}"/>
              </a:ext>
            </a:extLst>
          </p:cNvPr>
          <p:cNvSpPr/>
          <p:nvPr userDrawn="1"/>
        </p:nvSpPr>
        <p:spPr>
          <a:xfrm rot="5400000">
            <a:off x="9233077" y="5212625"/>
            <a:ext cx="1026018" cy="815883"/>
          </a:xfrm>
          <a:custGeom>
            <a:avLst/>
            <a:gdLst>
              <a:gd name="connsiteX0" fmla="*/ 748189 w 5764815"/>
              <a:gd name="connsiteY0" fmla="*/ 0 h 5762338"/>
              <a:gd name="connsiteX1" fmla="*/ 0 w 5764815"/>
              <a:gd name="connsiteY1" fmla="*/ 747855 h 5762338"/>
              <a:gd name="connsiteX2" fmla="*/ 5016627 w 5764815"/>
              <a:gd name="connsiteY2" fmla="*/ 747855 h 5762338"/>
              <a:gd name="connsiteX3" fmla="*/ 5016627 w 5764815"/>
              <a:gd name="connsiteY3" fmla="*/ 5762339 h 5762338"/>
              <a:gd name="connsiteX4" fmla="*/ 5764816 w 5764815"/>
              <a:gd name="connsiteY4" fmla="*/ 5014484 h 5762338"/>
              <a:gd name="connsiteX5" fmla="*/ 5764816 w 5764815"/>
              <a:gd name="connsiteY5" fmla="*/ 0 h 5762338"/>
              <a:gd name="connsiteX6" fmla="*/ 748189 w 5764815"/>
              <a:gd name="connsiteY6" fmla="*/ 0 h 576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64815" h="5762338">
                <a:moveTo>
                  <a:pt x="748189" y="0"/>
                </a:moveTo>
                <a:lnTo>
                  <a:pt x="0" y="747855"/>
                </a:lnTo>
                <a:lnTo>
                  <a:pt x="5016627" y="747855"/>
                </a:lnTo>
                <a:lnTo>
                  <a:pt x="5016627" y="5762339"/>
                </a:lnTo>
                <a:lnTo>
                  <a:pt x="5764816" y="5014484"/>
                </a:lnTo>
                <a:lnTo>
                  <a:pt x="5764816" y="0"/>
                </a:lnTo>
                <a:lnTo>
                  <a:pt x="748189" y="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sz="1432"/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84D9BC1C-7820-DC4D-B2D7-45A62AE21B81}"/>
              </a:ext>
            </a:extLst>
          </p:cNvPr>
          <p:cNvSpPr/>
          <p:nvPr userDrawn="1"/>
        </p:nvSpPr>
        <p:spPr>
          <a:xfrm rot="16200000">
            <a:off x="7708407" y="1436784"/>
            <a:ext cx="1026018" cy="815883"/>
          </a:xfrm>
          <a:custGeom>
            <a:avLst/>
            <a:gdLst>
              <a:gd name="connsiteX0" fmla="*/ 748189 w 5764815"/>
              <a:gd name="connsiteY0" fmla="*/ 0 h 5762338"/>
              <a:gd name="connsiteX1" fmla="*/ 0 w 5764815"/>
              <a:gd name="connsiteY1" fmla="*/ 747855 h 5762338"/>
              <a:gd name="connsiteX2" fmla="*/ 5016627 w 5764815"/>
              <a:gd name="connsiteY2" fmla="*/ 747855 h 5762338"/>
              <a:gd name="connsiteX3" fmla="*/ 5016627 w 5764815"/>
              <a:gd name="connsiteY3" fmla="*/ 5762339 h 5762338"/>
              <a:gd name="connsiteX4" fmla="*/ 5764816 w 5764815"/>
              <a:gd name="connsiteY4" fmla="*/ 5014484 h 5762338"/>
              <a:gd name="connsiteX5" fmla="*/ 5764816 w 5764815"/>
              <a:gd name="connsiteY5" fmla="*/ 0 h 5762338"/>
              <a:gd name="connsiteX6" fmla="*/ 748189 w 5764815"/>
              <a:gd name="connsiteY6" fmla="*/ 0 h 576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64815" h="5762338">
                <a:moveTo>
                  <a:pt x="748189" y="0"/>
                </a:moveTo>
                <a:lnTo>
                  <a:pt x="0" y="747855"/>
                </a:lnTo>
                <a:lnTo>
                  <a:pt x="5016627" y="747855"/>
                </a:lnTo>
                <a:lnTo>
                  <a:pt x="5016627" y="5762339"/>
                </a:lnTo>
                <a:lnTo>
                  <a:pt x="5764816" y="5014484"/>
                </a:lnTo>
                <a:lnTo>
                  <a:pt x="5764816" y="0"/>
                </a:lnTo>
                <a:lnTo>
                  <a:pt x="748189" y="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sz="1432"/>
          </a:p>
        </p:txBody>
      </p:sp>
    </p:spTree>
    <p:extLst>
      <p:ext uri="{BB962C8B-B14F-4D97-AF65-F5344CB8AC3E}">
        <p14:creationId xmlns:p14="http://schemas.microsoft.com/office/powerpoint/2010/main" val="848584672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wtie (basi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ooter Placeholder 8">
            <a:extLst>
              <a:ext uri="{FF2B5EF4-FFF2-40B4-BE49-F238E27FC236}">
                <a16:creationId xmlns:a16="http://schemas.microsoft.com/office/drawing/2014/main" id="{F6B56CB1-E817-1147-A3E2-81CAFB697ECE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>
          <a:xfrm>
            <a:off x="7933408" y="7147147"/>
            <a:ext cx="2039556" cy="402483"/>
          </a:xfrm>
        </p:spPr>
        <p:txBody>
          <a:bodyPr>
            <a:noAutofit/>
          </a:bodyPr>
          <a:lstStyle/>
          <a:p>
            <a:r>
              <a:rPr lang="en-US"/>
              <a:t>© BRUNSWICK GROUP 2021</a:t>
            </a:r>
            <a:endParaRPr lang="en-GB" dirty="0"/>
          </a:p>
        </p:txBody>
      </p:sp>
      <p:sp>
        <p:nvSpPr>
          <p:cNvPr id="51" name="Slide Number Placeholder 10">
            <a:extLst>
              <a:ext uri="{FF2B5EF4-FFF2-40B4-BE49-F238E27FC236}">
                <a16:creationId xmlns:a16="http://schemas.microsoft.com/office/drawing/2014/main" id="{89AD7616-F13C-6146-8BD0-318F353212B8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>
          <a:xfrm>
            <a:off x="9972964" y="7147147"/>
            <a:ext cx="285799" cy="402483"/>
          </a:xfrm>
        </p:spPr>
        <p:txBody>
          <a:bodyPr>
            <a:noAutofit/>
          </a:bodyPr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BDE30B3-4996-5A47-8715-CE0B8AA81393}"/>
              </a:ext>
            </a:extLst>
          </p:cNvPr>
          <p:cNvGrpSpPr/>
          <p:nvPr userDrawn="1"/>
        </p:nvGrpSpPr>
        <p:grpSpPr>
          <a:xfrm>
            <a:off x="641551" y="2267176"/>
            <a:ext cx="9428098" cy="3808016"/>
            <a:chOff x="1118716" y="3000127"/>
            <a:chExt cx="8335272" cy="2706946"/>
          </a:xfrm>
        </p:grpSpPr>
        <p:sp>
          <p:nvSpPr>
            <p:cNvPr id="53" name="Trapezoid 7">
              <a:extLst>
                <a:ext uri="{FF2B5EF4-FFF2-40B4-BE49-F238E27FC236}">
                  <a16:creationId xmlns:a16="http://schemas.microsoft.com/office/drawing/2014/main" id="{F2D3655B-7A4C-5F45-B473-44EC5AC93733}"/>
                </a:ext>
              </a:extLst>
            </p:cNvPr>
            <p:cNvSpPr/>
            <p:nvPr userDrawn="1"/>
          </p:nvSpPr>
          <p:spPr>
            <a:xfrm rot="16200000" flipH="1">
              <a:off x="7699566" y="3952650"/>
              <a:ext cx="2706946" cy="801899"/>
            </a:xfrm>
            <a:prstGeom prst="trapezoid">
              <a:avLst>
                <a:gd name="adj" fmla="val 35295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78651">
                <a:defRPr/>
              </a:pPr>
              <a:endParaRPr lang="en-GB" sz="1266" dirty="0">
                <a:solidFill>
                  <a:srgbClr val="FFFFFF"/>
                </a:solidFill>
                <a:latin typeface="Segoe UI Light"/>
              </a:endParaRPr>
            </a:p>
          </p:txBody>
        </p:sp>
        <p:sp>
          <p:nvSpPr>
            <p:cNvPr id="54" name="Trapezoid 8">
              <a:extLst>
                <a:ext uri="{FF2B5EF4-FFF2-40B4-BE49-F238E27FC236}">
                  <a16:creationId xmlns:a16="http://schemas.microsoft.com/office/drawing/2014/main" id="{815D90B9-8F9C-8A4D-809A-DF7FFBD9B2F0}"/>
                </a:ext>
              </a:extLst>
            </p:cNvPr>
            <p:cNvSpPr/>
            <p:nvPr userDrawn="1"/>
          </p:nvSpPr>
          <p:spPr>
            <a:xfrm rot="16200000" flipH="1">
              <a:off x="5755566" y="3854480"/>
              <a:ext cx="1463611" cy="998800"/>
            </a:xfrm>
            <a:prstGeom prst="trapezoid">
              <a:avLst>
                <a:gd name="adj" fmla="val 35295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78651">
                <a:defRPr/>
              </a:pPr>
              <a:endParaRPr lang="en-GB" sz="1266" dirty="0">
                <a:solidFill>
                  <a:srgbClr val="FFFFFF"/>
                </a:solidFill>
                <a:latin typeface="Segoe UI Light"/>
              </a:endParaRPr>
            </a:p>
          </p:txBody>
        </p:sp>
        <p:sp>
          <p:nvSpPr>
            <p:cNvPr id="55" name="Freeform: Shape 52">
              <a:extLst>
                <a:ext uri="{FF2B5EF4-FFF2-40B4-BE49-F238E27FC236}">
                  <a16:creationId xmlns:a16="http://schemas.microsoft.com/office/drawing/2014/main" id="{BF71B06B-CACF-A947-9B80-4E81652D1398}"/>
                </a:ext>
              </a:extLst>
            </p:cNvPr>
            <p:cNvSpPr/>
            <p:nvPr userDrawn="1"/>
          </p:nvSpPr>
          <p:spPr>
            <a:xfrm rot="16200000" flipH="1">
              <a:off x="4824525" y="3712564"/>
              <a:ext cx="938322" cy="1285629"/>
            </a:xfrm>
            <a:custGeom>
              <a:avLst/>
              <a:gdLst>
                <a:gd name="connsiteX0" fmla="*/ 0 w 1476373"/>
                <a:gd name="connsiteY0" fmla="*/ 0 h 1481619"/>
                <a:gd name="connsiteX1" fmla="*/ 261469 w 1476373"/>
                <a:gd name="connsiteY1" fmla="*/ 740810 h 1481619"/>
                <a:gd name="connsiteX2" fmla="*/ 0 w 1476373"/>
                <a:gd name="connsiteY2" fmla="*/ 1481619 h 1481619"/>
                <a:gd name="connsiteX3" fmla="*/ 1476373 w 1476373"/>
                <a:gd name="connsiteY3" fmla="*/ 1481619 h 1481619"/>
                <a:gd name="connsiteX4" fmla="*/ 1214905 w 1476373"/>
                <a:gd name="connsiteY4" fmla="*/ 740810 h 1481619"/>
                <a:gd name="connsiteX5" fmla="*/ 1476373 w 1476373"/>
                <a:gd name="connsiteY5" fmla="*/ 0 h 1481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76373" h="1481619">
                  <a:moveTo>
                    <a:pt x="0" y="0"/>
                  </a:moveTo>
                  <a:lnTo>
                    <a:pt x="261469" y="740810"/>
                  </a:lnTo>
                  <a:lnTo>
                    <a:pt x="0" y="1481619"/>
                  </a:lnTo>
                  <a:lnTo>
                    <a:pt x="1476373" y="1481619"/>
                  </a:lnTo>
                  <a:lnTo>
                    <a:pt x="1214905" y="740810"/>
                  </a:lnTo>
                  <a:lnTo>
                    <a:pt x="1476373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78651">
                <a:defRPr/>
              </a:pPr>
              <a:endParaRPr lang="en-GB" sz="1266" dirty="0">
                <a:solidFill>
                  <a:srgbClr val="FFFFFF"/>
                </a:solidFill>
                <a:latin typeface="Segoe UI Light"/>
              </a:endParaRPr>
            </a:p>
          </p:txBody>
        </p:sp>
        <p:sp>
          <p:nvSpPr>
            <p:cNvPr id="56" name="Trapezoid 10">
              <a:extLst>
                <a:ext uri="{FF2B5EF4-FFF2-40B4-BE49-F238E27FC236}">
                  <a16:creationId xmlns:a16="http://schemas.microsoft.com/office/drawing/2014/main" id="{985FDAD6-2649-4D4B-9E8D-F46BE7804065}"/>
                </a:ext>
              </a:extLst>
            </p:cNvPr>
            <p:cNvSpPr/>
            <p:nvPr userDrawn="1"/>
          </p:nvSpPr>
          <p:spPr>
            <a:xfrm rot="5400000">
              <a:off x="167633" y="3951210"/>
              <a:ext cx="2706946" cy="804780"/>
            </a:xfrm>
            <a:prstGeom prst="trapezoid">
              <a:avLst>
                <a:gd name="adj" fmla="val 35295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78651">
                <a:defRPr/>
              </a:pPr>
              <a:endParaRPr lang="en-GB" sz="1266" dirty="0">
                <a:solidFill>
                  <a:srgbClr val="FFFFFF"/>
                </a:solidFill>
                <a:latin typeface="Segoe UI Light"/>
              </a:endParaRPr>
            </a:p>
          </p:txBody>
        </p:sp>
        <p:sp>
          <p:nvSpPr>
            <p:cNvPr id="57" name="Trapezoid 11">
              <a:extLst>
                <a:ext uri="{FF2B5EF4-FFF2-40B4-BE49-F238E27FC236}">
                  <a16:creationId xmlns:a16="http://schemas.microsoft.com/office/drawing/2014/main" id="{232E5516-C2F7-674F-85D8-1BF74B12C2C3}"/>
                </a:ext>
              </a:extLst>
            </p:cNvPr>
            <p:cNvSpPr/>
            <p:nvPr userDrawn="1"/>
          </p:nvSpPr>
          <p:spPr>
            <a:xfrm rot="5400000">
              <a:off x="1568825" y="3577938"/>
              <a:ext cx="2364062" cy="1555001"/>
            </a:xfrm>
            <a:prstGeom prst="trapezoid">
              <a:avLst>
                <a:gd name="adj" fmla="val 35295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78651">
                <a:defRPr/>
              </a:pPr>
              <a:endParaRPr lang="en-GB" sz="1266" dirty="0">
                <a:solidFill>
                  <a:srgbClr val="FFFFFF"/>
                </a:solidFill>
                <a:latin typeface="Segoe UI Light"/>
              </a:endParaRPr>
            </a:p>
          </p:txBody>
        </p:sp>
        <p:sp>
          <p:nvSpPr>
            <p:cNvPr id="58" name="Trapezoid 12">
              <a:extLst>
                <a:ext uri="{FF2B5EF4-FFF2-40B4-BE49-F238E27FC236}">
                  <a16:creationId xmlns:a16="http://schemas.microsoft.com/office/drawing/2014/main" id="{6F6019E6-D718-7748-A2BF-CECED2D4935F}"/>
                </a:ext>
              </a:extLst>
            </p:cNvPr>
            <p:cNvSpPr/>
            <p:nvPr userDrawn="1"/>
          </p:nvSpPr>
          <p:spPr>
            <a:xfrm rot="5400000">
              <a:off x="3355022" y="3854481"/>
              <a:ext cx="1463612" cy="998801"/>
            </a:xfrm>
            <a:prstGeom prst="trapezoid">
              <a:avLst>
                <a:gd name="adj" fmla="val 35295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78651">
                <a:defRPr/>
              </a:pPr>
              <a:endParaRPr lang="en-GB" sz="1266" dirty="0">
                <a:solidFill>
                  <a:srgbClr val="FFFFFF"/>
                </a:solidFill>
                <a:latin typeface="Segoe UI Light"/>
              </a:endParaRPr>
            </a:p>
          </p:txBody>
        </p:sp>
        <p:sp>
          <p:nvSpPr>
            <p:cNvPr id="59" name="Trapezoid 13">
              <a:extLst>
                <a:ext uri="{FF2B5EF4-FFF2-40B4-BE49-F238E27FC236}">
                  <a16:creationId xmlns:a16="http://schemas.microsoft.com/office/drawing/2014/main" id="{33B92CE3-1819-204F-A9C6-B7E18EF15434}"/>
                </a:ext>
              </a:extLst>
            </p:cNvPr>
            <p:cNvSpPr/>
            <p:nvPr userDrawn="1"/>
          </p:nvSpPr>
          <p:spPr>
            <a:xfrm rot="16200000" flipH="1">
              <a:off x="6635170" y="3584085"/>
              <a:ext cx="2364061" cy="1542711"/>
            </a:xfrm>
            <a:prstGeom prst="trapezoid">
              <a:avLst>
                <a:gd name="adj" fmla="val 35295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78651">
                <a:defRPr/>
              </a:pPr>
              <a:endParaRPr lang="en-GB" sz="1266" dirty="0">
                <a:solidFill>
                  <a:srgbClr val="FFFFFF"/>
                </a:solidFill>
                <a:latin typeface="Segoe UI Light"/>
              </a:endParaRPr>
            </a:p>
          </p:txBody>
        </p:sp>
      </p:grpSp>
      <p:sp>
        <p:nvSpPr>
          <p:cNvPr id="60" name="Text Placeholder 5">
            <a:extLst>
              <a:ext uri="{FF2B5EF4-FFF2-40B4-BE49-F238E27FC236}">
                <a16:creationId xmlns:a16="http://schemas.microsoft.com/office/drawing/2014/main" id="{9259F115-BB82-B942-9A12-59EE385CDC4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29339" y="4039007"/>
            <a:ext cx="920683" cy="101236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ctr">
              <a:spcBef>
                <a:spcPts val="318"/>
              </a:spcBef>
              <a:buNone/>
              <a:defRPr sz="1432" b="0" i="0">
                <a:solidFill>
                  <a:schemeClr val="tx1"/>
                </a:solidFill>
                <a:latin typeface="+mj-lt"/>
              </a:defRPr>
            </a:lvl1pPr>
            <a:lvl2pPr marL="0" indent="0" algn="ctr">
              <a:spcBef>
                <a:spcPts val="239"/>
              </a:spcBef>
              <a:buNone/>
              <a:defRPr sz="955">
                <a:solidFill>
                  <a:schemeClr val="bg1"/>
                </a:solidFill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Strategic Context</a:t>
            </a:r>
          </a:p>
        </p:txBody>
      </p:sp>
      <p:sp>
        <p:nvSpPr>
          <p:cNvPr id="63" name="Text Placeholder 5">
            <a:extLst>
              <a:ext uri="{FF2B5EF4-FFF2-40B4-BE49-F238E27FC236}">
                <a16:creationId xmlns:a16="http://schemas.microsoft.com/office/drawing/2014/main" id="{3E04B1DA-B999-F845-9FC1-9B0C2B07549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01280" y="4034757"/>
            <a:ext cx="1172794" cy="101236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ctr">
              <a:spcBef>
                <a:spcPts val="318"/>
              </a:spcBef>
              <a:buNone/>
              <a:defRPr sz="1432" b="0" i="0">
                <a:solidFill>
                  <a:schemeClr val="tx1"/>
                </a:solidFill>
                <a:latin typeface="+mj-lt"/>
              </a:defRPr>
            </a:lvl1pPr>
            <a:lvl2pPr marL="0" indent="0" algn="ctr">
              <a:spcBef>
                <a:spcPts val="239"/>
              </a:spcBef>
              <a:buNone/>
              <a:defRPr sz="955">
                <a:solidFill>
                  <a:schemeClr val="bg1"/>
                </a:solidFill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Discovery</a:t>
            </a:r>
          </a:p>
        </p:txBody>
      </p:sp>
      <p:sp>
        <p:nvSpPr>
          <p:cNvPr id="65" name="Text Placeholder 5">
            <a:extLst>
              <a:ext uri="{FF2B5EF4-FFF2-40B4-BE49-F238E27FC236}">
                <a16:creationId xmlns:a16="http://schemas.microsoft.com/office/drawing/2014/main" id="{D48B1E2F-069B-6A43-B034-3601F02C96C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669464" y="3572595"/>
            <a:ext cx="1066176" cy="101236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ctr">
              <a:spcBef>
                <a:spcPts val="318"/>
              </a:spcBef>
              <a:buNone/>
              <a:defRPr sz="1432" b="0" i="0">
                <a:solidFill>
                  <a:schemeClr val="tx1"/>
                </a:solidFill>
                <a:latin typeface="+mj-lt"/>
              </a:defRPr>
            </a:lvl1pPr>
            <a:lvl2pPr marL="0" indent="0" algn="ctr">
              <a:spcBef>
                <a:spcPts val="239"/>
              </a:spcBef>
              <a:buNone/>
              <a:defRPr sz="955">
                <a:solidFill>
                  <a:schemeClr val="tx1"/>
                </a:solidFill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Channels &amp; Networks</a:t>
            </a:r>
          </a:p>
        </p:txBody>
      </p:sp>
      <p:sp>
        <p:nvSpPr>
          <p:cNvPr id="70" name="Text Placeholder 5">
            <a:extLst>
              <a:ext uri="{FF2B5EF4-FFF2-40B4-BE49-F238E27FC236}">
                <a16:creationId xmlns:a16="http://schemas.microsoft.com/office/drawing/2014/main" id="{04240CB5-6DFF-4147-B96B-69712D53877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157570" y="4034757"/>
            <a:ext cx="912079" cy="101236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ctr">
              <a:spcBef>
                <a:spcPts val="318"/>
              </a:spcBef>
              <a:buNone/>
              <a:defRPr sz="1432" b="0" i="0">
                <a:solidFill>
                  <a:schemeClr val="tx1"/>
                </a:solidFill>
                <a:latin typeface="+mj-lt"/>
              </a:defRPr>
            </a:lvl1pPr>
            <a:lvl2pPr marL="0" indent="0" algn="ctr">
              <a:spcBef>
                <a:spcPts val="239"/>
              </a:spcBef>
              <a:buNone/>
              <a:defRPr sz="955">
                <a:solidFill>
                  <a:schemeClr val="tx1"/>
                </a:solidFill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Evaluation</a:t>
            </a:r>
          </a:p>
        </p:txBody>
      </p:sp>
      <p:sp>
        <p:nvSpPr>
          <p:cNvPr id="71" name="Text Placeholder 5">
            <a:extLst>
              <a:ext uri="{FF2B5EF4-FFF2-40B4-BE49-F238E27FC236}">
                <a16:creationId xmlns:a16="http://schemas.microsoft.com/office/drawing/2014/main" id="{9F842122-234B-E64E-AA5C-275928E8C91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478076" y="4034757"/>
            <a:ext cx="1066176" cy="101236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ctr">
              <a:spcBef>
                <a:spcPts val="318"/>
              </a:spcBef>
              <a:buNone/>
              <a:defRPr sz="1432" b="0" i="0">
                <a:solidFill>
                  <a:schemeClr val="bg1"/>
                </a:solidFill>
                <a:latin typeface="+mj-lt"/>
              </a:defRPr>
            </a:lvl1pPr>
            <a:lvl2pPr marL="0" indent="0" algn="ctr">
              <a:spcBef>
                <a:spcPts val="239"/>
              </a:spcBef>
              <a:buNone/>
              <a:defRPr sz="955">
                <a:solidFill>
                  <a:schemeClr val="bg1"/>
                </a:solidFill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Insight</a:t>
            </a:r>
          </a:p>
        </p:txBody>
      </p:sp>
      <p:sp>
        <p:nvSpPr>
          <p:cNvPr id="72" name="Text Placeholder 5">
            <a:extLst>
              <a:ext uri="{FF2B5EF4-FFF2-40B4-BE49-F238E27FC236}">
                <a16:creationId xmlns:a16="http://schemas.microsoft.com/office/drawing/2014/main" id="{82F6C9F1-D9CF-5E47-B472-44EE3EBBDE5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708107" y="4034757"/>
            <a:ext cx="1290073" cy="101236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ctr">
              <a:spcBef>
                <a:spcPts val="318"/>
              </a:spcBef>
              <a:buNone/>
              <a:defRPr sz="1432" b="0" i="0">
                <a:solidFill>
                  <a:schemeClr val="bg1"/>
                </a:solidFill>
                <a:latin typeface="+mj-lt"/>
              </a:defRPr>
            </a:lvl1pPr>
            <a:lvl2pPr marL="0" indent="0" algn="ctr">
              <a:spcBef>
                <a:spcPts val="239"/>
              </a:spcBef>
              <a:buNone/>
              <a:defRPr sz="955">
                <a:solidFill>
                  <a:schemeClr val="bg1"/>
                </a:solidFill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Proposition</a:t>
            </a:r>
          </a:p>
        </p:txBody>
      </p:sp>
      <p:sp>
        <p:nvSpPr>
          <p:cNvPr id="73" name="Text Placeholder 5">
            <a:extLst>
              <a:ext uri="{FF2B5EF4-FFF2-40B4-BE49-F238E27FC236}">
                <a16:creationId xmlns:a16="http://schemas.microsoft.com/office/drawing/2014/main" id="{DEA81BBC-3F79-3C4B-A4F8-DF5B584A47A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162035" y="4034757"/>
            <a:ext cx="1066176" cy="101236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ctr">
              <a:spcBef>
                <a:spcPts val="318"/>
              </a:spcBef>
              <a:buNone/>
              <a:defRPr sz="1432" b="0" i="0">
                <a:solidFill>
                  <a:schemeClr val="tx1"/>
                </a:solidFill>
                <a:latin typeface="+mj-lt"/>
              </a:defRPr>
            </a:lvl1pPr>
            <a:lvl2pPr marL="0" indent="0" algn="ctr">
              <a:spcBef>
                <a:spcPts val="239"/>
              </a:spcBef>
              <a:buNone/>
              <a:defRPr sz="955">
                <a:solidFill>
                  <a:schemeClr val="tx1"/>
                </a:solidFill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Program</a:t>
            </a:r>
          </a:p>
        </p:txBody>
      </p:sp>
      <p:sp>
        <p:nvSpPr>
          <p:cNvPr id="74" name="Text Placeholder 5">
            <a:extLst>
              <a:ext uri="{FF2B5EF4-FFF2-40B4-BE49-F238E27FC236}">
                <a16:creationId xmlns:a16="http://schemas.microsoft.com/office/drawing/2014/main" id="{BED7B30F-F361-2C4A-A57E-DCDDFF14707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669464" y="4327501"/>
            <a:ext cx="1066176" cy="101236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ctr">
              <a:spcBef>
                <a:spcPts val="318"/>
              </a:spcBef>
              <a:buNone/>
              <a:defRPr sz="1432" b="0" i="0">
                <a:solidFill>
                  <a:schemeClr val="tx1"/>
                </a:solidFill>
                <a:latin typeface="+mj-lt"/>
              </a:defRPr>
            </a:lvl1pPr>
            <a:lvl2pPr marL="0" indent="0" algn="ctr">
              <a:spcBef>
                <a:spcPts val="239"/>
              </a:spcBef>
              <a:buNone/>
              <a:defRPr sz="955">
                <a:solidFill>
                  <a:schemeClr val="tx1"/>
                </a:solidFill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Content</a:t>
            </a:r>
          </a:p>
        </p:txBody>
      </p:sp>
      <p:sp>
        <p:nvSpPr>
          <p:cNvPr id="78" name="Title Placeholder 1">
            <a:extLst>
              <a:ext uri="{FF2B5EF4-FFF2-40B4-BE49-F238E27FC236}">
                <a16:creationId xmlns:a16="http://schemas.microsoft.com/office/drawing/2014/main" id="{909F1D01-9B39-CE40-A234-229C4816DF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064" y="687344"/>
            <a:ext cx="9427767" cy="58966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ctr">
              <a:defRPr/>
            </a:lvl1pPr>
          </a:lstStyle>
          <a:p>
            <a:r>
              <a:rPr lang="en-GB" dirty="0"/>
              <a:t>The Brunswick Bowtie</a:t>
            </a:r>
            <a:endParaRPr lang="en-US" dirty="0"/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09C3E2BA-D52F-364D-86CA-FA2B798C899F}"/>
              </a:ext>
            </a:extLst>
          </p:cNvPr>
          <p:cNvCxnSpPr>
            <a:cxnSpLocks/>
          </p:cNvCxnSpPr>
          <p:nvPr userDrawn="1"/>
        </p:nvCxnSpPr>
        <p:spPr>
          <a:xfrm>
            <a:off x="7345777" y="4171183"/>
            <a:ext cx="1744974" cy="259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3326347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wtie (with label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A57C1F25-DB6F-9C4D-93D5-90198ADAABDE}"/>
              </a:ext>
            </a:extLst>
          </p:cNvPr>
          <p:cNvGrpSpPr/>
          <p:nvPr userDrawn="1"/>
        </p:nvGrpSpPr>
        <p:grpSpPr>
          <a:xfrm>
            <a:off x="2500007" y="3131739"/>
            <a:ext cx="5666054" cy="2859285"/>
            <a:chOff x="3142547" y="2901114"/>
            <a:chExt cx="7122318" cy="3366359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39A51AE-9055-8E40-8CBF-E04E9C23CEA4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0264865" y="2939214"/>
              <a:ext cx="0" cy="3328259"/>
            </a:xfrm>
            <a:prstGeom prst="line">
              <a:avLst/>
            </a:prstGeom>
            <a:ln w="22225">
              <a:solidFill>
                <a:schemeClr val="tx1"/>
              </a:solidFill>
              <a:headEnd type="diamond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97BDDC17-2469-E84B-859D-866323E186E9}"/>
                </a:ext>
              </a:extLst>
            </p:cNvPr>
            <p:cNvCxnSpPr>
              <a:cxnSpLocks/>
              <a:endCxn id="55" idx="1"/>
            </p:cNvCxnSpPr>
            <p:nvPr userDrawn="1"/>
          </p:nvCxnSpPr>
          <p:spPr>
            <a:xfrm flipV="1">
              <a:off x="3142547" y="2901114"/>
              <a:ext cx="0" cy="3328259"/>
            </a:xfrm>
            <a:prstGeom prst="line">
              <a:avLst/>
            </a:prstGeom>
            <a:ln w="22225">
              <a:solidFill>
                <a:schemeClr val="tx1"/>
              </a:solidFill>
              <a:headEnd type="diamond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99D2CCE8-8F15-1B4B-A047-75D22BEF7B84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6724397" y="3838691"/>
              <a:ext cx="2032" cy="1699426"/>
            </a:xfrm>
            <a:prstGeom prst="line">
              <a:avLst/>
            </a:prstGeom>
            <a:ln w="22225">
              <a:solidFill>
                <a:schemeClr val="tx1"/>
              </a:solidFill>
              <a:headEnd type="diamond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B598A091-CE74-544C-BEAD-6A01DF542232}"/>
              </a:ext>
            </a:extLst>
          </p:cNvPr>
          <p:cNvGrpSpPr/>
          <p:nvPr userDrawn="1"/>
        </p:nvGrpSpPr>
        <p:grpSpPr>
          <a:xfrm>
            <a:off x="3986147" y="2717995"/>
            <a:ext cx="2708976" cy="1829621"/>
            <a:chOff x="5006138" y="1762955"/>
            <a:chExt cx="3405225" cy="1398168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E70E6AC-B021-1E47-ADDF-342E38A5F9C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006138" y="1779584"/>
              <a:ext cx="1" cy="1381539"/>
            </a:xfrm>
            <a:prstGeom prst="line">
              <a:avLst/>
            </a:prstGeom>
            <a:ln w="22225">
              <a:solidFill>
                <a:schemeClr val="tx1"/>
              </a:solidFill>
              <a:headEnd type="diamond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6F2CA5B2-E80D-154A-B801-69B6AE225DF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8411362" y="1762955"/>
              <a:ext cx="1" cy="1381539"/>
            </a:xfrm>
            <a:prstGeom prst="line">
              <a:avLst/>
            </a:prstGeom>
            <a:ln w="22225">
              <a:solidFill>
                <a:schemeClr val="tx1"/>
              </a:solidFill>
              <a:headEnd type="diamond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28D92613-071C-824C-8164-0FA9F1C9F898}"/>
              </a:ext>
            </a:extLst>
          </p:cNvPr>
          <p:cNvCxnSpPr>
            <a:cxnSpLocks/>
          </p:cNvCxnSpPr>
          <p:nvPr userDrawn="1"/>
        </p:nvCxnSpPr>
        <p:spPr>
          <a:xfrm>
            <a:off x="1096698" y="2069619"/>
            <a:ext cx="0" cy="1024862"/>
          </a:xfrm>
          <a:prstGeom prst="line">
            <a:avLst/>
          </a:prstGeom>
          <a:ln w="22225">
            <a:solidFill>
              <a:schemeClr val="tx1"/>
            </a:solidFill>
            <a:head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221020AC-665F-DD48-8433-3CC02AD6EEC1}"/>
              </a:ext>
            </a:extLst>
          </p:cNvPr>
          <p:cNvCxnSpPr>
            <a:cxnSpLocks/>
          </p:cNvCxnSpPr>
          <p:nvPr userDrawn="1"/>
        </p:nvCxnSpPr>
        <p:spPr>
          <a:xfrm>
            <a:off x="9613610" y="2075880"/>
            <a:ext cx="0" cy="1024862"/>
          </a:xfrm>
          <a:prstGeom prst="line">
            <a:avLst/>
          </a:prstGeom>
          <a:ln w="22225">
            <a:solidFill>
              <a:schemeClr val="tx1"/>
            </a:solidFill>
            <a:head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ooter Placeholder 8">
            <a:extLst>
              <a:ext uri="{FF2B5EF4-FFF2-40B4-BE49-F238E27FC236}">
                <a16:creationId xmlns:a16="http://schemas.microsoft.com/office/drawing/2014/main" id="{39E21D6B-6250-FD49-B5B7-698EF7EE93ED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>
          <a:xfrm>
            <a:off x="7933408" y="7147147"/>
            <a:ext cx="2039556" cy="402483"/>
          </a:xfrm>
        </p:spPr>
        <p:txBody>
          <a:bodyPr>
            <a:noAutofit/>
          </a:bodyPr>
          <a:lstStyle/>
          <a:p>
            <a:r>
              <a:rPr lang="en-US"/>
              <a:t>© BRUNSWICK GROUP 2021</a:t>
            </a:r>
            <a:endParaRPr lang="en-GB" dirty="0"/>
          </a:p>
        </p:txBody>
      </p:sp>
      <p:sp>
        <p:nvSpPr>
          <p:cNvPr id="49" name="Slide Number Placeholder 10">
            <a:extLst>
              <a:ext uri="{FF2B5EF4-FFF2-40B4-BE49-F238E27FC236}">
                <a16:creationId xmlns:a16="http://schemas.microsoft.com/office/drawing/2014/main" id="{79E34348-93B2-084A-AE23-AA781F7A30BA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>
          <a:xfrm>
            <a:off x="9972964" y="7147147"/>
            <a:ext cx="285799" cy="402483"/>
          </a:xfrm>
        </p:spPr>
        <p:txBody>
          <a:bodyPr>
            <a:noAutofit/>
          </a:bodyPr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8CC66E2-5A24-2840-8693-50D9E9E7A516}"/>
              </a:ext>
            </a:extLst>
          </p:cNvPr>
          <p:cNvGrpSpPr/>
          <p:nvPr userDrawn="1"/>
        </p:nvGrpSpPr>
        <p:grpSpPr>
          <a:xfrm>
            <a:off x="641551" y="2267176"/>
            <a:ext cx="9428098" cy="3808016"/>
            <a:chOff x="1118716" y="3000127"/>
            <a:chExt cx="8335272" cy="2706946"/>
          </a:xfrm>
        </p:grpSpPr>
        <p:sp>
          <p:nvSpPr>
            <p:cNvPr id="51" name="Trapezoid 7">
              <a:extLst>
                <a:ext uri="{FF2B5EF4-FFF2-40B4-BE49-F238E27FC236}">
                  <a16:creationId xmlns:a16="http://schemas.microsoft.com/office/drawing/2014/main" id="{CE2B48A4-392E-2A49-B51D-18954729791B}"/>
                </a:ext>
              </a:extLst>
            </p:cNvPr>
            <p:cNvSpPr/>
            <p:nvPr userDrawn="1"/>
          </p:nvSpPr>
          <p:spPr>
            <a:xfrm rot="16200000" flipH="1">
              <a:off x="7699566" y="3952650"/>
              <a:ext cx="2706946" cy="801899"/>
            </a:xfrm>
            <a:prstGeom prst="trapezoid">
              <a:avLst>
                <a:gd name="adj" fmla="val 35295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78651">
                <a:defRPr/>
              </a:pPr>
              <a:endParaRPr lang="en-GB" sz="1266" dirty="0">
                <a:solidFill>
                  <a:srgbClr val="FFFFFF"/>
                </a:solidFill>
                <a:latin typeface="Segoe UI Light"/>
              </a:endParaRPr>
            </a:p>
          </p:txBody>
        </p:sp>
        <p:sp>
          <p:nvSpPr>
            <p:cNvPr id="52" name="Trapezoid 8">
              <a:extLst>
                <a:ext uri="{FF2B5EF4-FFF2-40B4-BE49-F238E27FC236}">
                  <a16:creationId xmlns:a16="http://schemas.microsoft.com/office/drawing/2014/main" id="{5738E597-73D7-5749-B29E-265166FD23D6}"/>
                </a:ext>
              </a:extLst>
            </p:cNvPr>
            <p:cNvSpPr/>
            <p:nvPr userDrawn="1"/>
          </p:nvSpPr>
          <p:spPr>
            <a:xfrm rot="16200000" flipH="1">
              <a:off x="5755566" y="3854480"/>
              <a:ext cx="1463611" cy="998800"/>
            </a:xfrm>
            <a:prstGeom prst="trapezoid">
              <a:avLst>
                <a:gd name="adj" fmla="val 35295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78651">
                <a:defRPr/>
              </a:pPr>
              <a:endParaRPr lang="en-GB" sz="1266" dirty="0">
                <a:solidFill>
                  <a:srgbClr val="FFFFFF"/>
                </a:solidFill>
                <a:latin typeface="Segoe UI Light"/>
              </a:endParaRPr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A1187500-755E-2840-B6A8-4F47652FF5FB}"/>
                </a:ext>
              </a:extLst>
            </p:cNvPr>
            <p:cNvSpPr/>
            <p:nvPr userDrawn="1"/>
          </p:nvSpPr>
          <p:spPr>
            <a:xfrm rot="16200000" flipH="1">
              <a:off x="4824525" y="3712564"/>
              <a:ext cx="938322" cy="1285629"/>
            </a:xfrm>
            <a:custGeom>
              <a:avLst/>
              <a:gdLst>
                <a:gd name="connsiteX0" fmla="*/ 0 w 1476373"/>
                <a:gd name="connsiteY0" fmla="*/ 0 h 1481619"/>
                <a:gd name="connsiteX1" fmla="*/ 261469 w 1476373"/>
                <a:gd name="connsiteY1" fmla="*/ 740810 h 1481619"/>
                <a:gd name="connsiteX2" fmla="*/ 0 w 1476373"/>
                <a:gd name="connsiteY2" fmla="*/ 1481619 h 1481619"/>
                <a:gd name="connsiteX3" fmla="*/ 1476373 w 1476373"/>
                <a:gd name="connsiteY3" fmla="*/ 1481619 h 1481619"/>
                <a:gd name="connsiteX4" fmla="*/ 1214905 w 1476373"/>
                <a:gd name="connsiteY4" fmla="*/ 740810 h 1481619"/>
                <a:gd name="connsiteX5" fmla="*/ 1476373 w 1476373"/>
                <a:gd name="connsiteY5" fmla="*/ 0 h 1481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76373" h="1481619">
                  <a:moveTo>
                    <a:pt x="0" y="0"/>
                  </a:moveTo>
                  <a:lnTo>
                    <a:pt x="261469" y="740810"/>
                  </a:lnTo>
                  <a:lnTo>
                    <a:pt x="0" y="1481619"/>
                  </a:lnTo>
                  <a:lnTo>
                    <a:pt x="1476373" y="1481619"/>
                  </a:lnTo>
                  <a:lnTo>
                    <a:pt x="1214905" y="740810"/>
                  </a:lnTo>
                  <a:lnTo>
                    <a:pt x="1476373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78651">
                <a:defRPr/>
              </a:pPr>
              <a:endParaRPr lang="en-GB" sz="1266" dirty="0">
                <a:solidFill>
                  <a:srgbClr val="FFFFFF"/>
                </a:solidFill>
                <a:latin typeface="Segoe UI Light"/>
              </a:endParaRPr>
            </a:p>
          </p:txBody>
        </p:sp>
        <p:sp>
          <p:nvSpPr>
            <p:cNvPr id="54" name="Trapezoid 10">
              <a:extLst>
                <a:ext uri="{FF2B5EF4-FFF2-40B4-BE49-F238E27FC236}">
                  <a16:creationId xmlns:a16="http://schemas.microsoft.com/office/drawing/2014/main" id="{0589A207-544F-1747-B94C-9393CEE5991C}"/>
                </a:ext>
              </a:extLst>
            </p:cNvPr>
            <p:cNvSpPr/>
            <p:nvPr userDrawn="1"/>
          </p:nvSpPr>
          <p:spPr>
            <a:xfrm rot="5400000">
              <a:off x="167633" y="3951210"/>
              <a:ext cx="2706946" cy="804780"/>
            </a:xfrm>
            <a:prstGeom prst="trapezoid">
              <a:avLst>
                <a:gd name="adj" fmla="val 35295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78651">
                <a:defRPr/>
              </a:pPr>
              <a:endParaRPr lang="en-GB" sz="1266" dirty="0">
                <a:solidFill>
                  <a:srgbClr val="FFFFFF"/>
                </a:solidFill>
                <a:latin typeface="Segoe UI Light"/>
              </a:endParaRPr>
            </a:p>
          </p:txBody>
        </p:sp>
        <p:sp>
          <p:nvSpPr>
            <p:cNvPr id="55" name="Trapezoid 11">
              <a:extLst>
                <a:ext uri="{FF2B5EF4-FFF2-40B4-BE49-F238E27FC236}">
                  <a16:creationId xmlns:a16="http://schemas.microsoft.com/office/drawing/2014/main" id="{94AE7B0A-404E-684E-AA27-476919387A61}"/>
                </a:ext>
              </a:extLst>
            </p:cNvPr>
            <p:cNvSpPr/>
            <p:nvPr userDrawn="1"/>
          </p:nvSpPr>
          <p:spPr>
            <a:xfrm rot="5400000">
              <a:off x="1579725" y="3577938"/>
              <a:ext cx="2364062" cy="1555001"/>
            </a:xfrm>
            <a:prstGeom prst="trapezoid">
              <a:avLst>
                <a:gd name="adj" fmla="val 35295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78651">
                <a:defRPr/>
              </a:pPr>
              <a:endParaRPr lang="en-GB" sz="1266" dirty="0">
                <a:solidFill>
                  <a:srgbClr val="FFFFFF"/>
                </a:solidFill>
                <a:latin typeface="Segoe UI Light"/>
              </a:endParaRPr>
            </a:p>
          </p:txBody>
        </p:sp>
        <p:sp>
          <p:nvSpPr>
            <p:cNvPr id="56" name="Trapezoid 12">
              <a:extLst>
                <a:ext uri="{FF2B5EF4-FFF2-40B4-BE49-F238E27FC236}">
                  <a16:creationId xmlns:a16="http://schemas.microsoft.com/office/drawing/2014/main" id="{B5309657-7A50-3041-9452-12EC5B4E6D76}"/>
                </a:ext>
              </a:extLst>
            </p:cNvPr>
            <p:cNvSpPr/>
            <p:nvPr userDrawn="1"/>
          </p:nvSpPr>
          <p:spPr>
            <a:xfrm rot="5400000">
              <a:off x="3355022" y="3854481"/>
              <a:ext cx="1463612" cy="998801"/>
            </a:xfrm>
            <a:prstGeom prst="trapezoid">
              <a:avLst>
                <a:gd name="adj" fmla="val 35295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78651">
                <a:defRPr/>
              </a:pPr>
              <a:endParaRPr lang="en-GB" sz="1266" dirty="0">
                <a:solidFill>
                  <a:srgbClr val="FFFFFF"/>
                </a:solidFill>
                <a:latin typeface="Segoe UI Light"/>
              </a:endParaRPr>
            </a:p>
          </p:txBody>
        </p:sp>
        <p:sp>
          <p:nvSpPr>
            <p:cNvPr id="57" name="Trapezoid 13">
              <a:extLst>
                <a:ext uri="{FF2B5EF4-FFF2-40B4-BE49-F238E27FC236}">
                  <a16:creationId xmlns:a16="http://schemas.microsoft.com/office/drawing/2014/main" id="{498172F7-448F-B940-AE4E-026E66407A80}"/>
                </a:ext>
              </a:extLst>
            </p:cNvPr>
            <p:cNvSpPr/>
            <p:nvPr userDrawn="1"/>
          </p:nvSpPr>
          <p:spPr>
            <a:xfrm rot="16200000" flipH="1">
              <a:off x="6635170" y="3584085"/>
              <a:ext cx="2364061" cy="1542711"/>
            </a:xfrm>
            <a:prstGeom prst="trapezoid">
              <a:avLst>
                <a:gd name="adj" fmla="val 35295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78651">
                <a:defRPr/>
              </a:pPr>
              <a:endParaRPr lang="en-GB" sz="1266" dirty="0">
                <a:solidFill>
                  <a:srgbClr val="FFFFFF"/>
                </a:solidFill>
                <a:latin typeface="Segoe UI Light"/>
              </a:endParaRPr>
            </a:p>
          </p:txBody>
        </p:sp>
      </p:grpSp>
      <p:sp>
        <p:nvSpPr>
          <p:cNvPr id="58" name="Text Placeholder 5">
            <a:extLst>
              <a:ext uri="{FF2B5EF4-FFF2-40B4-BE49-F238E27FC236}">
                <a16:creationId xmlns:a16="http://schemas.microsoft.com/office/drawing/2014/main" id="{CA47C7C8-673D-374F-B676-DF7847C4615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29339" y="4039007"/>
            <a:ext cx="920683" cy="101236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ctr">
              <a:spcBef>
                <a:spcPts val="318"/>
              </a:spcBef>
              <a:buNone/>
              <a:defRPr sz="1432" b="0" i="0">
                <a:solidFill>
                  <a:schemeClr val="tx1"/>
                </a:solidFill>
                <a:latin typeface="+mj-lt"/>
              </a:defRPr>
            </a:lvl1pPr>
            <a:lvl2pPr marL="0" indent="0" algn="ctr">
              <a:spcBef>
                <a:spcPts val="239"/>
              </a:spcBef>
              <a:buNone/>
              <a:defRPr sz="955">
                <a:solidFill>
                  <a:schemeClr val="bg1"/>
                </a:solidFill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Strategic Context</a:t>
            </a:r>
          </a:p>
        </p:txBody>
      </p:sp>
      <p:sp>
        <p:nvSpPr>
          <p:cNvPr id="59" name="Text Placeholder 5">
            <a:extLst>
              <a:ext uri="{FF2B5EF4-FFF2-40B4-BE49-F238E27FC236}">
                <a16:creationId xmlns:a16="http://schemas.microsoft.com/office/drawing/2014/main" id="{94C18E54-34F8-CF4D-900D-7E7837D5F9E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01280" y="4034757"/>
            <a:ext cx="1172794" cy="101236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ctr">
              <a:spcBef>
                <a:spcPts val="318"/>
              </a:spcBef>
              <a:buNone/>
              <a:defRPr sz="1432" b="0" i="0">
                <a:solidFill>
                  <a:schemeClr val="tx1"/>
                </a:solidFill>
                <a:latin typeface="+mj-lt"/>
              </a:defRPr>
            </a:lvl1pPr>
            <a:lvl2pPr marL="0" indent="0" algn="ctr">
              <a:spcBef>
                <a:spcPts val="239"/>
              </a:spcBef>
              <a:buNone/>
              <a:defRPr sz="955">
                <a:solidFill>
                  <a:schemeClr val="bg1"/>
                </a:solidFill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Discovery</a:t>
            </a:r>
          </a:p>
        </p:txBody>
      </p:sp>
      <p:sp>
        <p:nvSpPr>
          <p:cNvPr id="60" name="Text Placeholder 5">
            <a:extLst>
              <a:ext uri="{FF2B5EF4-FFF2-40B4-BE49-F238E27FC236}">
                <a16:creationId xmlns:a16="http://schemas.microsoft.com/office/drawing/2014/main" id="{6328C5A9-E857-7E4B-909F-D85F769D8EA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669464" y="3572595"/>
            <a:ext cx="1066176" cy="101236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ctr">
              <a:spcBef>
                <a:spcPts val="318"/>
              </a:spcBef>
              <a:buNone/>
              <a:defRPr sz="1432" b="0" i="0">
                <a:solidFill>
                  <a:schemeClr val="tx1"/>
                </a:solidFill>
                <a:latin typeface="+mj-lt"/>
              </a:defRPr>
            </a:lvl1pPr>
            <a:lvl2pPr marL="0" indent="0" algn="ctr">
              <a:spcBef>
                <a:spcPts val="239"/>
              </a:spcBef>
              <a:buNone/>
              <a:defRPr sz="955">
                <a:solidFill>
                  <a:schemeClr val="tx1"/>
                </a:solidFill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Channels &amp; Networks</a:t>
            </a:r>
          </a:p>
        </p:txBody>
      </p:sp>
      <p:sp>
        <p:nvSpPr>
          <p:cNvPr id="63" name="Text Placeholder 5">
            <a:extLst>
              <a:ext uri="{FF2B5EF4-FFF2-40B4-BE49-F238E27FC236}">
                <a16:creationId xmlns:a16="http://schemas.microsoft.com/office/drawing/2014/main" id="{AB226C11-7639-BD4C-BD88-0739CCBFFB1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157570" y="4034757"/>
            <a:ext cx="912079" cy="101236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ctr">
              <a:spcBef>
                <a:spcPts val="318"/>
              </a:spcBef>
              <a:buNone/>
              <a:defRPr sz="1432" b="0" i="0">
                <a:solidFill>
                  <a:schemeClr val="tx1"/>
                </a:solidFill>
                <a:latin typeface="+mj-lt"/>
              </a:defRPr>
            </a:lvl1pPr>
            <a:lvl2pPr marL="0" indent="0" algn="ctr">
              <a:spcBef>
                <a:spcPts val="239"/>
              </a:spcBef>
              <a:buNone/>
              <a:defRPr sz="955">
                <a:solidFill>
                  <a:schemeClr val="tx1"/>
                </a:solidFill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Evaluation</a:t>
            </a:r>
          </a:p>
        </p:txBody>
      </p:sp>
      <p:sp>
        <p:nvSpPr>
          <p:cNvPr id="65" name="Text Placeholder 5">
            <a:extLst>
              <a:ext uri="{FF2B5EF4-FFF2-40B4-BE49-F238E27FC236}">
                <a16:creationId xmlns:a16="http://schemas.microsoft.com/office/drawing/2014/main" id="{C018BF26-0E22-6E47-8466-88BDCFD6AC1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478076" y="4034757"/>
            <a:ext cx="1066176" cy="101236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ctr">
              <a:spcBef>
                <a:spcPts val="318"/>
              </a:spcBef>
              <a:buNone/>
              <a:defRPr sz="1432" b="0" i="0">
                <a:solidFill>
                  <a:schemeClr val="bg1"/>
                </a:solidFill>
                <a:latin typeface="+mj-lt"/>
              </a:defRPr>
            </a:lvl1pPr>
            <a:lvl2pPr marL="0" indent="0" algn="ctr">
              <a:spcBef>
                <a:spcPts val="239"/>
              </a:spcBef>
              <a:buNone/>
              <a:defRPr sz="955">
                <a:solidFill>
                  <a:schemeClr val="bg1"/>
                </a:solidFill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Insight</a:t>
            </a:r>
          </a:p>
        </p:txBody>
      </p:sp>
      <p:sp>
        <p:nvSpPr>
          <p:cNvPr id="70" name="Text Placeholder 5">
            <a:extLst>
              <a:ext uri="{FF2B5EF4-FFF2-40B4-BE49-F238E27FC236}">
                <a16:creationId xmlns:a16="http://schemas.microsoft.com/office/drawing/2014/main" id="{C551276D-EA48-3748-8818-B41B675CC6E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708107" y="4034757"/>
            <a:ext cx="1290073" cy="101236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ctr">
              <a:spcBef>
                <a:spcPts val="318"/>
              </a:spcBef>
              <a:buNone/>
              <a:defRPr sz="1432" b="0" i="0">
                <a:solidFill>
                  <a:schemeClr val="bg1"/>
                </a:solidFill>
                <a:latin typeface="+mj-lt"/>
              </a:defRPr>
            </a:lvl1pPr>
            <a:lvl2pPr marL="0" indent="0" algn="ctr">
              <a:spcBef>
                <a:spcPts val="239"/>
              </a:spcBef>
              <a:buNone/>
              <a:defRPr sz="955">
                <a:solidFill>
                  <a:schemeClr val="bg1"/>
                </a:solidFill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Proposition</a:t>
            </a:r>
          </a:p>
        </p:txBody>
      </p:sp>
      <p:sp>
        <p:nvSpPr>
          <p:cNvPr id="71" name="Text Placeholder 5">
            <a:extLst>
              <a:ext uri="{FF2B5EF4-FFF2-40B4-BE49-F238E27FC236}">
                <a16:creationId xmlns:a16="http://schemas.microsoft.com/office/drawing/2014/main" id="{139533F1-1C66-5343-AD3A-5942F4FD5D7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162035" y="4034757"/>
            <a:ext cx="1066176" cy="101236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ctr">
              <a:spcBef>
                <a:spcPts val="318"/>
              </a:spcBef>
              <a:buNone/>
              <a:defRPr sz="1432" b="0" i="0">
                <a:solidFill>
                  <a:schemeClr val="tx1"/>
                </a:solidFill>
                <a:latin typeface="+mj-lt"/>
              </a:defRPr>
            </a:lvl1pPr>
            <a:lvl2pPr marL="0" indent="0" algn="ctr">
              <a:spcBef>
                <a:spcPts val="239"/>
              </a:spcBef>
              <a:buNone/>
              <a:defRPr sz="955">
                <a:solidFill>
                  <a:schemeClr val="tx1"/>
                </a:solidFill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Program</a:t>
            </a:r>
          </a:p>
        </p:txBody>
      </p:sp>
      <p:sp>
        <p:nvSpPr>
          <p:cNvPr id="72" name="Text Placeholder 5">
            <a:extLst>
              <a:ext uri="{FF2B5EF4-FFF2-40B4-BE49-F238E27FC236}">
                <a16:creationId xmlns:a16="http://schemas.microsoft.com/office/drawing/2014/main" id="{DCB2DB55-5398-9443-88E2-DB796AA08316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669464" y="4327501"/>
            <a:ext cx="1066176" cy="101236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ctr">
              <a:spcBef>
                <a:spcPts val="318"/>
              </a:spcBef>
              <a:buNone/>
              <a:defRPr sz="1432" b="0" i="0">
                <a:solidFill>
                  <a:schemeClr val="tx1"/>
                </a:solidFill>
                <a:latin typeface="+mj-lt"/>
              </a:defRPr>
            </a:lvl1pPr>
            <a:lvl2pPr marL="0" indent="0" algn="ctr">
              <a:spcBef>
                <a:spcPts val="239"/>
              </a:spcBef>
              <a:buNone/>
              <a:defRPr sz="955">
                <a:solidFill>
                  <a:schemeClr val="tx1"/>
                </a:solidFill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Content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7D36E86D-600F-FE4C-B8F5-595E3DC7D1EE}"/>
              </a:ext>
            </a:extLst>
          </p:cNvPr>
          <p:cNvCxnSpPr>
            <a:cxnSpLocks/>
            <a:endCxn id="57" idx="2"/>
          </p:cNvCxnSpPr>
          <p:nvPr userDrawn="1"/>
        </p:nvCxnSpPr>
        <p:spPr>
          <a:xfrm>
            <a:off x="7345777" y="4171183"/>
            <a:ext cx="1744974" cy="259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itle Placeholder 1">
            <a:extLst>
              <a:ext uri="{FF2B5EF4-FFF2-40B4-BE49-F238E27FC236}">
                <a16:creationId xmlns:a16="http://schemas.microsoft.com/office/drawing/2014/main" id="{BCD731F3-9311-5441-A5FF-AF6C6E66B7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064" y="687344"/>
            <a:ext cx="9427767" cy="58966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ctr">
              <a:defRPr/>
            </a:lvl1pPr>
          </a:lstStyle>
          <a:p>
            <a:r>
              <a:rPr lang="en-GB" dirty="0"/>
              <a:t>The Brunswick Bowtie</a:t>
            </a:r>
            <a:endParaRPr lang="en-US" dirty="0"/>
          </a:p>
        </p:txBody>
      </p:sp>
      <p:sp>
        <p:nvSpPr>
          <p:cNvPr id="77" name="Text Placeholder 5">
            <a:extLst>
              <a:ext uri="{FF2B5EF4-FFF2-40B4-BE49-F238E27FC236}">
                <a16:creationId xmlns:a16="http://schemas.microsoft.com/office/drawing/2014/main" id="{0C1C7303-BECC-DC43-921C-BB6016881940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22164" y="1403835"/>
            <a:ext cx="941894" cy="101236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ctr">
              <a:spcBef>
                <a:spcPts val="318"/>
              </a:spcBef>
              <a:buNone/>
              <a:defRPr sz="955" b="0" i="0">
                <a:solidFill>
                  <a:schemeClr val="tx1"/>
                </a:solidFill>
                <a:latin typeface="+mj-lt"/>
              </a:defRPr>
            </a:lvl1pPr>
            <a:lvl2pPr marL="0" indent="0" algn="ctr">
              <a:spcBef>
                <a:spcPts val="239"/>
              </a:spcBef>
              <a:buNone/>
              <a:defRPr sz="955">
                <a:solidFill>
                  <a:schemeClr val="tx1"/>
                </a:solidFill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8" name="Text Placeholder 5">
            <a:extLst>
              <a:ext uri="{FF2B5EF4-FFF2-40B4-BE49-F238E27FC236}">
                <a16:creationId xmlns:a16="http://schemas.microsoft.com/office/drawing/2014/main" id="{CB066D59-B5F7-134A-B519-3EA01A5A1F0F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3527425" y="1869339"/>
            <a:ext cx="941894" cy="101236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ctr">
              <a:spcBef>
                <a:spcPts val="318"/>
              </a:spcBef>
              <a:buNone/>
              <a:defRPr sz="955" b="0" i="0">
                <a:solidFill>
                  <a:schemeClr val="tx1"/>
                </a:solidFill>
                <a:latin typeface="+mj-lt"/>
              </a:defRPr>
            </a:lvl1pPr>
            <a:lvl2pPr marL="0" indent="0" algn="ctr">
              <a:spcBef>
                <a:spcPts val="239"/>
              </a:spcBef>
              <a:buNone/>
              <a:defRPr sz="955">
                <a:solidFill>
                  <a:schemeClr val="tx1"/>
                </a:solidFill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9" name="Text Placeholder 5">
            <a:extLst>
              <a:ext uri="{FF2B5EF4-FFF2-40B4-BE49-F238E27FC236}">
                <a16:creationId xmlns:a16="http://schemas.microsoft.com/office/drawing/2014/main" id="{EA7A4F6E-157A-904C-BF01-E3D772981761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226754" y="1869339"/>
            <a:ext cx="941894" cy="101236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ctr">
              <a:spcBef>
                <a:spcPts val="318"/>
              </a:spcBef>
              <a:buNone/>
              <a:defRPr sz="955" b="0" i="0">
                <a:solidFill>
                  <a:schemeClr val="tx1"/>
                </a:solidFill>
                <a:latin typeface="+mj-lt"/>
              </a:defRPr>
            </a:lvl1pPr>
            <a:lvl2pPr marL="0" indent="0" algn="ctr">
              <a:spcBef>
                <a:spcPts val="239"/>
              </a:spcBef>
              <a:buNone/>
              <a:defRPr sz="955">
                <a:solidFill>
                  <a:schemeClr val="tx1"/>
                </a:solidFill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0" name="Text Placeholder 5">
            <a:extLst>
              <a:ext uri="{FF2B5EF4-FFF2-40B4-BE49-F238E27FC236}">
                <a16:creationId xmlns:a16="http://schemas.microsoft.com/office/drawing/2014/main" id="{874BDE98-F9A9-9C4D-9BD3-9779C50AC28D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9142852" y="1403835"/>
            <a:ext cx="941894" cy="101236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ctr">
              <a:spcBef>
                <a:spcPts val="318"/>
              </a:spcBef>
              <a:buNone/>
              <a:defRPr sz="955" b="0" i="0">
                <a:solidFill>
                  <a:schemeClr val="tx1"/>
                </a:solidFill>
                <a:latin typeface="+mj-lt"/>
              </a:defRPr>
            </a:lvl1pPr>
            <a:lvl2pPr marL="0" indent="0" algn="ctr">
              <a:spcBef>
                <a:spcPts val="239"/>
              </a:spcBef>
              <a:buNone/>
              <a:defRPr sz="955">
                <a:solidFill>
                  <a:schemeClr val="tx1"/>
                </a:solidFill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1" name="Text Placeholder 5">
            <a:extLst>
              <a:ext uri="{FF2B5EF4-FFF2-40B4-BE49-F238E27FC236}">
                <a16:creationId xmlns:a16="http://schemas.microsoft.com/office/drawing/2014/main" id="{74C392BF-F69A-C44F-8A82-6B1F04339C10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4862087" y="5518351"/>
            <a:ext cx="941894" cy="101236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ctr">
              <a:spcBef>
                <a:spcPts val="318"/>
              </a:spcBef>
              <a:buNone/>
              <a:defRPr sz="955" b="0" i="0">
                <a:solidFill>
                  <a:schemeClr val="tx1"/>
                </a:solidFill>
                <a:latin typeface="+mj-lt"/>
              </a:defRPr>
            </a:lvl1pPr>
            <a:lvl2pPr marL="0" indent="0" algn="ctr">
              <a:spcBef>
                <a:spcPts val="239"/>
              </a:spcBef>
              <a:buNone/>
              <a:defRPr sz="955">
                <a:solidFill>
                  <a:schemeClr val="tx1"/>
                </a:solidFill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2" name="Text Placeholder 5">
            <a:extLst>
              <a:ext uri="{FF2B5EF4-FFF2-40B4-BE49-F238E27FC236}">
                <a16:creationId xmlns:a16="http://schemas.microsoft.com/office/drawing/2014/main" id="{914B50AA-781B-6940-8EA6-7DCF88001663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2016730" y="6075192"/>
            <a:ext cx="941894" cy="101236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ctr">
              <a:spcBef>
                <a:spcPts val="318"/>
              </a:spcBef>
              <a:buNone/>
              <a:defRPr sz="955" b="0" i="0">
                <a:solidFill>
                  <a:schemeClr val="tx1"/>
                </a:solidFill>
                <a:latin typeface="+mj-lt"/>
              </a:defRPr>
            </a:lvl1pPr>
            <a:lvl2pPr marL="0" indent="0" algn="ctr">
              <a:spcBef>
                <a:spcPts val="239"/>
              </a:spcBef>
              <a:buNone/>
              <a:defRPr sz="955">
                <a:solidFill>
                  <a:schemeClr val="tx1"/>
                </a:solidFill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3" name="Text Placeholder 5">
            <a:extLst>
              <a:ext uri="{FF2B5EF4-FFF2-40B4-BE49-F238E27FC236}">
                <a16:creationId xmlns:a16="http://schemas.microsoft.com/office/drawing/2014/main" id="{DA3E562A-74B6-694F-80D3-B6BF2D4822A6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7707664" y="6075192"/>
            <a:ext cx="941894" cy="101236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ctr">
              <a:spcBef>
                <a:spcPts val="318"/>
              </a:spcBef>
              <a:buNone/>
              <a:defRPr sz="955" b="0" i="0">
                <a:solidFill>
                  <a:schemeClr val="tx1"/>
                </a:solidFill>
                <a:latin typeface="+mj-lt"/>
              </a:defRPr>
            </a:lvl1pPr>
            <a:lvl2pPr marL="0" indent="0" algn="ctr">
              <a:spcBef>
                <a:spcPts val="239"/>
              </a:spcBef>
              <a:buNone/>
              <a:defRPr sz="955">
                <a:solidFill>
                  <a:schemeClr val="tx1"/>
                </a:solidFill>
              </a:defRPr>
            </a:lvl2pPr>
            <a:lvl3pPr marL="1602565" indent="-1602565">
              <a:buNone/>
              <a:defRPr sz="955">
                <a:solidFill>
                  <a:schemeClr val="bg1"/>
                </a:solidFill>
              </a:defRPr>
            </a:lvl3pPr>
            <a:lvl4pPr marL="1602565" indent="-1602565">
              <a:buNone/>
              <a:defRPr sz="875">
                <a:solidFill>
                  <a:schemeClr val="bg1"/>
                </a:solidFill>
              </a:defRPr>
            </a:lvl4pPr>
            <a:lvl5pPr marL="1602565" indent="-1602565">
              <a:buNone/>
              <a:defRPr sz="875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665278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oi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CD6405B9-0850-4C44-8F21-5FBE8FB8034E}"/>
              </a:ext>
            </a:extLst>
          </p:cNvPr>
          <p:cNvCxnSpPr>
            <a:cxnSpLocks/>
          </p:cNvCxnSpPr>
          <p:nvPr userDrawn="1"/>
        </p:nvCxnSpPr>
        <p:spPr>
          <a:xfrm>
            <a:off x="6268747" y="3794481"/>
            <a:ext cx="3787489" cy="8470"/>
          </a:xfrm>
          <a:prstGeom prst="line">
            <a:avLst/>
          </a:prstGeom>
          <a:ln w="22225">
            <a:solidFill>
              <a:schemeClr val="tx1"/>
            </a:solidFill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39B48228-14AF-CA40-9E7A-E2992D5DDD27}"/>
              </a:ext>
            </a:extLst>
          </p:cNvPr>
          <p:cNvCxnSpPr>
            <a:cxnSpLocks/>
          </p:cNvCxnSpPr>
          <p:nvPr userDrawn="1"/>
        </p:nvCxnSpPr>
        <p:spPr>
          <a:xfrm flipV="1">
            <a:off x="624810" y="3794482"/>
            <a:ext cx="3850951" cy="10889"/>
          </a:xfrm>
          <a:prstGeom prst="line">
            <a:avLst/>
          </a:prstGeom>
          <a:ln w="22225">
            <a:solidFill>
              <a:schemeClr val="tx1"/>
            </a:solidFill>
            <a:head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97984DBB-907A-B846-88E3-23A6ED3C7718}"/>
              </a:ext>
            </a:extLst>
          </p:cNvPr>
          <p:cNvCxnSpPr>
            <a:cxnSpLocks/>
          </p:cNvCxnSpPr>
          <p:nvPr userDrawn="1"/>
        </p:nvCxnSpPr>
        <p:spPr>
          <a:xfrm>
            <a:off x="5349107" y="5230878"/>
            <a:ext cx="0" cy="69259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6"/>
          <p:cNvSpPr>
            <a:spLocks noGrp="1"/>
          </p:cNvSpPr>
          <p:nvPr>
            <p:ph type="ftr" sz="quarter" idx="32"/>
          </p:nvPr>
        </p:nvSpPr>
        <p:spPr/>
        <p:txBody>
          <a:bodyPr>
            <a:noAutofit/>
          </a:bodyPr>
          <a:lstStyle/>
          <a:p>
            <a:r>
              <a:rPr lang="en-US"/>
              <a:t>© BRUNSWICK GROUP 2021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33"/>
          </p:nvPr>
        </p:nvSpPr>
        <p:spPr/>
        <p:txBody>
          <a:bodyPr>
            <a:noAutofit/>
          </a:bodyPr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C69E2339-D828-9346-A5DD-BD5F38874DF9}"/>
              </a:ext>
            </a:extLst>
          </p:cNvPr>
          <p:cNvGrpSpPr/>
          <p:nvPr userDrawn="1"/>
        </p:nvGrpSpPr>
        <p:grpSpPr>
          <a:xfrm>
            <a:off x="3859291" y="2246230"/>
            <a:ext cx="2969312" cy="3227010"/>
            <a:chOff x="4853194" y="2290082"/>
            <a:chExt cx="3732471" cy="3227010"/>
          </a:xfrm>
        </p:grpSpPr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08C53DA0-E693-0A45-BDC2-93E847CB22C6}"/>
                </a:ext>
              </a:extLst>
            </p:cNvPr>
            <p:cNvSpPr/>
            <p:nvPr userDrawn="1"/>
          </p:nvSpPr>
          <p:spPr>
            <a:xfrm>
              <a:off x="6763217" y="2365900"/>
              <a:ext cx="1782371" cy="2478228"/>
            </a:xfrm>
            <a:custGeom>
              <a:avLst/>
              <a:gdLst>
                <a:gd name="connsiteX0" fmla="*/ 1078587 w 1782371"/>
                <a:gd name="connsiteY0" fmla="*/ 2478229 h 2478228"/>
                <a:gd name="connsiteX1" fmla="*/ 1782372 w 1782371"/>
                <a:gd name="connsiteY1" fmla="*/ 2478229 h 2478228"/>
                <a:gd name="connsiteX2" fmla="*/ 351875 w 1782371"/>
                <a:gd name="connsiteY2" fmla="*/ 0 h 2478228"/>
                <a:gd name="connsiteX3" fmla="*/ 0 w 1782371"/>
                <a:gd name="connsiteY3" fmla="*/ 609618 h 2478228"/>
                <a:gd name="connsiteX4" fmla="*/ 1078587 w 1782371"/>
                <a:gd name="connsiteY4" fmla="*/ 2478229 h 2478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82371" h="2478228">
                  <a:moveTo>
                    <a:pt x="1078587" y="2478229"/>
                  </a:moveTo>
                  <a:lnTo>
                    <a:pt x="1782372" y="2478229"/>
                  </a:lnTo>
                  <a:lnTo>
                    <a:pt x="351875" y="0"/>
                  </a:lnTo>
                  <a:lnTo>
                    <a:pt x="0" y="609618"/>
                  </a:lnTo>
                  <a:lnTo>
                    <a:pt x="1078587" y="2478229"/>
                  </a:lnTo>
                  <a:close/>
                </a:path>
              </a:pathLst>
            </a:custGeom>
            <a:solidFill>
              <a:schemeClr val="accent1"/>
            </a:solidFill>
            <a:ln w="3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591">
                <a:solidFill>
                  <a:schemeClr val="bg1"/>
                </a:solidFill>
              </a:endParaRPr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06B73BC2-B85D-7C49-AB1D-0EDAB82ECF6D}"/>
                </a:ext>
              </a:extLst>
            </p:cNvPr>
            <p:cNvSpPr/>
            <p:nvPr/>
          </p:nvSpPr>
          <p:spPr>
            <a:xfrm>
              <a:off x="6367537" y="2290082"/>
              <a:ext cx="707441" cy="615945"/>
            </a:xfrm>
            <a:custGeom>
              <a:avLst/>
              <a:gdLst>
                <a:gd name="connsiteX0" fmla="*/ 707442 w 707441"/>
                <a:gd name="connsiteY0" fmla="*/ 6327 h 615945"/>
                <a:gd name="connsiteX1" fmla="*/ 0 w 707441"/>
                <a:gd name="connsiteY1" fmla="*/ 0 h 615945"/>
                <a:gd name="connsiteX2" fmla="*/ 355568 w 707441"/>
                <a:gd name="connsiteY2" fmla="*/ 615945 h 615945"/>
                <a:gd name="connsiteX3" fmla="*/ 707442 w 707441"/>
                <a:gd name="connsiteY3" fmla="*/ 6327 h 615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7441" h="615945">
                  <a:moveTo>
                    <a:pt x="707442" y="6327"/>
                  </a:moveTo>
                  <a:lnTo>
                    <a:pt x="0" y="0"/>
                  </a:lnTo>
                  <a:lnTo>
                    <a:pt x="355568" y="615945"/>
                  </a:lnTo>
                  <a:lnTo>
                    <a:pt x="707442" y="6327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3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591">
                <a:solidFill>
                  <a:schemeClr val="bg1"/>
                </a:solidFill>
              </a:endParaRPr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B9072E34-D24B-EB4E-8D30-332248240811}"/>
                </a:ext>
              </a:extLst>
            </p:cNvPr>
            <p:cNvSpPr/>
            <p:nvPr/>
          </p:nvSpPr>
          <p:spPr>
            <a:xfrm>
              <a:off x="4893306" y="2359572"/>
              <a:ext cx="1789685" cy="2484555"/>
            </a:xfrm>
            <a:custGeom>
              <a:avLst/>
              <a:gdLst>
                <a:gd name="connsiteX0" fmla="*/ 1789685 w 1789685"/>
                <a:gd name="connsiteY0" fmla="*/ 615945 h 2484555"/>
                <a:gd name="connsiteX1" fmla="*/ 1434154 w 1789685"/>
                <a:gd name="connsiteY1" fmla="*/ 0 h 2484555"/>
                <a:gd name="connsiteX2" fmla="*/ 0 w 1789685"/>
                <a:gd name="connsiteY2" fmla="*/ 2484556 h 2484555"/>
                <a:gd name="connsiteX3" fmla="*/ 711099 w 1789685"/>
                <a:gd name="connsiteY3" fmla="*/ 2484556 h 2484555"/>
                <a:gd name="connsiteX4" fmla="*/ 1789685 w 1789685"/>
                <a:gd name="connsiteY4" fmla="*/ 615945 h 24845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89685" h="2484555">
                  <a:moveTo>
                    <a:pt x="1789685" y="615945"/>
                  </a:moveTo>
                  <a:lnTo>
                    <a:pt x="1434154" y="0"/>
                  </a:lnTo>
                  <a:lnTo>
                    <a:pt x="0" y="2484556"/>
                  </a:lnTo>
                  <a:lnTo>
                    <a:pt x="711099" y="2484556"/>
                  </a:lnTo>
                  <a:lnTo>
                    <a:pt x="1789685" y="615945"/>
                  </a:lnTo>
                  <a:close/>
                </a:path>
              </a:pathLst>
            </a:custGeom>
            <a:solidFill>
              <a:schemeClr val="accent2"/>
            </a:solidFill>
            <a:ln w="3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591">
                <a:solidFill>
                  <a:schemeClr val="bg1"/>
                </a:solidFill>
              </a:endParaRPr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B4740FC3-DCAF-1245-89D9-4B7E7652A9A1}"/>
                </a:ext>
              </a:extLst>
            </p:cNvPr>
            <p:cNvSpPr/>
            <p:nvPr/>
          </p:nvSpPr>
          <p:spPr>
            <a:xfrm>
              <a:off x="7881917" y="4913619"/>
              <a:ext cx="703748" cy="603473"/>
            </a:xfrm>
            <a:custGeom>
              <a:avLst/>
              <a:gdLst>
                <a:gd name="connsiteX0" fmla="*/ 0 w 703748"/>
                <a:gd name="connsiteY0" fmla="*/ 0 h 603473"/>
                <a:gd name="connsiteX1" fmla="*/ 348328 w 703748"/>
                <a:gd name="connsiteY1" fmla="*/ 603474 h 603473"/>
                <a:gd name="connsiteX2" fmla="*/ 703749 w 703748"/>
                <a:gd name="connsiteY2" fmla="*/ 0 h 603473"/>
                <a:gd name="connsiteX3" fmla="*/ 0 w 703748"/>
                <a:gd name="connsiteY3" fmla="*/ 0 h 603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3748" h="603473">
                  <a:moveTo>
                    <a:pt x="0" y="0"/>
                  </a:moveTo>
                  <a:lnTo>
                    <a:pt x="348328" y="603474"/>
                  </a:lnTo>
                  <a:lnTo>
                    <a:pt x="70374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3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591">
                <a:solidFill>
                  <a:schemeClr val="bg1"/>
                </a:solidFill>
              </a:endParaRPr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673947F4-9EAD-3243-B272-50901A03B470}"/>
                </a:ext>
              </a:extLst>
            </p:cNvPr>
            <p:cNvSpPr/>
            <p:nvPr/>
          </p:nvSpPr>
          <p:spPr>
            <a:xfrm>
              <a:off x="4853194" y="4913619"/>
              <a:ext cx="711098" cy="603473"/>
            </a:xfrm>
            <a:custGeom>
              <a:avLst/>
              <a:gdLst>
                <a:gd name="connsiteX0" fmla="*/ 0 w 711098"/>
                <a:gd name="connsiteY0" fmla="*/ 0 h 603473"/>
                <a:gd name="connsiteX1" fmla="*/ 362734 w 711098"/>
                <a:gd name="connsiteY1" fmla="*/ 603474 h 603473"/>
                <a:gd name="connsiteX2" fmla="*/ 711099 w 711098"/>
                <a:gd name="connsiteY2" fmla="*/ 0 h 603473"/>
                <a:gd name="connsiteX3" fmla="*/ 0 w 711098"/>
                <a:gd name="connsiteY3" fmla="*/ 0 h 603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1098" h="603473">
                  <a:moveTo>
                    <a:pt x="0" y="0"/>
                  </a:moveTo>
                  <a:lnTo>
                    <a:pt x="362734" y="603474"/>
                  </a:lnTo>
                  <a:lnTo>
                    <a:pt x="71109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3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591">
                <a:solidFill>
                  <a:schemeClr val="bg1"/>
                </a:solidFill>
              </a:endParaRPr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AF82397E-0604-054F-A714-AB8CAC8E1740}"/>
                </a:ext>
              </a:extLst>
            </p:cNvPr>
            <p:cNvSpPr/>
            <p:nvPr/>
          </p:nvSpPr>
          <p:spPr>
            <a:xfrm>
              <a:off x="5296154" y="4913619"/>
              <a:ext cx="2853864" cy="603473"/>
            </a:xfrm>
            <a:custGeom>
              <a:avLst/>
              <a:gdLst>
                <a:gd name="connsiteX0" fmla="*/ 348364 w 2853864"/>
                <a:gd name="connsiteY0" fmla="*/ 0 h 603473"/>
                <a:gd name="connsiteX1" fmla="*/ 0 w 2853864"/>
                <a:gd name="connsiteY1" fmla="*/ 603474 h 603473"/>
                <a:gd name="connsiteX2" fmla="*/ 2853865 w 2853864"/>
                <a:gd name="connsiteY2" fmla="*/ 603474 h 603473"/>
                <a:gd name="connsiteX3" fmla="*/ 2505537 w 2853864"/>
                <a:gd name="connsiteY3" fmla="*/ 0 h 603473"/>
                <a:gd name="connsiteX4" fmla="*/ 348364 w 2853864"/>
                <a:gd name="connsiteY4" fmla="*/ 0 h 603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3864" h="603473">
                  <a:moveTo>
                    <a:pt x="348364" y="0"/>
                  </a:moveTo>
                  <a:lnTo>
                    <a:pt x="0" y="603474"/>
                  </a:lnTo>
                  <a:lnTo>
                    <a:pt x="2853865" y="603474"/>
                  </a:lnTo>
                  <a:lnTo>
                    <a:pt x="2505537" y="0"/>
                  </a:lnTo>
                  <a:lnTo>
                    <a:pt x="348364" y="0"/>
                  </a:lnTo>
                  <a:close/>
                </a:path>
              </a:pathLst>
            </a:custGeom>
            <a:solidFill>
              <a:schemeClr val="accent4"/>
            </a:solidFill>
            <a:ln w="36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591">
                <a:solidFill>
                  <a:schemeClr val="bg1"/>
                </a:solidFill>
              </a:endParaRPr>
            </a:p>
          </p:txBody>
        </p:sp>
      </p:grpSp>
      <p:sp>
        <p:nvSpPr>
          <p:cNvPr id="85" name="Title Placeholder 1">
            <a:extLst>
              <a:ext uri="{FF2B5EF4-FFF2-40B4-BE49-F238E27FC236}">
                <a16:creationId xmlns:a16="http://schemas.microsoft.com/office/drawing/2014/main" id="{B9A375B0-45A7-2E4D-A9F4-C6FF3E7EF1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064" y="687344"/>
            <a:ext cx="9427767" cy="58966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GB" dirty="0"/>
              <a:t>3 Point Diagram </a:t>
            </a:r>
            <a:endParaRPr lang="en-US" dirty="0"/>
          </a:p>
        </p:txBody>
      </p:sp>
      <p:sp>
        <p:nvSpPr>
          <p:cNvPr id="86" name="Text Placeholder 308">
            <a:extLst>
              <a:ext uri="{FF2B5EF4-FFF2-40B4-BE49-F238E27FC236}">
                <a16:creationId xmlns:a16="http://schemas.microsoft.com/office/drawing/2014/main" id="{07C66617-F3AE-D140-991A-DCF4C9BC1EB3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4079222" y="5923476"/>
            <a:ext cx="2526895" cy="371660"/>
          </a:xfrm>
          <a:prstGeom prst="rect">
            <a:avLst/>
          </a:prstGeom>
        </p:spPr>
        <p:txBody>
          <a:bodyPr lIns="72000" rIns="7200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273" b="0" i="0">
                <a:solidFill>
                  <a:schemeClr val="tx1"/>
                </a:solidFill>
                <a:latin typeface="+mn-lt"/>
              </a:defRPr>
            </a:lvl1pPr>
            <a:lvl2pPr marL="0" indent="0" algn="ctr">
              <a:buNone/>
              <a:defRPr sz="1432" b="0" i="0">
                <a:latin typeface="+mj-lt"/>
              </a:defRPr>
            </a:lvl2pPr>
            <a:lvl3pPr marL="0" indent="0" algn="ctr">
              <a:buFont typeface="Arial" panose="020B0604020202020204" pitchFamily="34" charset="0"/>
              <a:buNone/>
              <a:defRPr/>
            </a:lvl3pPr>
            <a:lvl4pPr marL="142702" indent="0" algn="ctr">
              <a:buNone/>
              <a:defRPr/>
            </a:lvl4pPr>
            <a:lvl5pPr marL="0" indent="0" algn="ctr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7" name="Text Placeholder 308">
            <a:extLst>
              <a:ext uri="{FF2B5EF4-FFF2-40B4-BE49-F238E27FC236}">
                <a16:creationId xmlns:a16="http://schemas.microsoft.com/office/drawing/2014/main" id="{FB49853B-79E9-7242-8372-5EB7F8843CF1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7529341" y="3357704"/>
            <a:ext cx="2526895" cy="371660"/>
          </a:xfrm>
          <a:prstGeom prst="rect">
            <a:avLst/>
          </a:prstGeom>
        </p:spPr>
        <p:txBody>
          <a:bodyPr lIns="72000" rIns="72000" anchor="ctr">
            <a:noAutofit/>
          </a:bodyPr>
          <a:lstStyle>
            <a:lvl1pPr marL="0" indent="0" algn="r">
              <a:buFont typeface="Arial" panose="020B0604020202020204" pitchFamily="34" charset="0"/>
              <a:buNone/>
              <a:defRPr sz="1273" b="0" i="0">
                <a:solidFill>
                  <a:schemeClr val="tx1"/>
                </a:solidFill>
                <a:latin typeface="+mn-lt"/>
              </a:defRPr>
            </a:lvl1pPr>
            <a:lvl2pPr marL="0" indent="0" algn="ctr">
              <a:buNone/>
              <a:defRPr sz="1432" b="0" i="0">
                <a:latin typeface="+mj-lt"/>
              </a:defRPr>
            </a:lvl2pPr>
            <a:lvl3pPr marL="0" indent="0" algn="ctr">
              <a:buFont typeface="Arial" panose="020B0604020202020204" pitchFamily="34" charset="0"/>
              <a:buNone/>
              <a:defRPr/>
            </a:lvl3pPr>
            <a:lvl4pPr marL="142702" indent="0" algn="ctr">
              <a:buNone/>
              <a:defRPr/>
            </a:lvl4pPr>
            <a:lvl5pPr marL="0" indent="0" algn="ctr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8" name="Text Placeholder 308">
            <a:extLst>
              <a:ext uri="{FF2B5EF4-FFF2-40B4-BE49-F238E27FC236}">
                <a16:creationId xmlns:a16="http://schemas.microsoft.com/office/drawing/2014/main" id="{32B378C0-FA26-2941-B4B0-02EC720871DD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624809" y="3353331"/>
            <a:ext cx="2526895" cy="371660"/>
          </a:xfrm>
          <a:prstGeom prst="rect">
            <a:avLst/>
          </a:prstGeom>
        </p:spPr>
        <p:txBody>
          <a:bodyPr lIns="72000" rIns="72000" anchor="ctr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273" b="0" i="0">
                <a:solidFill>
                  <a:schemeClr val="tx1"/>
                </a:solidFill>
                <a:latin typeface="+mn-lt"/>
              </a:defRPr>
            </a:lvl1pPr>
            <a:lvl2pPr marL="0" indent="0" algn="ctr">
              <a:buNone/>
              <a:defRPr sz="1432" b="0" i="0">
                <a:latin typeface="+mj-lt"/>
              </a:defRPr>
            </a:lvl2pPr>
            <a:lvl3pPr marL="0" indent="0" algn="ctr">
              <a:buFont typeface="Arial" panose="020B0604020202020204" pitchFamily="34" charset="0"/>
              <a:buNone/>
              <a:defRPr/>
            </a:lvl3pPr>
            <a:lvl4pPr marL="142702" indent="0" algn="ctr">
              <a:buNone/>
              <a:defRPr/>
            </a:lvl4pPr>
            <a:lvl5pPr marL="0" indent="0" algn="ctr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03494626-773F-C94B-AE75-9693A8187149}"/>
              </a:ext>
            </a:extLst>
          </p:cNvPr>
          <p:cNvCxnSpPr>
            <a:cxnSpLocks/>
          </p:cNvCxnSpPr>
          <p:nvPr userDrawn="1"/>
        </p:nvCxnSpPr>
        <p:spPr>
          <a:xfrm>
            <a:off x="3588889" y="6378838"/>
            <a:ext cx="3507561" cy="0"/>
          </a:xfrm>
          <a:prstGeom prst="line">
            <a:avLst/>
          </a:prstGeom>
          <a:ln w="22225">
            <a:solidFill>
              <a:schemeClr val="tx1"/>
            </a:solidFill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 Placeholder 308">
            <a:extLst>
              <a:ext uri="{FF2B5EF4-FFF2-40B4-BE49-F238E27FC236}">
                <a16:creationId xmlns:a16="http://schemas.microsoft.com/office/drawing/2014/main" id="{45BCCB54-5317-9E4A-8F5C-047ABD4181C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4888014" y="4026247"/>
            <a:ext cx="917713" cy="371660"/>
          </a:xfrm>
          <a:prstGeom prst="rect">
            <a:avLst/>
          </a:prstGeom>
        </p:spPr>
        <p:txBody>
          <a:bodyPr lIns="72000" rIns="7200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591" b="0" i="0">
                <a:solidFill>
                  <a:schemeClr val="tx1"/>
                </a:solidFill>
                <a:latin typeface="+mj-lt"/>
              </a:defRPr>
            </a:lvl1pPr>
            <a:lvl2pPr marL="0" indent="0" algn="ctr">
              <a:buNone/>
              <a:defRPr sz="1432" b="0" i="0">
                <a:latin typeface="+mj-lt"/>
              </a:defRPr>
            </a:lvl2pPr>
            <a:lvl3pPr marL="0" indent="0" algn="ctr">
              <a:buFont typeface="Arial" panose="020B0604020202020204" pitchFamily="34" charset="0"/>
              <a:buNone/>
              <a:defRPr/>
            </a:lvl3pPr>
            <a:lvl4pPr marL="142702" indent="0" algn="ctr">
              <a:buNone/>
              <a:defRPr/>
            </a:lvl4pPr>
            <a:lvl5pPr marL="0" indent="0" algn="ctr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en-GB" dirty="0"/>
              <a:t>Text</a:t>
            </a:r>
          </a:p>
        </p:txBody>
      </p:sp>
      <p:sp>
        <p:nvSpPr>
          <p:cNvPr id="23" name="Text Placeholder 5">
            <a:extLst>
              <a:ext uri="{FF2B5EF4-FFF2-40B4-BE49-F238E27FC236}">
                <a16:creationId xmlns:a16="http://schemas.microsoft.com/office/drawing/2014/main" id="{67DBB92C-B394-7D4C-AE95-EC0EA3AE3EC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0065" y="1276351"/>
            <a:ext cx="9427767" cy="677863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909"/>
            </a:lvl1pPr>
          </a:lstStyle>
          <a:p>
            <a:pPr lvl="0"/>
            <a:r>
              <a:rPr lang="en-GB" dirty="0"/>
              <a:t>See timesaver document for more options</a:t>
            </a:r>
          </a:p>
        </p:txBody>
      </p:sp>
    </p:spTree>
    <p:extLst>
      <p:ext uri="{BB962C8B-B14F-4D97-AF65-F5344CB8AC3E}">
        <p14:creationId xmlns:p14="http://schemas.microsoft.com/office/powerpoint/2010/main" val="306719248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tuations &amp; Audien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en-US"/>
              <a:t>© BRUNSWICK GROUP 2021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8" name="TextBox 37"/>
          <p:cNvSpPr txBox="1"/>
          <p:nvPr userDrawn="1"/>
        </p:nvSpPr>
        <p:spPr>
          <a:xfrm>
            <a:off x="630064" y="658800"/>
            <a:ext cx="9427767" cy="4407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637810" rtl="0" eaLnBrk="1" fontAlgn="auto" latinLnBrk="0" hangingPunct="1">
              <a:lnSpc>
                <a:spcPct val="100000"/>
              </a:lnSpc>
              <a:spcBef>
                <a:spcPts val="760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GB" sz="2864" kern="1200" spc="0" baseline="0" noProof="0" dirty="0">
                <a:solidFill>
                  <a:schemeClr val="tx1"/>
                </a:solidFill>
                <a:latin typeface="+mj-lt"/>
                <a:ea typeface="Segoe UI" charset="0"/>
                <a:cs typeface="Segoe UI" charset="0"/>
              </a:rPr>
              <a:t>Deep Understanding of the </a:t>
            </a:r>
            <a:r>
              <a:rPr lang="en-GB" sz="2864" kern="1200" spc="0" baseline="0" noProof="0" dirty="0">
                <a:solidFill>
                  <a:schemeClr val="accent1"/>
                </a:solidFill>
                <a:latin typeface="+mj-lt"/>
                <a:ea typeface="Segoe UI" charset="0"/>
                <a:cs typeface="Segoe UI" charset="0"/>
              </a:rPr>
              <a:t>Audiences that Matter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4B0E7E3-1E59-E143-9C41-0800171A9416}"/>
              </a:ext>
            </a:extLst>
          </p:cNvPr>
          <p:cNvSpPr/>
          <p:nvPr userDrawn="1"/>
        </p:nvSpPr>
        <p:spPr>
          <a:xfrm>
            <a:off x="5409161" y="2242086"/>
            <a:ext cx="3309550" cy="4132719"/>
          </a:xfrm>
          <a:prstGeom prst="rect">
            <a:avLst/>
          </a:prstGeom>
          <a:solidFill>
            <a:schemeClr val="accent3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91" dirty="0" err="1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59C0BA0-D74B-DF49-A49F-4880813C9C29}"/>
              </a:ext>
            </a:extLst>
          </p:cNvPr>
          <p:cNvSpPr/>
          <p:nvPr userDrawn="1"/>
        </p:nvSpPr>
        <p:spPr>
          <a:xfrm>
            <a:off x="2000360" y="2242086"/>
            <a:ext cx="3181440" cy="4132719"/>
          </a:xfrm>
          <a:prstGeom prst="rect">
            <a:avLst/>
          </a:prstGeom>
          <a:solidFill>
            <a:schemeClr val="accent3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91" dirty="0" err="1"/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D412C4B9-E2B5-0A4B-88E7-E40582BEFB6A}"/>
              </a:ext>
            </a:extLst>
          </p:cNvPr>
          <p:cNvSpPr/>
          <p:nvPr userDrawn="1"/>
        </p:nvSpPr>
        <p:spPr>
          <a:xfrm rot="5400000">
            <a:off x="7891594" y="5575750"/>
            <a:ext cx="1026018" cy="815883"/>
          </a:xfrm>
          <a:custGeom>
            <a:avLst/>
            <a:gdLst>
              <a:gd name="connsiteX0" fmla="*/ 748189 w 5764815"/>
              <a:gd name="connsiteY0" fmla="*/ 0 h 5762338"/>
              <a:gd name="connsiteX1" fmla="*/ 0 w 5764815"/>
              <a:gd name="connsiteY1" fmla="*/ 747855 h 5762338"/>
              <a:gd name="connsiteX2" fmla="*/ 5016627 w 5764815"/>
              <a:gd name="connsiteY2" fmla="*/ 747855 h 5762338"/>
              <a:gd name="connsiteX3" fmla="*/ 5016627 w 5764815"/>
              <a:gd name="connsiteY3" fmla="*/ 5762339 h 5762338"/>
              <a:gd name="connsiteX4" fmla="*/ 5764816 w 5764815"/>
              <a:gd name="connsiteY4" fmla="*/ 5014484 h 5762338"/>
              <a:gd name="connsiteX5" fmla="*/ 5764816 w 5764815"/>
              <a:gd name="connsiteY5" fmla="*/ 0 h 5762338"/>
              <a:gd name="connsiteX6" fmla="*/ 748189 w 5764815"/>
              <a:gd name="connsiteY6" fmla="*/ 0 h 576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64815" h="5762338">
                <a:moveTo>
                  <a:pt x="748189" y="0"/>
                </a:moveTo>
                <a:lnTo>
                  <a:pt x="0" y="747855"/>
                </a:lnTo>
                <a:lnTo>
                  <a:pt x="5016627" y="747855"/>
                </a:lnTo>
                <a:lnTo>
                  <a:pt x="5016627" y="5762339"/>
                </a:lnTo>
                <a:lnTo>
                  <a:pt x="5764816" y="5014484"/>
                </a:lnTo>
                <a:lnTo>
                  <a:pt x="5764816" y="0"/>
                </a:lnTo>
                <a:lnTo>
                  <a:pt x="748189" y="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sz="1432"/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2EE6AF42-CE89-5143-BE7F-E4E91A945B3B}"/>
              </a:ext>
            </a:extLst>
          </p:cNvPr>
          <p:cNvSpPr/>
          <p:nvPr userDrawn="1"/>
        </p:nvSpPr>
        <p:spPr>
          <a:xfrm rot="16200000">
            <a:off x="1788400" y="2208848"/>
            <a:ext cx="1026018" cy="815883"/>
          </a:xfrm>
          <a:custGeom>
            <a:avLst/>
            <a:gdLst>
              <a:gd name="connsiteX0" fmla="*/ 748189 w 5764815"/>
              <a:gd name="connsiteY0" fmla="*/ 0 h 5762338"/>
              <a:gd name="connsiteX1" fmla="*/ 0 w 5764815"/>
              <a:gd name="connsiteY1" fmla="*/ 747855 h 5762338"/>
              <a:gd name="connsiteX2" fmla="*/ 5016627 w 5764815"/>
              <a:gd name="connsiteY2" fmla="*/ 747855 h 5762338"/>
              <a:gd name="connsiteX3" fmla="*/ 5016627 w 5764815"/>
              <a:gd name="connsiteY3" fmla="*/ 5762339 h 5762338"/>
              <a:gd name="connsiteX4" fmla="*/ 5764816 w 5764815"/>
              <a:gd name="connsiteY4" fmla="*/ 5014484 h 5762338"/>
              <a:gd name="connsiteX5" fmla="*/ 5764816 w 5764815"/>
              <a:gd name="connsiteY5" fmla="*/ 0 h 5762338"/>
              <a:gd name="connsiteX6" fmla="*/ 748189 w 5764815"/>
              <a:gd name="connsiteY6" fmla="*/ 0 h 576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64815" h="5762338">
                <a:moveTo>
                  <a:pt x="748189" y="0"/>
                </a:moveTo>
                <a:lnTo>
                  <a:pt x="0" y="747855"/>
                </a:lnTo>
                <a:lnTo>
                  <a:pt x="5016627" y="747855"/>
                </a:lnTo>
                <a:lnTo>
                  <a:pt x="5016627" y="5762339"/>
                </a:lnTo>
                <a:lnTo>
                  <a:pt x="5764816" y="5014484"/>
                </a:lnTo>
                <a:lnTo>
                  <a:pt x="5764816" y="0"/>
                </a:lnTo>
                <a:lnTo>
                  <a:pt x="748189" y="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sz="1432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5590538" y="2548964"/>
            <a:ext cx="3180039" cy="273235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637810" rtl="0" eaLnBrk="1" fontAlgn="auto" latinLnBrk="0" hangingPunct="1">
              <a:lnSpc>
                <a:spcPct val="100000"/>
              </a:lnSpc>
              <a:spcBef>
                <a:spcPts val="760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</a:pPr>
            <a:r>
              <a:rPr lang="en-US" sz="2227" kern="1200" spc="0" baseline="0" dirty="0">
                <a:solidFill>
                  <a:schemeClr val="accent1"/>
                </a:solidFill>
                <a:latin typeface="+mj-lt"/>
                <a:ea typeface="Segoe UI" charset="0"/>
                <a:cs typeface="Segoe UI" charset="0"/>
              </a:rPr>
              <a:t>Audiences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909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Legal &amp; regulatory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909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Executive brand &amp; law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909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Enforcement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909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Media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909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Employees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909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Key stakeholders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Cambria" panose="02040503050406030204" pitchFamily="18" charset="0"/>
              <a:buNone/>
              <a:tabLst/>
            </a:pPr>
            <a:endParaRPr lang="en-US" sz="1909" b="0" kern="1200" spc="0" baseline="0" dirty="0">
              <a:solidFill>
                <a:schemeClr val="tx1"/>
              </a:solidFill>
              <a:latin typeface="+mn-lt"/>
              <a:ea typeface="Segoe UI" charset="0"/>
              <a:cs typeface="Segoe UI" charset="0"/>
            </a:endParaRPr>
          </a:p>
        </p:txBody>
      </p:sp>
      <p:sp>
        <p:nvSpPr>
          <p:cNvPr id="37" name="TextBox 36"/>
          <p:cNvSpPr txBox="1"/>
          <p:nvPr userDrawn="1"/>
        </p:nvSpPr>
        <p:spPr>
          <a:xfrm>
            <a:off x="2156270" y="2592053"/>
            <a:ext cx="3180905" cy="2698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2227" b="0" i="0" kern="1200" spc="0" baseline="0" dirty="0">
                <a:solidFill>
                  <a:schemeClr val="accent1"/>
                </a:solidFill>
                <a:latin typeface="+mj-lt"/>
                <a:ea typeface="Segoe UI" charset="0"/>
                <a:cs typeface="Segoe UI" charset="0"/>
              </a:rPr>
              <a:t>Situations</a:t>
            </a:r>
            <a:r>
              <a:rPr lang="en-US" sz="1909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 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909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Business strategy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909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Development and planning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909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Data breaches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909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Organizational changes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909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Financial situations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909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Leadership transitions</a:t>
            </a:r>
          </a:p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1909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System transitions</a:t>
            </a:r>
          </a:p>
        </p:txBody>
      </p:sp>
    </p:spTree>
    <p:extLst>
      <p:ext uri="{BB962C8B-B14F-4D97-AF65-F5344CB8AC3E}">
        <p14:creationId xmlns:p14="http://schemas.microsoft.com/office/powerpoint/2010/main" val="3748490624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usiness cri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en-US"/>
              <a:t>© BRUNSWICK GROUP 2021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5511415" y="3017578"/>
            <a:ext cx="3180039" cy="2081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27314" marR="0" lvl="1" indent="-227314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lang="en-US" sz="1750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A reputation for commitment </a:t>
            </a:r>
            <a:br>
              <a:rPr lang="en-US" sz="1750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</a:br>
            <a:r>
              <a:rPr lang="en-US" sz="1750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and loyalty</a:t>
            </a:r>
          </a:p>
          <a:p>
            <a:pPr marL="227314" marR="0" lvl="1" indent="-227314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lang="en-US" sz="1750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Built to handle critical issues</a:t>
            </a:r>
          </a:p>
          <a:p>
            <a:pPr marL="227314" marR="0" lvl="1" indent="-227314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lang="en-US" sz="1750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Who you see is who you get</a:t>
            </a:r>
          </a:p>
          <a:p>
            <a:pPr marL="227314" marR="0" lvl="1" indent="-227314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lang="en-US" sz="1750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In-depth sector expertise</a:t>
            </a:r>
          </a:p>
          <a:p>
            <a:pPr marL="227314" marR="0" lvl="1" indent="-227314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lang="en-US" sz="1750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Broad range of specialty skills</a:t>
            </a:r>
          </a:p>
          <a:p>
            <a:pPr marL="227314" marR="0" lvl="1" indent="-227314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lang="en-US" sz="1750" b="0" kern="1200" spc="0" baseline="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rPr>
              <a:t>Informed approach</a:t>
            </a:r>
          </a:p>
        </p:txBody>
      </p:sp>
      <p:sp>
        <p:nvSpPr>
          <p:cNvPr id="38" name="TextBox 37"/>
          <p:cNvSpPr txBox="1"/>
          <p:nvPr userDrawn="1"/>
        </p:nvSpPr>
        <p:spPr>
          <a:xfrm>
            <a:off x="630064" y="658800"/>
            <a:ext cx="9427767" cy="4407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637810" rtl="0" eaLnBrk="1" fontAlgn="auto" latinLnBrk="0" hangingPunct="1">
              <a:lnSpc>
                <a:spcPct val="100000"/>
              </a:lnSpc>
              <a:spcBef>
                <a:spcPts val="760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2864" kern="1200" spc="0" baseline="0" noProof="0" dirty="0">
                <a:solidFill>
                  <a:schemeClr val="tx1"/>
                </a:solidFill>
                <a:latin typeface="+mj-lt"/>
                <a:ea typeface="Segoe UI" charset="0"/>
                <a:cs typeface="Segoe UI" charset="0"/>
              </a:rPr>
              <a:t>Brunswick Advises on </a:t>
            </a:r>
            <a:r>
              <a:rPr lang="en-US" sz="2864" kern="1200" spc="0" baseline="0" noProof="0" dirty="0">
                <a:solidFill>
                  <a:schemeClr val="accent1"/>
                </a:solidFill>
                <a:latin typeface="+mj-lt"/>
                <a:ea typeface="Segoe UI" charset="0"/>
                <a:cs typeface="Segoe UI" charset="0"/>
              </a:rPr>
              <a:t>Business Critical Issues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41AB322-A519-FA4E-A8D7-AE3DAFCD362F}"/>
              </a:ext>
            </a:extLst>
          </p:cNvPr>
          <p:cNvSpPr/>
          <p:nvPr userDrawn="1"/>
        </p:nvSpPr>
        <p:spPr>
          <a:xfrm>
            <a:off x="5409161" y="2242086"/>
            <a:ext cx="3309550" cy="4132719"/>
          </a:xfrm>
          <a:prstGeom prst="rect">
            <a:avLst/>
          </a:prstGeom>
          <a:solidFill>
            <a:schemeClr val="accent3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91" dirty="0" err="1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CEA4D42-F081-6346-9192-02709CBCC354}"/>
              </a:ext>
            </a:extLst>
          </p:cNvPr>
          <p:cNvSpPr/>
          <p:nvPr userDrawn="1"/>
        </p:nvSpPr>
        <p:spPr>
          <a:xfrm>
            <a:off x="2000360" y="2242086"/>
            <a:ext cx="3181440" cy="4132719"/>
          </a:xfrm>
          <a:prstGeom prst="rect">
            <a:avLst/>
          </a:prstGeom>
          <a:solidFill>
            <a:schemeClr val="accent3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91" dirty="0" err="1"/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58378116-BC4F-D44A-9C1A-4943E7B2691C}"/>
              </a:ext>
            </a:extLst>
          </p:cNvPr>
          <p:cNvSpPr/>
          <p:nvPr userDrawn="1"/>
        </p:nvSpPr>
        <p:spPr>
          <a:xfrm rot="5400000">
            <a:off x="7891594" y="5575750"/>
            <a:ext cx="1026018" cy="815883"/>
          </a:xfrm>
          <a:custGeom>
            <a:avLst/>
            <a:gdLst>
              <a:gd name="connsiteX0" fmla="*/ 748189 w 5764815"/>
              <a:gd name="connsiteY0" fmla="*/ 0 h 5762338"/>
              <a:gd name="connsiteX1" fmla="*/ 0 w 5764815"/>
              <a:gd name="connsiteY1" fmla="*/ 747855 h 5762338"/>
              <a:gd name="connsiteX2" fmla="*/ 5016627 w 5764815"/>
              <a:gd name="connsiteY2" fmla="*/ 747855 h 5762338"/>
              <a:gd name="connsiteX3" fmla="*/ 5016627 w 5764815"/>
              <a:gd name="connsiteY3" fmla="*/ 5762339 h 5762338"/>
              <a:gd name="connsiteX4" fmla="*/ 5764816 w 5764815"/>
              <a:gd name="connsiteY4" fmla="*/ 5014484 h 5762338"/>
              <a:gd name="connsiteX5" fmla="*/ 5764816 w 5764815"/>
              <a:gd name="connsiteY5" fmla="*/ 0 h 5762338"/>
              <a:gd name="connsiteX6" fmla="*/ 748189 w 5764815"/>
              <a:gd name="connsiteY6" fmla="*/ 0 h 576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64815" h="5762338">
                <a:moveTo>
                  <a:pt x="748189" y="0"/>
                </a:moveTo>
                <a:lnTo>
                  <a:pt x="0" y="747855"/>
                </a:lnTo>
                <a:lnTo>
                  <a:pt x="5016627" y="747855"/>
                </a:lnTo>
                <a:lnTo>
                  <a:pt x="5016627" y="5762339"/>
                </a:lnTo>
                <a:lnTo>
                  <a:pt x="5764816" y="5014484"/>
                </a:lnTo>
                <a:lnTo>
                  <a:pt x="5764816" y="0"/>
                </a:lnTo>
                <a:lnTo>
                  <a:pt x="748189" y="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sz="1432"/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564A1908-3E35-2340-8DDD-20A8AFFA6D89}"/>
              </a:ext>
            </a:extLst>
          </p:cNvPr>
          <p:cNvSpPr/>
          <p:nvPr userDrawn="1"/>
        </p:nvSpPr>
        <p:spPr>
          <a:xfrm rot="16200000">
            <a:off x="1788400" y="2208848"/>
            <a:ext cx="1026018" cy="815883"/>
          </a:xfrm>
          <a:custGeom>
            <a:avLst/>
            <a:gdLst>
              <a:gd name="connsiteX0" fmla="*/ 748189 w 5764815"/>
              <a:gd name="connsiteY0" fmla="*/ 0 h 5762338"/>
              <a:gd name="connsiteX1" fmla="*/ 0 w 5764815"/>
              <a:gd name="connsiteY1" fmla="*/ 747855 h 5762338"/>
              <a:gd name="connsiteX2" fmla="*/ 5016627 w 5764815"/>
              <a:gd name="connsiteY2" fmla="*/ 747855 h 5762338"/>
              <a:gd name="connsiteX3" fmla="*/ 5016627 w 5764815"/>
              <a:gd name="connsiteY3" fmla="*/ 5762339 h 5762338"/>
              <a:gd name="connsiteX4" fmla="*/ 5764816 w 5764815"/>
              <a:gd name="connsiteY4" fmla="*/ 5014484 h 5762338"/>
              <a:gd name="connsiteX5" fmla="*/ 5764816 w 5764815"/>
              <a:gd name="connsiteY5" fmla="*/ 0 h 5762338"/>
              <a:gd name="connsiteX6" fmla="*/ 748189 w 5764815"/>
              <a:gd name="connsiteY6" fmla="*/ 0 h 576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64815" h="5762338">
                <a:moveTo>
                  <a:pt x="748189" y="0"/>
                </a:moveTo>
                <a:lnTo>
                  <a:pt x="0" y="747855"/>
                </a:lnTo>
                <a:lnTo>
                  <a:pt x="5016627" y="747855"/>
                </a:lnTo>
                <a:lnTo>
                  <a:pt x="5016627" y="5762339"/>
                </a:lnTo>
                <a:lnTo>
                  <a:pt x="5764816" y="5014484"/>
                </a:lnTo>
                <a:lnTo>
                  <a:pt x="5764816" y="0"/>
                </a:lnTo>
                <a:lnTo>
                  <a:pt x="748189" y="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sz="1432" dirty="0"/>
          </a:p>
        </p:txBody>
      </p:sp>
      <p:sp>
        <p:nvSpPr>
          <p:cNvPr id="37" name="TextBox 36"/>
          <p:cNvSpPr txBox="1"/>
          <p:nvPr userDrawn="1"/>
        </p:nvSpPr>
        <p:spPr>
          <a:xfrm>
            <a:off x="2223989" y="3017578"/>
            <a:ext cx="2766670" cy="18508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1" indent="0" algn="l" defTabSz="637810" rtl="0" eaLnBrk="1" fontAlgn="auto" latinLnBrk="0" hangingPunct="1">
              <a:lnSpc>
                <a:spcPct val="9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 typeface="Cambria" panose="02040503050406030204" pitchFamily="18" charset="0"/>
              <a:buNone/>
              <a:tabLst/>
            </a:pPr>
            <a:r>
              <a:rPr lang="en-US" sz="2227" b="0" i="0" kern="1200" spc="0" baseline="0" dirty="0">
                <a:solidFill>
                  <a:schemeClr val="tx1"/>
                </a:solidFill>
                <a:latin typeface="+mj-lt"/>
                <a:ea typeface="Segoe UI" charset="0"/>
                <a:cs typeface="Segoe UI" charset="0"/>
              </a:rPr>
              <a:t>We help clients deal with challenges that can affect their reputation or ability to achieve business objectives.</a:t>
            </a:r>
          </a:p>
        </p:txBody>
      </p:sp>
    </p:spTree>
    <p:extLst>
      <p:ext uri="{BB962C8B-B14F-4D97-AF65-F5344CB8AC3E}">
        <p14:creationId xmlns:p14="http://schemas.microsoft.com/office/powerpoint/2010/main" val="196333559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s only tombst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60"/>
          </p:nvPr>
        </p:nvSpPr>
        <p:spPr/>
        <p:txBody>
          <a:bodyPr/>
          <a:lstStyle/>
          <a:p>
            <a:r>
              <a:rPr lang="en-US"/>
              <a:t>© BRUNSWICK GROUP 2021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61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B8DC3530-748A-4A8B-A246-76DA8BED9299}"/>
              </a:ext>
            </a:extLst>
          </p:cNvPr>
          <p:cNvSpPr>
            <a:spLocks noGrp="1"/>
          </p:cNvSpPr>
          <p:nvPr>
            <p:ph sz="quarter" idx="99" hasCustomPrompt="1"/>
          </p:nvPr>
        </p:nvSpPr>
        <p:spPr>
          <a:xfrm>
            <a:off x="630064" y="2370143"/>
            <a:ext cx="1002374" cy="540000"/>
          </a:xfrm>
        </p:spPr>
        <p:txBody>
          <a:bodyPr anchor="b"/>
          <a:lstStyle>
            <a:lvl1pPr>
              <a:defRPr sz="63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AEAF1036-EE1C-4EAE-8115-D40A6933885C}"/>
              </a:ext>
            </a:extLst>
          </p:cNvPr>
          <p:cNvSpPr>
            <a:spLocks noGrp="1"/>
          </p:cNvSpPr>
          <p:nvPr>
            <p:ph sz="quarter" idx="100" hasCustomPrompt="1"/>
          </p:nvPr>
        </p:nvSpPr>
        <p:spPr>
          <a:xfrm>
            <a:off x="630064" y="3382376"/>
            <a:ext cx="1002374" cy="540000"/>
          </a:xfrm>
        </p:spPr>
        <p:txBody>
          <a:bodyPr anchor="b"/>
          <a:lstStyle>
            <a:lvl1pPr>
              <a:defRPr sz="63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F016FDD3-11CD-4ED3-9ED8-4BDA441F905D}"/>
              </a:ext>
            </a:extLst>
          </p:cNvPr>
          <p:cNvSpPr>
            <a:spLocks noGrp="1"/>
          </p:cNvSpPr>
          <p:nvPr>
            <p:ph sz="quarter" idx="101" hasCustomPrompt="1"/>
          </p:nvPr>
        </p:nvSpPr>
        <p:spPr>
          <a:xfrm>
            <a:off x="630064" y="4395201"/>
            <a:ext cx="1002374" cy="540000"/>
          </a:xfrm>
        </p:spPr>
        <p:txBody>
          <a:bodyPr anchor="b"/>
          <a:lstStyle>
            <a:lvl1pPr>
              <a:defRPr sz="63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A715342D-65A9-4CC7-A031-0234402AB53F}"/>
              </a:ext>
            </a:extLst>
          </p:cNvPr>
          <p:cNvSpPr>
            <a:spLocks noGrp="1"/>
          </p:cNvSpPr>
          <p:nvPr>
            <p:ph sz="quarter" idx="102" hasCustomPrompt="1"/>
          </p:nvPr>
        </p:nvSpPr>
        <p:spPr>
          <a:xfrm>
            <a:off x="630064" y="5408026"/>
            <a:ext cx="1002374" cy="540000"/>
          </a:xfrm>
        </p:spPr>
        <p:txBody>
          <a:bodyPr anchor="b"/>
          <a:lstStyle>
            <a:lvl1pPr>
              <a:defRPr sz="63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DD11B61F-707E-49B9-9C3A-B8C9CF0EEE01}"/>
              </a:ext>
            </a:extLst>
          </p:cNvPr>
          <p:cNvSpPr>
            <a:spLocks noGrp="1"/>
          </p:cNvSpPr>
          <p:nvPr>
            <p:ph sz="quarter" idx="103" hasCustomPrompt="1"/>
          </p:nvPr>
        </p:nvSpPr>
        <p:spPr>
          <a:xfrm>
            <a:off x="2315454" y="2370143"/>
            <a:ext cx="1002374" cy="540000"/>
          </a:xfrm>
        </p:spPr>
        <p:txBody>
          <a:bodyPr anchor="b"/>
          <a:lstStyle>
            <a:lvl1pPr>
              <a:defRPr sz="63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404E960F-8C99-4D20-B965-B8BD8AA945AC}"/>
              </a:ext>
            </a:extLst>
          </p:cNvPr>
          <p:cNvSpPr>
            <a:spLocks noGrp="1"/>
          </p:cNvSpPr>
          <p:nvPr>
            <p:ph sz="quarter" idx="104" hasCustomPrompt="1"/>
          </p:nvPr>
        </p:nvSpPr>
        <p:spPr>
          <a:xfrm>
            <a:off x="2315454" y="3382376"/>
            <a:ext cx="1002374" cy="540000"/>
          </a:xfrm>
        </p:spPr>
        <p:txBody>
          <a:bodyPr anchor="b"/>
          <a:lstStyle>
            <a:lvl1pPr>
              <a:defRPr sz="63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2D1A0382-A192-406B-BD50-E29F723524A3}"/>
              </a:ext>
            </a:extLst>
          </p:cNvPr>
          <p:cNvSpPr>
            <a:spLocks noGrp="1"/>
          </p:cNvSpPr>
          <p:nvPr>
            <p:ph sz="quarter" idx="105" hasCustomPrompt="1"/>
          </p:nvPr>
        </p:nvSpPr>
        <p:spPr>
          <a:xfrm>
            <a:off x="2315454" y="4395201"/>
            <a:ext cx="1002374" cy="540000"/>
          </a:xfrm>
        </p:spPr>
        <p:txBody>
          <a:bodyPr anchor="b"/>
          <a:lstStyle>
            <a:lvl1pPr>
              <a:defRPr sz="63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BD9B4F76-2302-4B6C-B734-B09F28F1EA03}"/>
              </a:ext>
            </a:extLst>
          </p:cNvPr>
          <p:cNvSpPr>
            <a:spLocks noGrp="1"/>
          </p:cNvSpPr>
          <p:nvPr>
            <p:ph sz="quarter" idx="106" hasCustomPrompt="1"/>
          </p:nvPr>
        </p:nvSpPr>
        <p:spPr>
          <a:xfrm>
            <a:off x="2315454" y="5408026"/>
            <a:ext cx="1002374" cy="540000"/>
          </a:xfrm>
        </p:spPr>
        <p:txBody>
          <a:bodyPr anchor="b"/>
          <a:lstStyle>
            <a:lvl1pPr>
              <a:defRPr sz="63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86553B01-1052-4045-85F1-1737CA93D32F}"/>
              </a:ext>
            </a:extLst>
          </p:cNvPr>
          <p:cNvSpPr>
            <a:spLocks noGrp="1"/>
          </p:cNvSpPr>
          <p:nvPr>
            <p:ph sz="quarter" idx="107" hasCustomPrompt="1"/>
          </p:nvPr>
        </p:nvSpPr>
        <p:spPr>
          <a:xfrm>
            <a:off x="4000845" y="2370143"/>
            <a:ext cx="1002374" cy="540000"/>
          </a:xfrm>
        </p:spPr>
        <p:txBody>
          <a:bodyPr anchor="b"/>
          <a:lstStyle>
            <a:lvl1pPr>
              <a:defRPr sz="63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CFFAC7EB-188C-4D56-BAE4-E5CCBAD8B277}"/>
              </a:ext>
            </a:extLst>
          </p:cNvPr>
          <p:cNvSpPr>
            <a:spLocks noGrp="1"/>
          </p:cNvSpPr>
          <p:nvPr>
            <p:ph sz="quarter" idx="108" hasCustomPrompt="1"/>
          </p:nvPr>
        </p:nvSpPr>
        <p:spPr>
          <a:xfrm>
            <a:off x="4000845" y="3382376"/>
            <a:ext cx="1002374" cy="540000"/>
          </a:xfrm>
        </p:spPr>
        <p:txBody>
          <a:bodyPr anchor="b"/>
          <a:lstStyle>
            <a:lvl1pPr>
              <a:defRPr sz="63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FAF6D733-5DB5-400C-B9F2-A1B463A111FE}"/>
              </a:ext>
            </a:extLst>
          </p:cNvPr>
          <p:cNvSpPr>
            <a:spLocks noGrp="1"/>
          </p:cNvSpPr>
          <p:nvPr>
            <p:ph sz="quarter" idx="109" hasCustomPrompt="1"/>
          </p:nvPr>
        </p:nvSpPr>
        <p:spPr>
          <a:xfrm>
            <a:off x="4000845" y="4395201"/>
            <a:ext cx="1002374" cy="540000"/>
          </a:xfrm>
        </p:spPr>
        <p:txBody>
          <a:bodyPr anchor="b"/>
          <a:lstStyle>
            <a:lvl1pPr>
              <a:defRPr sz="63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8C00A0A6-1A9E-4A85-BC86-64CB9B424739}"/>
              </a:ext>
            </a:extLst>
          </p:cNvPr>
          <p:cNvSpPr>
            <a:spLocks noGrp="1"/>
          </p:cNvSpPr>
          <p:nvPr>
            <p:ph sz="quarter" idx="110" hasCustomPrompt="1"/>
          </p:nvPr>
        </p:nvSpPr>
        <p:spPr>
          <a:xfrm>
            <a:off x="4000845" y="5408026"/>
            <a:ext cx="1002374" cy="540000"/>
          </a:xfrm>
        </p:spPr>
        <p:txBody>
          <a:bodyPr anchor="b"/>
          <a:lstStyle>
            <a:lvl1pPr>
              <a:defRPr sz="63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41" name="Content Placeholder 2">
            <a:extLst>
              <a:ext uri="{FF2B5EF4-FFF2-40B4-BE49-F238E27FC236}">
                <a16:creationId xmlns:a16="http://schemas.microsoft.com/office/drawing/2014/main" id="{90DABC64-9454-4242-8C6F-9C8394293A29}"/>
              </a:ext>
            </a:extLst>
          </p:cNvPr>
          <p:cNvSpPr>
            <a:spLocks noGrp="1"/>
          </p:cNvSpPr>
          <p:nvPr>
            <p:ph sz="quarter" idx="111" hasCustomPrompt="1"/>
          </p:nvPr>
        </p:nvSpPr>
        <p:spPr>
          <a:xfrm>
            <a:off x="5686235" y="2370143"/>
            <a:ext cx="1002374" cy="540000"/>
          </a:xfrm>
        </p:spPr>
        <p:txBody>
          <a:bodyPr anchor="b"/>
          <a:lstStyle>
            <a:lvl1pPr>
              <a:defRPr sz="63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EDF3EC4C-FC19-4C82-9A27-4F952B276D55}"/>
              </a:ext>
            </a:extLst>
          </p:cNvPr>
          <p:cNvSpPr>
            <a:spLocks noGrp="1"/>
          </p:cNvSpPr>
          <p:nvPr>
            <p:ph sz="quarter" idx="112" hasCustomPrompt="1"/>
          </p:nvPr>
        </p:nvSpPr>
        <p:spPr>
          <a:xfrm>
            <a:off x="5686235" y="3382376"/>
            <a:ext cx="1002374" cy="540000"/>
          </a:xfrm>
        </p:spPr>
        <p:txBody>
          <a:bodyPr anchor="b"/>
          <a:lstStyle>
            <a:lvl1pPr>
              <a:defRPr sz="63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43" name="Content Placeholder 2">
            <a:extLst>
              <a:ext uri="{FF2B5EF4-FFF2-40B4-BE49-F238E27FC236}">
                <a16:creationId xmlns:a16="http://schemas.microsoft.com/office/drawing/2014/main" id="{FE6B0DFB-E07C-4A42-BC15-0F9159F6B34B}"/>
              </a:ext>
            </a:extLst>
          </p:cNvPr>
          <p:cNvSpPr>
            <a:spLocks noGrp="1"/>
          </p:cNvSpPr>
          <p:nvPr>
            <p:ph sz="quarter" idx="113" hasCustomPrompt="1"/>
          </p:nvPr>
        </p:nvSpPr>
        <p:spPr>
          <a:xfrm>
            <a:off x="5686235" y="4395201"/>
            <a:ext cx="1002374" cy="540000"/>
          </a:xfrm>
        </p:spPr>
        <p:txBody>
          <a:bodyPr anchor="b"/>
          <a:lstStyle>
            <a:lvl1pPr>
              <a:defRPr sz="63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1A0EE7A3-6F13-43FA-9C94-29F166AD4FF9}"/>
              </a:ext>
            </a:extLst>
          </p:cNvPr>
          <p:cNvSpPr>
            <a:spLocks noGrp="1"/>
          </p:cNvSpPr>
          <p:nvPr>
            <p:ph sz="quarter" idx="114" hasCustomPrompt="1"/>
          </p:nvPr>
        </p:nvSpPr>
        <p:spPr>
          <a:xfrm>
            <a:off x="5686235" y="5408026"/>
            <a:ext cx="1002374" cy="540000"/>
          </a:xfrm>
        </p:spPr>
        <p:txBody>
          <a:bodyPr anchor="b"/>
          <a:lstStyle>
            <a:lvl1pPr>
              <a:defRPr sz="63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00BC9498-DD2C-485E-A8BE-78A02138402D}"/>
              </a:ext>
            </a:extLst>
          </p:cNvPr>
          <p:cNvSpPr>
            <a:spLocks noGrp="1"/>
          </p:cNvSpPr>
          <p:nvPr>
            <p:ph sz="quarter" idx="115" hasCustomPrompt="1"/>
          </p:nvPr>
        </p:nvSpPr>
        <p:spPr>
          <a:xfrm>
            <a:off x="7371626" y="2370143"/>
            <a:ext cx="1002374" cy="540000"/>
          </a:xfrm>
        </p:spPr>
        <p:txBody>
          <a:bodyPr anchor="b"/>
          <a:lstStyle>
            <a:lvl1pPr>
              <a:defRPr sz="63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46" name="Content Placeholder 2">
            <a:extLst>
              <a:ext uri="{FF2B5EF4-FFF2-40B4-BE49-F238E27FC236}">
                <a16:creationId xmlns:a16="http://schemas.microsoft.com/office/drawing/2014/main" id="{EA15C9AD-1B29-4A26-8621-90FECAFF52BE}"/>
              </a:ext>
            </a:extLst>
          </p:cNvPr>
          <p:cNvSpPr>
            <a:spLocks noGrp="1"/>
          </p:cNvSpPr>
          <p:nvPr>
            <p:ph sz="quarter" idx="116" hasCustomPrompt="1"/>
          </p:nvPr>
        </p:nvSpPr>
        <p:spPr>
          <a:xfrm>
            <a:off x="7371626" y="3382376"/>
            <a:ext cx="1002374" cy="540000"/>
          </a:xfrm>
        </p:spPr>
        <p:txBody>
          <a:bodyPr anchor="b"/>
          <a:lstStyle>
            <a:lvl1pPr>
              <a:defRPr sz="63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32D461D5-FFAD-4305-81E6-EDDABA4D1419}"/>
              </a:ext>
            </a:extLst>
          </p:cNvPr>
          <p:cNvSpPr>
            <a:spLocks noGrp="1"/>
          </p:cNvSpPr>
          <p:nvPr>
            <p:ph sz="quarter" idx="117" hasCustomPrompt="1"/>
          </p:nvPr>
        </p:nvSpPr>
        <p:spPr>
          <a:xfrm>
            <a:off x="7371626" y="4395201"/>
            <a:ext cx="1002374" cy="540000"/>
          </a:xfrm>
        </p:spPr>
        <p:txBody>
          <a:bodyPr anchor="b"/>
          <a:lstStyle>
            <a:lvl1pPr>
              <a:defRPr sz="63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48" name="Content Placeholder 2">
            <a:extLst>
              <a:ext uri="{FF2B5EF4-FFF2-40B4-BE49-F238E27FC236}">
                <a16:creationId xmlns:a16="http://schemas.microsoft.com/office/drawing/2014/main" id="{290D9B51-AF57-46C3-B632-2DD8BE131C07}"/>
              </a:ext>
            </a:extLst>
          </p:cNvPr>
          <p:cNvSpPr>
            <a:spLocks noGrp="1"/>
          </p:cNvSpPr>
          <p:nvPr>
            <p:ph sz="quarter" idx="118" hasCustomPrompt="1"/>
          </p:nvPr>
        </p:nvSpPr>
        <p:spPr>
          <a:xfrm>
            <a:off x="7371626" y="5408026"/>
            <a:ext cx="1002374" cy="540000"/>
          </a:xfrm>
        </p:spPr>
        <p:txBody>
          <a:bodyPr anchor="b"/>
          <a:lstStyle>
            <a:lvl1pPr>
              <a:defRPr sz="63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BEB78A60-610E-440C-B176-96D1AAACD8D2}"/>
              </a:ext>
            </a:extLst>
          </p:cNvPr>
          <p:cNvSpPr>
            <a:spLocks noGrp="1"/>
          </p:cNvSpPr>
          <p:nvPr>
            <p:ph sz="quarter" idx="119" hasCustomPrompt="1"/>
          </p:nvPr>
        </p:nvSpPr>
        <p:spPr>
          <a:xfrm>
            <a:off x="9057017" y="2370143"/>
            <a:ext cx="1002374" cy="540000"/>
          </a:xfrm>
        </p:spPr>
        <p:txBody>
          <a:bodyPr anchor="b"/>
          <a:lstStyle>
            <a:lvl1pPr>
              <a:defRPr sz="63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50" name="Content Placeholder 2">
            <a:extLst>
              <a:ext uri="{FF2B5EF4-FFF2-40B4-BE49-F238E27FC236}">
                <a16:creationId xmlns:a16="http://schemas.microsoft.com/office/drawing/2014/main" id="{230B8DFD-9469-4368-8094-A61BA5D98420}"/>
              </a:ext>
            </a:extLst>
          </p:cNvPr>
          <p:cNvSpPr>
            <a:spLocks noGrp="1"/>
          </p:cNvSpPr>
          <p:nvPr>
            <p:ph sz="quarter" idx="120" hasCustomPrompt="1"/>
          </p:nvPr>
        </p:nvSpPr>
        <p:spPr>
          <a:xfrm>
            <a:off x="9057017" y="3382376"/>
            <a:ext cx="1002374" cy="540000"/>
          </a:xfrm>
        </p:spPr>
        <p:txBody>
          <a:bodyPr anchor="b"/>
          <a:lstStyle>
            <a:lvl1pPr>
              <a:defRPr sz="63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51" name="Content Placeholder 2">
            <a:extLst>
              <a:ext uri="{FF2B5EF4-FFF2-40B4-BE49-F238E27FC236}">
                <a16:creationId xmlns:a16="http://schemas.microsoft.com/office/drawing/2014/main" id="{3C3A059F-A8DC-4777-A46F-EBBF5C140F16}"/>
              </a:ext>
            </a:extLst>
          </p:cNvPr>
          <p:cNvSpPr>
            <a:spLocks noGrp="1"/>
          </p:cNvSpPr>
          <p:nvPr>
            <p:ph sz="quarter" idx="121" hasCustomPrompt="1"/>
          </p:nvPr>
        </p:nvSpPr>
        <p:spPr>
          <a:xfrm>
            <a:off x="9057017" y="4395201"/>
            <a:ext cx="1002374" cy="540000"/>
          </a:xfrm>
        </p:spPr>
        <p:txBody>
          <a:bodyPr anchor="b"/>
          <a:lstStyle>
            <a:lvl1pPr>
              <a:defRPr sz="63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52" name="Content Placeholder 2">
            <a:extLst>
              <a:ext uri="{FF2B5EF4-FFF2-40B4-BE49-F238E27FC236}">
                <a16:creationId xmlns:a16="http://schemas.microsoft.com/office/drawing/2014/main" id="{A5AB833F-0476-401C-B109-9ACEA213D359}"/>
              </a:ext>
            </a:extLst>
          </p:cNvPr>
          <p:cNvSpPr>
            <a:spLocks noGrp="1"/>
          </p:cNvSpPr>
          <p:nvPr>
            <p:ph sz="quarter" idx="122" hasCustomPrompt="1"/>
          </p:nvPr>
        </p:nvSpPr>
        <p:spPr>
          <a:xfrm>
            <a:off x="9057017" y="5408026"/>
            <a:ext cx="1002374" cy="540000"/>
          </a:xfrm>
        </p:spPr>
        <p:txBody>
          <a:bodyPr anchor="b"/>
          <a:lstStyle>
            <a:lvl1pPr>
              <a:defRPr sz="63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53" name="Title 1">
            <a:extLst>
              <a:ext uri="{FF2B5EF4-FFF2-40B4-BE49-F238E27FC236}">
                <a16:creationId xmlns:a16="http://schemas.microsoft.com/office/drawing/2014/main" id="{784C6D46-EB87-6740-80AB-D1C3BE6B31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064" y="687344"/>
            <a:ext cx="9427767" cy="589664"/>
          </a:xfrm>
        </p:spPr>
        <p:txBody>
          <a:bodyPr/>
          <a:lstStyle/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55" name="Text Placeholder 5">
            <a:extLst>
              <a:ext uri="{FF2B5EF4-FFF2-40B4-BE49-F238E27FC236}">
                <a16:creationId xmlns:a16="http://schemas.microsoft.com/office/drawing/2014/main" id="{3E09DA75-2FFB-B040-8ECD-21BE79EB6FC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0065" y="1276350"/>
            <a:ext cx="9427767" cy="875298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909"/>
            </a:lvl1pPr>
          </a:lstStyle>
          <a:p>
            <a:pPr lvl="0"/>
            <a:r>
              <a:rPr lang="en-GB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517560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rast 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7CD2BF5E-92A7-41C4-93AE-C72274D09CB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73982289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592" imgH="591" progId="TCLayout.ActiveDocument.1">
                  <p:embed/>
                </p:oleObj>
              </mc:Choice>
              <mc:Fallback>
                <p:oleObj name="think-cell Slide" r:id="rId6" imgW="592" imgH="591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7CD2BF5E-92A7-41C4-93AE-C72274D09CB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">
            <a:extLst>
              <a:ext uri="{FF2B5EF4-FFF2-40B4-BE49-F238E27FC236}">
                <a16:creationId xmlns:a16="http://schemas.microsoft.com/office/drawing/2014/main" id="{4833D5AF-2A75-4978-AA54-00BA594BBA72}"/>
              </a:ext>
            </a:extLst>
          </p:cNvPr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5. Source" hidden="1">
            <a:extLst>
              <a:ext uri="{FF2B5EF4-FFF2-40B4-BE49-F238E27FC236}">
                <a16:creationId xmlns:a16="http://schemas.microsoft.com/office/drawing/2014/main" id="{48684DB6-320C-4E95-A29C-791B412C8164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7" name="1. On-page tracker">
            <a:extLst>
              <a:ext uri="{FF2B5EF4-FFF2-40B4-BE49-F238E27FC236}">
                <a16:creationId xmlns:a16="http://schemas.microsoft.com/office/drawing/2014/main" id="{E9E206AB-587F-4AC2-9EF7-AA339899F4BB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4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15632395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s and text tombst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 Placeholder 65"/>
          <p:cNvSpPr>
            <a:spLocks noGrp="1"/>
          </p:cNvSpPr>
          <p:nvPr>
            <p:ph type="body" sz="quarter" idx="50" hasCustomPrompt="1"/>
          </p:nvPr>
        </p:nvSpPr>
        <p:spPr>
          <a:xfrm>
            <a:off x="630064" y="2459438"/>
            <a:ext cx="2001600" cy="8363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273" b="0" baseline="0">
                <a:latin typeface="+mn-lt"/>
                <a:cs typeface="Segoe UI" panose="020B0502040204020203" pitchFamily="34" charset="0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835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9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Short description. No more than 3 lines. Do not reduce font size</a:t>
            </a:r>
          </a:p>
        </p:txBody>
      </p:sp>
      <p:sp>
        <p:nvSpPr>
          <p:cNvPr id="87" name="Text Placeholder 65"/>
          <p:cNvSpPr>
            <a:spLocks noGrp="1"/>
          </p:cNvSpPr>
          <p:nvPr>
            <p:ph type="body" sz="quarter" idx="53" hasCustomPrompt="1"/>
          </p:nvPr>
        </p:nvSpPr>
        <p:spPr>
          <a:xfrm>
            <a:off x="3027200" y="2459438"/>
            <a:ext cx="2001600" cy="8363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273" b="0" baseline="0">
                <a:latin typeface="+mn-lt"/>
                <a:cs typeface="Segoe UI" panose="020B0502040204020203" pitchFamily="34" charset="0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835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9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Short description. No more than 3 lines. Do not reduce font size</a:t>
            </a:r>
          </a:p>
        </p:txBody>
      </p:sp>
      <p:sp>
        <p:nvSpPr>
          <p:cNvPr id="96" name="Text Placeholder 65"/>
          <p:cNvSpPr>
            <a:spLocks noGrp="1"/>
          </p:cNvSpPr>
          <p:nvPr>
            <p:ph type="body" sz="quarter" idx="56" hasCustomPrompt="1"/>
          </p:nvPr>
        </p:nvSpPr>
        <p:spPr>
          <a:xfrm>
            <a:off x="5417892" y="2470229"/>
            <a:ext cx="2001600" cy="8363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273" b="0" baseline="0">
                <a:latin typeface="+mn-lt"/>
                <a:cs typeface="Segoe UI" panose="020B0502040204020203" pitchFamily="34" charset="0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835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9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Short description. No more than 3 lines. Do not reduce font size</a:t>
            </a:r>
          </a:p>
        </p:txBody>
      </p:sp>
      <p:sp>
        <p:nvSpPr>
          <p:cNvPr id="99" name="Text Placeholder 65"/>
          <p:cNvSpPr>
            <a:spLocks noGrp="1"/>
          </p:cNvSpPr>
          <p:nvPr>
            <p:ph type="body" sz="quarter" idx="59" hasCustomPrompt="1"/>
          </p:nvPr>
        </p:nvSpPr>
        <p:spPr>
          <a:xfrm>
            <a:off x="7808585" y="2470229"/>
            <a:ext cx="2001600" cy="8363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273" b="0" baseline="0">
                <a:latin typeface="+mn-lt"/>
                <a:cs typeface="Segoe UI" panose="020B0502040204020203" pitchFamily="34" charset="0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835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9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Short description. No more than 3 lines. Do not reduce font size</a:t>
            </a:r>
          </a:p>
        </p:txBody>
      </p:sp>
      <p:sp>
        <p:nvSpPr>
          <p:cNvPr id="102" name="Text Placeholder 65"/>
          <p:cNvSpPr>
            <a:spLocks noGrp="1"/>
          </p:cNvSpPr>
          <p:nvPr>
            <p:ph type="body" sz="quarter" idx="62" hasCustomPrompt="1"/>
          </p:nvPr>
        </p:nvSpPr>
        <p:spPr>
          <a:xfrm>
            <a:off x="630064" y="4300460"/>
            <a:ext cx="2001600" cy="8363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273" b="0" baseline="0">
                <a:latin typeface="+mn-lt"/>
                <a:cs typeface="Segoe UI" panose="020B0502040204020203" pitchFamily="34" charset="0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835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9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Short description. No more than 3 lines. Do not reduce font size</a:t>
            </a:r>
          </a:p>
        </p:txBody>
      </p:sp>
      <p:sp>
        <p:nvSpPr>
          <p:cNvPr id="105" name="Text Placeholder 65"/>
          <p:cNvSpPr>
            <a:spLocks noGrp="1"/>
          </p:cNvSpPr>
          <p:nvPr>
            <p:ph type="body" sz="quarter" idx="65" hasCustomPrompt="1"/>
          </p:nvPr>
        </p:nvSpPr>
        <p:spPr>
          <a:xfrm>
            <a:off x="3027200" y="4300460"/>
            <a:ext cx="2001600" cy="8363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273" b="0" baseline="0">
                <a:latin typeface="+mn-lt"/>
                <a:cs typeface="Segoe UI" panose="020B0502040204020203" pitchFamily="34" charset="0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835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9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Short description. No more than 3 lines. Do not reduce font size</a:t>
            </a:r>
          </a:p>
        </p:txBody>
      </p:sp>
      <p:sp>
        <p:nvSpPr>
          <p:cNvPr id="108" name="Text Placeholder 65"/>
          <p:cNvSpPr>
            <a:spLocks noGrp="1"/>
          </p:cNvSpPr>
          <p:nvPr>
            <p:ph type="body" sz="quarter" idx="68" hasCustomPrompt="1"/>
          </p:nvPr>
        </p:nvSpPr>
        <p:spPr>
          <a:xfrm>
            <a:off x="5417892" y="4300460"/>
            <a:ext cx="2001600" cy="8363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273" b="0" baseline="0">
                <a:latin typeface="+mn-lt"/>
                <a:cs typeface="Segoe UI" panose="020B0502040204020203" pitchFamily="34" charset="0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835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9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Short description. No more than 3 lines. Do not reduce font size</a:t>
            </a:r>
          </a:p>
        </p:txBody>
      </p:sp>
      <p:sp>
        <p:nvSpPr>
          <p:cNvPr id="111" name="Text Placeholder 65"/>
          <p:cNvSpPr>
            <a:spLocks noGrp="1"/>
          </p:cNvSpPr>
          <p:nvPr>
            <p:ph type="body" sz="quarter" idx="71" hasCustomPrompt="1"/>
          </p:nvPr>
        </p:nvSpPr>
        <p:spPr>
          <a:xfrm>
            <a:off x="7808585" y="4300460"/>
            <a:ext cx="2001600" cy="8363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273" b="0" baseline="0">
                <a:latin typeface="+mn-lt"/>
                <a:cs typeface="Segoe UI" panose="020B0502040204020203" pitchFamily="34" charset="0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835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9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Short description. No more than 3 lines. Do not reduce font size</a:t>
            </a:r>
          </a:p>
        </p:txBody>
      </p:sp>
      <p:sp>
        <p:nvSpPr>
          <p:cNvPr id="114" name="Text Placeholder 65"/>
          <p:cNvSpPr>
            <a:spLocks noGrp="1"/>
          </p:cNvSpPr>
          <p:nvPr>
            <p:ph type="body" sz="quarter" idx="74" hasCustomPrompt="1"/>
          </p:nvPr>
        </p:nvSpPr>
        <p:spPr>
          <a:xfrm>
            <a:off x="630064" y="6106350"/>
            <a:ext cx="2001600" cy="8363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273" b="0" baseline="0">
                <a:latin typeface="+mn-lt"/>
                <a:cs typeface="Segoe UI" panose="020B0502040204020203" pitchFamily="34" charset="0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835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9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Short description. No more than 3 lines. Do not reduce font size</a:t>
            </a:r>
          </a:p>
        </p:txBody>
      </p:sp>
      <p:sp>
        <p:nvSpPr>
          <p:cNvPr id="117" name="Text Placeholder 65"/>
          <p:cNvSpPr>
            <a:spLocks noGrp="1"/>
          </p:cNvSpPr>
          <p:nvPr>
            <p:ph type="body" sz="quarter" idx="77" hasCustomPrompt="1"/>
          </p:nvPr>
        </p:nvSpPr>
        <p:spPr>
          <a:xfrm>
            <a:off x="3027200" y="6106350"/>
            <a:ext cx="2001600" cy="8363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273" b="0" baseline="0">
                <a:latin typeface="+mn-lt"/>
                <a:cs typeface="Segoe UI" panose="020B0502040204020203" pitchFamily="34" charset="0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835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9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Short description. No more than 3 lines. Do not reduce font size</a:t>
            </a:r>
          </a:p>
        </p:txBody>
      </p:sp>
      <p:sp>
        <p:nvSpPr>
          <p:cNvPr id="123" name="Text Placeholder 65"/>
          <p:cNvSpPr>
            <a:spLocks noGrp="1"/>
          </p:cNvSpPr>
          <p:nvPr>
            <p:ph type="body" sz="quarter" idx="80" hasCustomPrompt="1"/>
          </p:nvPr>
        </p:nvSpPr>
        <p:spPr>
          <a:xfrm>
            <a:off x="5417892" y="6118892"/>
            <a:ext cx="2001600" cy="8363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273" b="0" baseline="0">
                <a:latin typeface="+mn-lt"/>
                <a:cs typeface="Segoe UI" panose="020B0502040204020203" pitchFamily="34" charset="0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835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9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Short description. No more than 3 lines. Do not reduce font size</a:t>
            </a:r>
          </a:p>
        </p:txBody>
      </p:sp>
      <p:sp>
        <p:nvSpPr>
          <p:cNvPr id="126" name="Text Placeholder 65"/>
          <p:cNvSpPr>
            <a:spLocks noGrp="1"/>
          </p:cNvSpPr>
          <p:nvPr>
            <p:ph type="body" sz="quarter" idx="83" hasCustomPrompt="1"/>
          </p:nvPr>
        </p:nvSpPr>
        <p:spPr>
          <a:xfrm>
            <a:off x="7808585" y="6118892"/>
            <a:ext cx="2001600" cy="8363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273" b="0" baseline="0">
                <a:latin typeface="+mn-lt"/>
                <a:cs typeface="Segoe UI" panose="020B0502040204020203" pitchFamily="34" charset="0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835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9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Short description. No more than 3 lines. Do not reduce font size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85"/>
          </p:nvPr>
        </p:nvSpPr>
        <p:spPr/>
        <p:txBody>
          <a:bodyPr>
            <a:noAutofit/>
          </a:bodyPr>
          <a:lstStyle/>
          <a:p>
            <a:r>
              <a:rPr lang="en-US"/>
              <a:t>© BRUNSWICK GROUP 2021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86"/>
          </p:nvPr>
        </p:nvSpPr>
        <p:spPr/>
        <p:txBody>
          <a:bodyPr>
            <a:noAutofit/>
          </a:bodyPr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1" name="Content Placeholder 2">
            <a:extLst>
              <a:ext uri="{FF2B5EF4-FFF2-40B4-BE49-F238E27FC236}">
                <a16:creationId xmlns:a16="http://schemas.microsoft.com/office/drawing/2014/main" id="{B523D931-E46A-40F5-B7E1-91D5A56AA4DE}"/>
              </a:ext>
            </a:extLst>
          </p:cNvPr>
          <p:cNvSpPr>
            <a:spLocks noGrp="1"/>
          </p:cNvSpPr>
          <p:nvPr>
            <p:ph sz="quarter" idx="99" hasCustomPrompt="1"/>
          </p:nvPr>
        </p:nvSpPr>
        <p:spPr>
          <a:xfrm>
            <a:off x="620090" y="1862538"/>
            <a:ext cx="1431963" cy="540000"/>
          </a:xfrm>
        </p:spPr>
        <p:txBody>
          <a:bodyPr anchor="b"/>
          <a:lstStyle>
            <a:lvl1pPr>
              <a:defRPr sz="79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4CAE1C67-ED84-499C-8A0A-F6DA4F7CC5D8}"/>
              </a:ext>
            </a:extLst>
          </p:cNvPr>
          <p:cNvSpPr>
            <a:spLocks noGrp="1"/>
          </p:cNvSpPr>
          <p:nvPr>
            <p:ph sz="quarter" idx="100" hasCustomPrompt="1"/>
          </p:nvPr>
        </p:nvSpPr>
        <p:spPr>
          <a:xfrm>
            <a:off x="3033130" y="1862538"/>
            <a:ext cx="1431963" cy="540000"/>
          </a:xfrm>
        </p:spPr>
        <p:txBody>
          <a:bodyPr anchor="b"/>
          <a:lstStyle>
            <a:lvl1pPr>
              <a:defRPr sz="79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56" name="Content Placeholder 2">
            <a:extLst>
              <a:ext uri="{FF2B5EF4-FFF2-40B4-BE49-F238E27FC236}">
                <a16:creationId xmlns:a16="http://schemas.microsoft.com/office/drawing/2014/main" id="{F70134B8-8901-40F5-BE79-6D842C593177}"/>
              </a:ext>
            </a:extLst>
          </p:cNvPr>
          <p:cNvSpPr>
            <a:spLocks noGrp="1"/>
          </p:cNvSpPr>
          <p:nvPr>
            <p:ph sz="quarter" idx="101" hasCustomPrompt="1"/>
          </p:nvPr>
        </p:nvSpPr>
        <p:spPr>
          <a:xfrm>
            <a:off x="5419227" y="1862538"/>
            <a:ext cx="1431963" cy="540000"/>
          </a:xfrm>
        </p:spPr>
        <p:txBody>
          <a:bodyPr anchor="b"/>
          <a:lstStyle>
            <a:lvl1pPr>
              <a:defRPr sz="79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57" name="Content Placeholder 2">
            <a:extLst>
              <a:ext uri="{FF2B5EF4-FFF2-40B4-BE49-F238E27FC236}">
                <a16:creationId xmlns:a16="http://schemas.microsoft.com/office/drawing/2014/main" id="{A9A3CF87-0BA3-4E35-BCDC-A0BEEBA0D305}"/>
              </a:ext>
            </a:extLst>
          </p:cNvPr>
          <p:cNvSpPr>
            <a:spLocks noGrp="1"/>
          </p:cNvSpPr>
          <p:nvPr>
            <p:ph sz="quarter" idx="102" hasCustomPrompt="1"/>
          </p:nvPr>
        </p:nvSpPr>
        <p:spPr>
          <a:xfrm>
            <a:off x="7812060" y="1862538"/>
            <a:ext cx="1431963" cy="540000"/>
          </a:xfrm>
        </p:spPr>
        <p:txBody>
          <a:bodyPr anchor="b"/>
          <a:lstStyle>
            <a:lvl1pPr>
              <a:defRPr sz="79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58" name="Content Placeholder 2">
            <a:extLst>
              <a:ext uri="{FF2B5EF4-FFF2-40B4-BE49-F238E27FC236}">
                <a16:creationId xmlns:a16="http://schemas.microsoft.com/office/drawing/2014/main" id="{8DE9D679-AA42-4884-A361-87681C07CE76}"/>
              </a:ext>
            </a:extLst>
          </p:cNvPr>
          <p:cNvSpPr>
            <a:spLocks noGrp="1"/>
          </p:cNvSpPr>
          <p:nvPr>
            <p:ph sz="quarter" idx="103" hasCustomPrompt="1"/>
          </p:nvPr>
        </p:nvSpPr>
        <p:spPr>
          <a:xfrm>
            <a:off x="620090" y="3694829"/>
            <a:ext cx="1431963" cy="540000"/>
          </a:xfrm>
        </p:spPr>
        <p:txBody>
          <a:bodyPr anchor="b"/>
          <a:lstStyle>
            <a:lvl1pPr>
              <a:defRPr sz="79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59" name="Content Placeholder 2">
            <a:extLst>
              <a:ext uri="{FF2B5EF4-FFF2-40B4-BE49-F238E27FC236}">
                <a16:creationId xmlns:a16="http://schemas.microsoft.com/office/drawing/2014/main" id="{7587393E-ADBA-451C-A1E5-C685E9B0D906}"/>
              </a:ext>
            </a:extLst>
          </p:cNvPr>
          <p:cNvSpPr>
            <a:spLocks noGrp="1"/>
          </p:cNvSpPr>
          <p:nvPr>
            <p:ph sz="quarter" idx="104" hasCustomPrompt="1"/>
          </p:nvPr>
        </p:nvSpPr>
        <p:spPr>
          <a:xfrm>
            <a:off x="3033130" y="3694829"/>
            <a:ext cx="1431963" cy="540000"/>
          </a:xfrm>
        </p:spPr>
        <p:txBody>
          <a:bodyPr anchor="b"/>
          <a:lstStyle>
            <a:lvl1pPr>
              <a:defRPr sz="79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EFC94385-E745-40C6-B3A1-31E1D22DDB77}"/>
              </a:ext>
            </a:extLst>
          </p:cNvPr>
          <p:cNvSpPr>
            <a:spLocks noGrp="1"/>
          </p:cNvSpPr>
          <p:nvPr>
            <p:ph sz="quarter" idx="105" hasCustomPrompt="1"/>
          </p:nvPr>
        </p:nvSpPr>
        <p:spPr>
          <a:xfrm>
            <a:off x="5419227" y="3694829"/>
            <a:ext cx="1431963" cy="540000"/>
          </a:xfrm>
        </p:spPr>
        <p:txBody>
          <a:bodyPr anchor="b"/>
          <a:lstStyle>
            <a:lvl1pPr>
              <a:defRPr sz="79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61" name="Content Placeholder 2">
            <a:extLst>
              <a:ext uri="{FF2B5EF4-FFF2-40B4-BE49-F238E27FC236}">
                <a16:creationId xmlns:a16="http://schemas.microsoft.com/office/drawing/2014/main" id="{24395D21-9750-4030-82BB-1736750EE2E5}"/>
              </a:ext>
            </a:extLst>
          </p:cNvPr>
          <p:cNvSpPr>
            <a:spLocks noGrp="1"/>
          </p:cNvSpPr>
          <p:nvPr>
            <p:ph sz="quarter" idx="106" hasCustomPrompt="1"/>
          </p:nvPr>
        </p:nvSpPr>
        <p:spPr>
          <a:xfrm>
            <a:off x="7812060" y="3694829"/>
            <a:ext cx="1431963" cy="540000"/>
          </a:xfrm>
        </p:spPr>
        <p:txBody>
          <a:bodyPr anchor="b"/>
          <a:lstStyle>
            <a:lvl1pPr>
              <a:defRPr sz="79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62" name="Content Placeholder 2">
            <a:extLst>
              <a:ext uri="{FF2B5EF4-FFF2-40B4-BE49-F238E27FC236}">
                <a16:creationId xmlns:a16="http://schemas.microsoft.com/office/drawing/2014/main" id="{3E9EC36C-989A-485B-AE6E-BBDBD78BF759}"/>
              </a:ext>
            </a:extLst>
          </p:cNvPr>
          <p:cNvSpPr>
            <a:spLocks noGrp="1"/>
          </p:cNvSpPr>
          <p:nvPr>
            <p:ph sz="quarter" idx="107" hasCustomPrompt="1"/>
          </p:nvPr>
        </p:nvSpPr>
        <p:spPr>
          <a:xfrm>
            <a:off x="620090" y="5526804"/>
            <a:ext cx="1431963" cy="540000"/>
          </a:xfrm>
        </p:spPr>
        <p:txBody>
          <a:bodyPr anchor="b"/>
          <a:lstStyle>
            <a:lvl1pPr>
              <a:defRPr sz="79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63" name="Content Placeholder 2">
            <a:extLst>
              <a:ext uri="{FF2B5EF4-FFF2-40B4-BE49-F238E27FC236}">
                <a16:creationId xmlns:a16="http://schemas.microsoft.com/office/drawing/2014/main" id="{EC1BAB54-7BEC-482D-995E-E2A0660430A7}"/>
              </a:ext>
            </a:extLst>
          </p:cNvPr>
          <p:cNvSpPr>
            <a:spLocks noGrp="1"/>
          </p:cNvSpPr>
          <p:nvPr>
            <p:ph sz="quarter" idx="108" hasCustomPrompt="1"/>
          </p:nvPr>
        </p:nvSpPr>
        <p:spPr>
          <a:xfrm>
            <a:off x="3033130" y="5526804"/>
            <a:ext cx="1431963" cy="540000"/>
          </a:xfrm>
        </p:spPr>
        <p:txBody>
          <a:bodyPr anchor="b"/>
          <a:lstStyle>
            <a:lvl1pPr>
              <a:defRPr sz="79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64" name="Content Placeholder 2">
            <a:extLst>
              <a:ext uri="{FF2B5EF4-FFF2-40B4-BE49-F238E27FC236}">
                <a16:creationId xmlns:a16="http://schemas.microsoft.com/office/drawing/2014/main" id="{833ECB63-878B-4899-9871-C9993DF7DFB7}"/>
              </a:ext>
            </a:extLst>
          </p:cNvPr>
          <p:cNvSpPr>
            <a:spLocks noGrp="1"/>
          </p:cNvSpPr>
          <p:nvPr>
            <p:ph sz="quarter" idx="109" hasCustomPrompt="1"/>
          </p:nvPr>
        </p:nvSpPr>
        <p:spPr>
          <a:xfrm>
            <a:off x="5419227" y="5526804"/>
            <a:ext cx="1431963" cy="540000"/>
          </a:xfrm>
        </p:spPr>
        <p:txBody>
          <a:bodyPr anchor="b"/>
          <a:lstStyle>
            <a:lvl1pPr>
              <a:defRPr sz="79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65" name="Content Placeholder 2">
            <a:extLst>
              <a:ext uri="{FF2B5EF4-FFF2-40B4-BE49-F238E27FC236}">
                <a16:creationId xmlns:a16="http://schemas.microsoft.com/office/drawing/2014/main" id="{8A6DBB1C-47C0-4A01-95DE-C3F43CF21505}"/>
              </a:ext>
            </a:extLst>
          </p:cNvPr>
          <p:cNvSpPr>
            <a:spLocks noGrp="1"/>
          </p:cNvSpPr>
          <p:nvPr>
            <p:ph sz="quarter" idx="110" hasCustomPrompt="1"/>
          </p:nvPr>
        </p:nvSpPr>
        <p:spPr>
          <a:xfrm>
            <a:off x="7812060" y="5526804"/>
            <a:ext cx="1431963" cy="540000"/>
          </a:xfrm>
        </p:spPr>
        <p:txBody>
          <a:bodyPr anchor="b"/>
          <a:lstStyle>
            <a:lvl1pPr>
              <a:defRPr sz="79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C238A9DF-1A2D-A845-BF2F-031F639344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064" y="687344"/>
            <a:ext cx="9427767" cy="589664"/>
          </a:xfrm>
        </p:spPr>
        <p:txBody>
          <a:bodyPr/>
          <a:lstStyle/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EC80009B-773C-DB4D-BE89-BC1EDE763FF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0065" y="1276351"/>
            <a:ext cx="9427767" cy="436563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909"/>
            </a:lvl1pPr>
          </a:lstStyle>
          <a:p>
            <a:pPr lvl="0"/>
            <a:r>
              <a:rPr lang="en-GB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055760583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s and data tombst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 Placeholder 65"/>
          <p:cNvSpPr>
            <a:spLocks noGrp="1"/>
          </p:cNvSpPr>
          <p:nvPr>
            <p:ph type="body" sz="quarter" idx="22" hasCustomPrompt="1"/>
          </p:nvPr>
        </p:nvSpPr>
        <p:spPr>
          <a:xfrm>
            <a:off x="630064" y="3033958"/>
            <a:ext cx="2001600" cy="18891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1432" b="0" baseline="0">
                <a:solidFill>
                  <a:schemeClr val="accent1"/>
                </a:solidFill>
                <a:latin typeface="+mn-lt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835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9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80" name="Text Placeholder 65"/>
          <p:cNvSpPr>
            <a:spLocks noGrp="1"/>
          </p:cNvSpPr>
          <p:nvPr>
            <p:ph type="body" sz="quarter" idx="52" hasCustomPrompt="1"/>
          </p:nvPr>
        </p:nvSpPr>
        <p:spPr>
          <a:xfrm>
            <a:off x="3033130" y="3033958"/>
            <a:ext cx="2001600" cy="18891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1432" b="0" baseline="0">
                <a:solidFill>
                  <a:schemeClr val="accent1"/>
                </a:solidFill>
                <a:latin typeface="+mn-lt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835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9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95" name="Text Placeholder 65"/>
          <p:cNvSpPr>
            <a:spLocks noGrp="1"/>
          </p:cNvSpPr>
          <p:nvPr>
            <p:ph type="body" sz="quarter" idx="55" hasCustomPrompt="1"/>
          </p:nvPr>
        </p:nvSpPr>
        <p:spPr>
          <a:xfrm>
            <a:off x="5419227" y="3044749"/>
            <a:ext cx="2001600" cy="18891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1432" b="0" baseline="0">
                <a:solidFill>
                  <a:schemeClr val="accent1"/>
                </a:solidFill>
                <a:latin typeface="+mn-lt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835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9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98" name="Text Placeholder 65"/>
          <p:cNvSpPr>
            <a:spLocks noGrp="1"/>
          </p:cNvSpPr>
          <p:nvPr>
            <p:ph type="body" sz="quarter" idx="58" hasCustomPrompt="1"/>
          </p:nvPr>
        </p:nvSpPr>
        <p:spPr>
          <a:xfrm>
            <a:off x="7812059" y="3044749"/>
            <a:ext cx="2001600" cy="18891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1432" b="0" baseline="0">
                <a:solidFill>
                  <a:schemeClr val="accent1"/>
                </a:solidFill>
                <a:latin typeface="+mn-lt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835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9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101" name="Text Placeholder 65"/>
          <p:cNvSpPr>
            <a:spLocks noGrp="1"/>
          </p:cNvSpPr>
          <p:nvPr>
            <p:ph type="body" sz="quarter" idx="61" hasCustomPrompt="1"/>
          </p:nvPr>
        </p:nvSpPr>
        <p:spPr>
          <a:xfrm>
            <a:off x="630064" y="4874980"/>
            <a:ext cx="2001600" cy="18891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1432" b="0" baseline="0">
                <a:solidFill>
                  <a:schemeClr val="accent1"/>
                </a:solidFill>
                <a:latin typeface="+mn-lt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835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9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104" name="Text Placeholder 65"/>
          <p:cNvSpPr>
            <a:spLocks noGrp="1"/>
          </p:cNvSpPr>
          <p:nvPr>
            <p:ph type="body" sz="quarter" idx="64" hasCustomPrompt="1"/>
          </p:nvPr>
        </p:nvSpPr>
        <p:spPr>
          <a:xfrm>
            <a:off x="3033130" y="4874980"/>
            <a:ext cx="2001600" cy="18891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1432" b="0" baseline="0">
                <a:solidFill>
                  <a:schemeClr val="accent1"/>
                </a:solidFill>
                <a:latin typeface="+mn-lt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835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9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107" name="Text Placeholder 65"/>
          <p:cNvSpPr>
            <a:spLocks noGrp="1"/>
          </p:cNvSpPr>
          <p:nvPr>
            <p:ph type="body" sz="quarter" idx="67" hasCustomPrompt="1"/>
          </p:nvPr>
        </p:nvSpPr>
        <p:spPr>
          <a:xfrm>
            <a:off x="5419227" y="4874980"/>
            <a:ext cx="2001600" cy="18891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1432" b="0" baseline="0">
                <a:solidFill>
                  <a:schemeClr val="accent1"/>
                </a:solidFill>
                <a:latin typeface="+mn-lt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835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9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110" name="Text Placeholder 65"/>
          <p:cNvSpPr>
            <a:spLocks noGrp="1"/>
          </p:cNvSpPr>
          <p:nvPr>
            <p:ph type="body" sz="quarter" idx="70" hasCustomPrompt="1"/>
          </p:nvPr>
        </p:nvSpPr>
        <p:spPr>
          <a:xfrm>
            <a:off x="7812059" y="4874980"/>
            <a:ext cx="2001600" cy="18891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1432" b="0" baseline="0">
                <a:solidFill>
                  <a:schemeClr val="accent1"/>
                </a:solidFill>
                <a:latin typeface="+mn-lt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835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9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113" name="Text Placeholder 65"/>
          <p:cNvSpPr>
            <a:spLocks noGrp="1"/>
          </p:cNvSpPr>
          <p:nvPr>
            <p:ph type="body" sz="quarter" idx="73" hasCustomPrompt="1"/>
          </p:nvPr>
        </p:nvSpPr>
        <p:spPr>
          <a:xfrm>
            <a:off x="630064" y="6680870"/>
            <a:ext cx="2001600" cy="18891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1432" b="0" baseline="0">
                <a:solidFill>
                  <a:schemeClr val="accent1"/>
                </a:solidFill>
                <a:latin typeface="+mn-lt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835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9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116" name="Text Placeholder 65"/>
          <p:cNvSpPr>
            <a:spLocks noGrp="1"/>
          </p:cNvSpPr>
          <p:nvPr>
            <p:ph type="body" sz="quarter" idx="76" hasCustomPrompt="1"/>
          </p:nvPr>
        </p:nvSpPr>
        <p:spPr>
          <a:xfrm>
            <a:off x="3093752" y="6680870"/>
            <a:ext cx="2001600" cy="18891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1432" b="0" baseline="0">
                <a:solidFill>
                  <a:schemeClr val="accent1"/>
                </a:solidFill>
                <a:latin typeface="+mn-lt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835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9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122" name="Text Placeholder 65"/>
          <p:cNvSpPr>
            <a:spLocks noGrp="1"/>
          </p:cNvSpPr>
          <p:nvPr>
            <p:ph type="body" sz="quarter" idx="79" hasCustomPrompt="1"/>
          </p:nvPr>
        </p:nvSpPr>
        <p:spPr>
          <a:xfrm>
            <a:off x="5479849" y="6693412"/>
            <a:ext cx="2001600" cy="18891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1432" b="0" baseline="0">
                <a:solidFill>
                  <a:schemeClr val="accent1"/>
                </a:solidFill>
                <a:latin typeface="+mn-lt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835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9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125" name="Text Placeholder 65"/>
          <p:cNvSpPr>
            <a:spLocks noGrp="1"/>
          </p:cNvSpPr>
          <p:nvPr>
            <p:ph type="body" sz="quarter" idx="82" hasCustomPrompt="1"/>
          </p:nvPr>
        </p:nvSpPr>
        <p:spPr>
          <a:xfrm>
            <a:off x="7872681" y="6693412"/>
            <a:ext cx="2001600" cy="18891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1432" b="0" baseline="0">
                <a:solidFill>
                  <a:schemeClr val="accent1"/>
                </a:solidFill>
                <a:latin typeface="+mn-lt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835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9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56" name="Text Placeholder 65"/>
          <p:cNvSpPr>
            <a:spLocks noGrp="1"/>
          </p:cNvSpPr>
          <p:nvPr>
            <p:ph type="body" sz="quarter" idx="84" hasCustomPrompt="1"/>
          </p:nvPr>
        </p:nvSpPr>
        <p:spPr>
          <a:xfrm>
            <a:off x="630064" y="2514100"/>
            <a:ext cx="2001600" cy="39794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2546" b="0" spc="-95" baseline="0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796" i="1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1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$[ ]</a:t>
            </a:r>
            <a:r>
              <a:rPr lang="en-US" dirty="0" err="1"/>
              <a:t>bn</a:t>
            </a:r>
            <a:endParaRPr lang="en-US" dirty="0"/>
          </a:p>
        </p:txBody>
      </p:sp>
      <p:sp>
        <p:nvSpPr>
          <p:cNvPr id="57" name="Text Placeholder 65"/>
          <p:cNvSpPr>
            <a:spLocks noGrp="1"/>
          </p:cNvSpPr>
          <p:nvPr>
            <p:ph type="body" sz="quarter" idx="85" hasCustomPrompt="1"/>
          </p:nvPr>
        </p:nvSpPr>
        <p:spPr>
          <a:xfrm>
            <a:off x="3033130" y="2514100"/>
            <a:ext cx="2001600" cy="39794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2546" b="0" spc="-95" baseline="0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796" i="1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1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$[ ]</a:t>
            </a:r>
            <a:r>
              <a:rPr lang="en-US" dirty="0" err="1"/>
              <a:t>bn</a:t>
            </a:r>
            <a:endParaRPr lang="en-US" dirty="0"/>
          </a:p>
        </p:txBody>
      </p:sp>
      <p:sp>
        <p:nvSpPr>
          <p:cNvPr id="58" name="Text Placeholder 65"/>
          <p:cNvSpPr>
            <a:spLocks noGrp="1"/>
          </p:cNvSpPr>
          <p:nvPr>
            <p:ph type="body" sz="quarter" idx="86" hasCustomPrompt="1"/>
          </p:nvPr>
        </p:nvSpPr>
        <p:spPr>
          <a:xfrm>
            <a:off x="5419227" y="2533730"/>
            <a:ext cx="2001600" cy="39794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2546" b="0" spc="-95" baseline="0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796" i="1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1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$[ ]</a:t>
            </a:r>
            <a:r>
              <a:rPr lang="en-US" dirty="0" err="1"/>
              <a:t>bn</a:t>
            </a:r>
            <a:endParaRPr lang="en-US" dirty="0"/>
          </a:p>
        </p:txBody>
      </p:sp>
      <p:sp>
        <p:nvSpPr>
          <p:cNvPr id="59" name="Text Placeholder 65"/>
          <p:cNvSpPr>
            <a:spLocks noGrp="1"/>
          </p:cNvSpPr>
          <p:nvPr>
            <p:ph type="body" sz="quarter" idx="87" hasCustomPrompt="1"/>
          </p:nvPr>
        </p:nvSpPr>
        <p:spPr>
          <a:xfrm>
            <a:off x="7812059" y="2533730"/>
            <a:ext cx="2001600" cy="39794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2546" b="0" spc="-95" baseline="0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796" i="1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1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$[ ]</a:t>
            </a:r>
            <a:r>
              <a:rPr lang="en-US" dirty="0" err="1"/>
              <a:t>bn</a:t>
            </a:r>
            <a:endParaRPr lang="en-US" dirty="0"/>
          </a:p>
        </p:txBody>
      </p:sp>
      <p:sp>
        <p:nvSpPr>
          <p:cNvPr id="65" name="Text Placeholder 65"/>
          <p:cNvSpPr>
            <a:spLocks noGrp="1"/>
          </p:cNvSpPr>
          <p:nvPr>
            <p:ph type="body" sz="quarter" idx="88" hasCustomPrompt="1"/>
          </p:nvPr>
        </p:nvSpPr>
        <p:spPr>
          <a:xfrm>
            <a:off x="630064" y="4330686"/>
            <a:ext cx="2001600" cy="39794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2546" b="0" spc="-95" baseline="0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796" i="1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1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$[ ]</a:t>
            </a:r>
            <a:r>
              <a:rPr lang="en-US" dirty="0" err="1"/>
              <a:t>bn</a:t>
            </a:r>
            <a:endParaRPr lang="en-US" dirty="0"/>
          </a:p>
        </p:txBody>
      </p:sp>
      <p:sp>
        <p:nvSpPr>
          <p:cNvPr id="66" name="Text Placeholder 65"/>
          <p:cNvSpPr>
            <a:spLocks noGrp="1"/>
          </p:cNvSpPr>
          <p:nvPr>
            <p:ph type="body" sz="quarter" idx="89" hasCustomPrompt="1"/>
          </p:nvPr>
        </p:nvSpPr>
        <p:spPr>
          <a:xfrm>
            <a:off x="3033130" y="4330686"/>
            <a:ext cx="2001600" cy="39794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2546" b="0" spc="-95" baseline="0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796" i="1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1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$[ ]</a:t>
            </a:r>
            <a:r>
              <a:rPr lang="en-US" dirty="0" err="1"/>
              <a:t>bn</a:t>
            </a:r>
            <a:endParaRPr lang="en-US" dirty="0"/>
          </a:p>
        </p:txBody>
      </p:sp>
      <p:sp>
        <p:nvSpPr>
          <p:cNvPr id="67" name="Text Placeholder 65"/>
          <p:cNvSpPr>
            <a:spLocks noGrp="1"/>
          </p:cNvSpPr>
          <p:nvPr>
            <p:ph type="body" sz="quarter" idx="90" hasCustomPrompt="1"/>
          </p:nvPr>
        </p:nvSpPr>
        <p:spPr>
          <a:xfrm>
            <a:off x="5419227" y="4350316"/>
            <a:ext cx="2001600" cy="39794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2546" b="0" spc="-95" baseline="0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796" i="1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1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$[ ]</a:t>
            </a:r>
            <a:r>
              <a:rPr lang="en-US" dirty="0" err="1"/>
              <a:t>bn</a:t>
            </a:r>
            <a:endParaRPr lang="en-US" dirty="0"/>
          </a:p>
        </p:txBody>
      </p:sp>
      <p:sp>
        <p:nvSpPr>
          <p:cNvPr id="68" name="Text Placeholder 65"/>
          <p:cNvSpPr>
            <a:spLocks noGrp="1"/>
          </p:cNvSpPr>
          <p:nvPr>
            <p:ph type="body" sz="quarter" idx="91" hasCustomPrompt="1"/>
          </p:nvPr>
        </p:nvSpPr>
        <p:spPr>
          <a:xfrm>
            <a:off x="7812059" y="4350316"/>
            <a:ext cx="2001600" cy="39794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2546" b="0" spc="-95" baseline="0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796" i="1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1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$[ ]</a:t>
            </a:r>
            <a:r>
              <a:rPr lang="en-US" dirty="0" err="1"/>
              <a:t>bn</a:t>
            </a:r>
            <a:endParaRPr lang="en-US" dirty="0"/>
          </a:p>
        </p:txBody>
      </p:sp>
      <p:sp>
        <p:nvSpPr>
          <p:cNvPr id="69" name="Text Placeholder 65"/>
          <p:cNvSpPr>
            <a:spLocks noGrp="1"/>
          </p:cNvSpPr>
          <p:nvPr>
            <p:ph type="body" sz="quarter" idx="92" hasCustomPrompt="1"/>
          </p:nvPr>
        </p:nvSpPr>
        <p:spPr>
          <a:xfrm>
            <a:off x="630064" y="6160430"/>
            <a:ext cx="2001600" cy="39794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2546" b="0" spc="-95" baseline="0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796" i="1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1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$[ ]</a:t>
            </a:r>
            <a:r>
              <a:rPr lang="en-US" dirty="0" err="1"/>
              <a:t>bn</a:t>
            </a:r>
            <a:endParaRPr lang="en-US" dirty="0"/>
          </a:p>
        </p:txBody>
      </p:sp>
      <p:sp>
        <p:nvSpPr>
          <p:cNvPr id="70" name="Text Placeholder 65"/>
          <p:cNvSpPr>
            <a:spLocks noGrp="1"/>
          </p:cNvSpPr>
          <p:nvPr>
            <p:ph type="body" sz="quarter" idx="93" hasCustomPrompt="1"/>
          </p:nvPr>
        </p:nvSpPr>
        <p:spPr>
          <a:xfrm>
            <a:off x="3033130" y="6160430"/>
            <a:ext cx="2001600" cy="39794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2546" b="0" spc="-95" baseline="0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796" i="1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1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$[ ]</a:t>
            </a:r>
            <a:r>
              <a:rPr lang="en-US" dirty="0" err="1"/>
              <a:t>bn</a:t>
            </a:r>
            <a:endParaRPr lang="en-US" dirty="0"/>
          </a:p>
        </p:txBody>
      </p:sp>
      <p:sp>
        <p:nvSpPr>
          <p:cNvPr id="71" name="Text Placeholder 65"/>
          <p:cNvSpPr>
            <a:spLocks noGrp="1"/>
          </p:cNvSpPr>
          <p:nvPr>
            <p:ph type="body" sz="quarter" idx="94" hasCustomPrompt="1"/>
          </p:nvPr>
        </p:nvSpPr>
        <p:spPr>
          <a:xfrm>
            <a:off x="5419227" y="6180060"/>
            <a:ext cx="2001600" cy="39794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2546" b="0" spc="-95" baseline="0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796" i="1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1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$[ ]</a:t>
            </a:r>
            <a:r>
              <a:rPr lang="en-US" dirty="0" err="1"/>
              <a:t>bn</a:t>
            </a:r>
            <a:endParaRPr lang="en-US" dirty="0"/>
          </a:p>
        </p:txBody>
      </p:sp>
      <p:sp>
        <p:nvSpPr>
          <p:cNvPr id="72" name="Text Placeholder 65"/>
          <p:cNvSpPr>
            <a:spLocks noGrp="1"/>
          </p:cNvSpPr>
          <p:nvPr>
            <p:ph type="body" sz="quarter" idx="95" hasCustomPrompt="1"/>
          </p:nvPr>
        </p:nvSpPr>
        <p:spPr>
          <a:xfrm>
            <a:off x="7812059" y="6180060"/>
            <a:ext cx="2001600" cy="39794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2546" b="0" spc="-95" baseline="0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ct val="90000"/>
              </a:lnSpc>
              <a:spcAft>
                <a:spcPts val="0"/>
              </a:spcAft>
              <a:buFontTx/>
              <a:buNone/>
              <a:defRPr sz="796" i="1"/>
            </a:lvl2pPr>
            <a:lvl3pPr marL="98497" indent="-98497">
              <a:lnSpc>
                <a:spcPct val="90000"/>
              </a:lnSpc>
              <a:spcAft>
                <a:spcPts val="0"/>
              </a:spcAft>
              <a:defRPr sz="716"/>
            </a:lvl3pPr>
            <a:lvl4pPr marL="179315" indent="-83344">
              <a:lnSpc>
                <a:spcPct val="90000"/>
              </a:lnSpc>
              <a:spcAft>
                <a:spcPts val="0"/>
              </a:spcAft>
              <a:defRPr sz="716"/>
            </a:lvl4pPr>
            <a:lvl5pPr marL="267710" indent="-92183">
              <a:lnSpc>
                <a:spcPct val="90000"/>
              </a:lnSpc>
              <a:spcAft>
                <a:spcPts val="0"/>
              </a:spcAft>
              <a:defRPr sz="636"/>
            </a:lvl5pPr>
          </a:lstStyle>
          <a:p>
            <a:pPr lvl="0"/>
            <a:r>
              <a:rPr lang="en-US" dirty="0"/>
              <a:t>$[ ]</a:t>
            </a:r>
            <a:r>
              <a:rPr lang="en-US" dirty="0" err="1"/>
              <a:t>bn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97"/>
          </p:nvPr>
        </p:nvSpPr>
        <p:spPr/>
        <p:txBody>
          <a:bodyPr>
            <a:noAutofit/>
          </a:bodyPr>
          <a:lstStyle/>
          <a:p>
            <a:r>
              <a:rPr lang="en-US"/>
              <a:t>© BRUNSWICK GROUP 2021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98"/>
          </p:nvPr>
        </p:nvSpPr>
        <p:spPr/>
        <p:txBody>
          <a:bodyPr>
            <a:noAutofit/>
          </a:bodyPr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8" name="Content Placeholder 2">
            <a:extLst>
              <a:ext uri="{FF2B5EF4-FFF2-40B4-BE49-F238E27FC236}">
                <a16:creationId xmlns:a16="http://schemas.microsoft.com/office/drawing/2014/main" id="{3C9DEBBD-2B96-4F49-B2FD-FC91B3F22948}"/>
              </a:ext>
            </a:extLst>
          </p:cNvPr>
          <p:cNvSpPr>
            <a:spLocks noGrp="1"/>
          </p:cNvSpPr>
          <p:nvPr>
            <p:ph sz="quarter" idx="99" hasCustomPrompt="1"/>
          </p:nvPr>
        </p:nvSpPr>
        <p:spPr>
          <a:xfrm>
            <a:off x="620090" y="1862538"/>
            <a:ext cx="1431963" cy="540000"/>
          </a:xfrm>
        </p:spPr>
        <p:txBody>
          <a:bodyPr anchor="b"/>
          <a:lstStyle>
            <a:lvl1pPr>
              <a:defRPr sz="79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79" name="Content Placeholder 2">
            <a:extLst>
              <a:ext uri="{FF2B5EF4-FFF2-40B4-BE49-F238E27FC236}">
                <a16:creationId xmlns:a16="http://schemas.microsoft.com/office/drawing/2014/main" id="{B7BA2156-43E2-4175-AB52-DC756DF07E27}"/>
              </a:ext>
            </a:extLst>
          </p:cNvPr>
          <p:cNvSpPr>
            <a:spLocks noGrp="1"/>
          </p:cNvSpPr>
          <p:nvPr>
            <p:ph sz="quarter" idx="100" hasCustomPrompt="1"/>
          </p:nvPr>
        </p:nvSpPr>
        <p:spPr>
          <a:xfrm>
            <a:off x="3033130" y="1862538"/>
            <a:ext cx="1431963" cy="540000"/>
          </a:xfrm>
        </p:spPr>
        <p:txBody>
          <a:bodyPr anchor="b"/>
          <a:lstStyle>
            <a:lvl1pPr>
              <a:defRPr sz="79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81" name="Content Placeholder 2">
            <a:extLst>
              <a:ext uri="{FF2B5EF4-FFF2-40B4-BE49-F238E27FC236}">
                <a16:creationId xmlns:a16="http://schemas.microsoft.com/office/drawing/2014/main" id="{E21A4620-28C0-455B-9873-C346CC02C8BB}"/>
              </a:ext>
            </a:extLst>
          </p:cNvPr>
          <p:cNvSpPr>
            <a:spLocks noGrp="1"/>
          </p:cNvSpPr>
          <p:nvPr>
            <p:ph sz="quarter" idx="101" hasCustomPrompt="1"/>
          </p:nvPr>
        </p:nvSpPr>
        <p:spPr>
          <a:xfrm>
            <a:off x="5419227" y="1862538"/>
            <a:ext cx="1431963" cy="540000"/>
          </a:xfrm>
        </p:spPr>
        <p:txBody>
          <a:bodyPr anchor="b"/>
          <a:lstStyle>
            <a:lvl1pPr>
              <a:defRPr sz="79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82" name="Content Placeholder 2">
            <a:extLst>
              <a:ext uri="{FF2B5EF4-FFF2-40B4-BE49-F238E27FC236}">
                <a16:creationId xmlns:a16="http://schemas.microsoft.com/office/drawing/2014/main" id="{82430487-F3DB-420D-A470-BBEA68317B5C}"/>
              </a:ext>
            </a:extLst>
          </p:cNvPr>
          <p:cNvSpPr>
            <a:spLocks noGrp="1"/>
          </p:cNvSpPr>
          <p:nvPr>
            <p:ph sz="quarter" idx="102" hasCustomPrompt="1"/>
          </p:nvPr>
        </p:nvSpPr>
        <p:spPr>
          <a:xfrm>
            <a:off x="7812060" y="1862538"/>
            <a:ext cx="1431963" cy="540000"/>
          </a:xfrm>
        </p:spPr>
        <p:txBody>
          <a:bodyPr anchor="b"/>
          <a:lstStyle>
            <a:lvl1pPr>
              <a:defRPr sz="79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83" name="Content Placeholder 2">
            <a:extLst>
              <a:ext uri="{FF2B5EF4-FFF2-40B4-BE49-F238E27FC236}">
                <a16:creationId xmlns:a16="http://schemas.microsoft.com/office/drawing/2014/main" id="{51DDF0AB-8FB6-48D9-9C3A-1C850558D44D}"/>
              </a:ext>
            </a:extLst>
          </p:cNvPr>
          <p:cNvSpPr>
            <a:spLocks noGrp="1"/>
          </p:cNvSpPr>
          <p:nvPr>
            <p:ph sz="quarter" idx="103" hasCustomPrompt="1"/>
          </p:nvPr>
        </p:nvSpPr>
        <p:spPr>
          <a:xfrm>
            <a:off x="620090" y="3694829"/>
            <a:ext cx="1431963" cy="540000"/>
          </a:xfrm>
        </p:spPr>
        <p:txBody>
          <a:bodyPr anchor="b"/>
          <a:lstStyle>
            <a:lvl1pPr>
              <a:defRPr sz="79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84" name="Content Placeholder 2">
            <a:extLst>
              <a:ext uri="{FF2B5EF4-FFF2-40B4-BE49-F238E27FC236}">
                <a16:creationId xmlns:a16="http://schemas.microsoft.com/office/drawing/2014/main" id="{B48D9083-DD05-4733-B949-9873F1101C12}"/>
              </a:ext>
            </a:extLst>
          </p:cNvPr>
          <p:cNvSpPr>
            <a:spLocks noGrp="1"/>
          </p:cNvSpPr>
          <p:nvPr>
            <p:ph sz="quarter" idx="104" hasCustomPrompt="1"/>
          </p:nvPr>
        </p:nvSpPr>
        <p:spPr>
          <a:xfrm>
            <a:off x="3033130" y="3694829"/>
            <a:ext cx="1431963" cy="540000"/>
          </a:xfrm>
        </p:spPr>
        <p:txBody>
          <a:bodyPr anchor="b"/>
          <a:lstStyle>
            <a:lvl1pPr>
              <a:defRPr sz="79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85" name="Content Placeholder 2">
            <a:extLst>
              <a:ext uri="{FF2B5EF4-FFF2-40B4-BE49-F238E27FC236}">
                <a16:creationId xmlns:a16="http://schemas.microsoft.com/office/drawing/2014/main" id="{55888A87-63DD-482B-A6FE-C9E503B674CF}"/>
              </a:ext>
            </a:extLst>
          </p:cNvPr>
          <p:cNvSpPr>
            <a:spLocks noGrp="1"/>
          </p:cNvSpPr>
          <p:nvPr>
            <p:ph sz="quarter" idx="105" hasCustomPrompt="1"/>
          </p:nvPr>
        </p:nvSpPr>
        <p:spPr>
          <a:xfrm>
            <a:off x="5419227" y="3694829"/>
            <a:ext cx="1431963" cy="540000"/>
          </a:xfrm>
        </p:spPr>
        <p:txBody>
          <a:bodyPr anchor="b"/>
          <a:lstStyle>
            <a:lvl1pPr>
              <a:defRPr sz="79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86" name="Content Placeholder 2">
            <a:extLst>
              <a:ext uri="{FF2B5EF4-FFF2-40B4-BE49-F238E27FC236}">
                <a16:creationId xmlns:a16="http://schemas.microsoft.com/office/drawing/2014/main" id="{705EEC29-FF9F-4D50-8831-5F2662CEA26D}"/>
              </a:ext>
            </a:extLst>
          </p:cNvPr>
          <p:cNvSpPr>
            <a:spLocks noGrp="1"/>
          </p:cNvSpPr>
          <p:nvPr>
            <p:ph sz="quarter" idx="106" hasCustomPrompt="1"/>
          </p:nvPr>
        </p:nvSpPr>
        <p:spPr>
          <a:xfrm>
            <a:off x="7812060" y="3694829"/>
            <a:ext cx="1431963" cy="540000"/>
          </a:xfrm>
        </p:spPr>
        <p:txBody>
          <a:bodyPr anchor="b"/>
          <a:lstStyle>
            <a:lvl1pPr>
              <a:defRPr sz="79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87" name="Content Placeholder 2">
            <a:extLst>
              <a:ext uri="{FF2B5EF4-FFF2-40B4-BE49-F238E27FC236}">
                <a16:creationId xmlns:a16="http://schemas.microsoft.com/office/drawing/2014/main" id="{9C9FF307-462F-4D12-8EBA-2D12BF994C91}"/>
              </a:ext>
            </a:extLst>
          </p:cNvPr>
          <p:cNvSpPr>
            <a:spLocks noGrp="1"/>
          </p:cNvSpPr>
          <p:nvPr>
            <p:ph sz="quarter" idx="107" hasCustomPrompt="1"/>
          </p:nvPr>
        </p:nvSpPr>
        <p:spPr>
          <a:xfrm>
            <a:off x="620090" y="5526804"/>
            <a:ext cx="1431963" cy="540000"/>
          </a:xfrm>
        </p:spPr>
        <p:txBody>
          <a:bodyPr anchor="b"/>
          <a:lstStyle>
            <a:lvl1pPr>
              <a:defRPr sz="79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88" name="Content Placeholder 2">
            <a:extLst>
              <a:ext uri="{FF2B5EF4-FFF2-40B4-BE49-F238E27FC236}">
                <a16:creationId xmlns:a16="http://schemas.microsoft.com/office/drawing/2014/main" id="{336A12EF-776F-43D6-9286-0967B690A459}"/>
              </a:ext>
            </a:extLst>
          </p:cNvPr>
          <p:cNvSpPr>
            <a:spLocks noGrp="1"/>
          </p:cNvSpPr>
          <p:nvPr>
            <p:ph sz="quarter" idx="108" hasCustomPrompt="1"/>
          </p:nvPr>
        </p:nvSpPr>
        <p:spPr>
          <a:xfrm>
            <a:off x="3033130" y="5526804"/>
            <a:ext cx="1431963" cy="540000"/>
          </a:xfrm>
        </p:spPr>
        <p:txBody>
          <a:bodyPr anchor="b"/>
          <a:lstStyle>
            <a:lvl1pPr>
              <a:defRPr sz="79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89" name="Content Placeholder 2">
            <a:extLst>
              <a:ext uri="{FF2B5EF4-FFF2-40B4-BE49-F238E27FC236}">
                <a16:creationId xmlns:a16="http://schemas.microsoft.com/office/drawing/2014/main" id="{97151FB9-1CFB-4BC6-9D17-18CDAAF1953E}"/>
              </a:ext>
            </a:extLst>
          </p:cNvPr>
          <p:cNvSpPr>
            <a:spLocks noGrp="1"/>
          </p:cNvSpPr>
          <p:nvPr>
            <p:ph sz="quarter" idx="109" hasCustomPrompt="1"/>
          </p:nvPr>
        </p:nvSpPr>
        <p:spPr>
          <a:xfrm>
            <a:off x="5419227" y="5526804"/>
            <a:ext cx="1431963" cy="540000"/>
          </a:xfrm>
        </p:spPr>
        <p:txBody>
          <a:bodyPr anchor="b"/>
          <a:lstStyle>
            <a:lvl1pPr>
              <a:defRPr sz="79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90" name="Content Placeholder 2">
            <a:extLst>
              <a:ext uri="{FF2B5EF4-FFF2-40B4-BE49-F238E27FC236}">
                <a16:creationId xmlns:a16="http://schemas.microsoft.com/office/drawing/2014/main" id="{4F37821C-51AD-4F40-B6B1-0DC2BE443927}"/>
              </a:ext>
            </a:extLst>
          </p:cNvPr>
          <p:cNvSpPr>
            <a:spLocks noGrp="1"/>
          </p:cNvSpPr>
          <p:nvPr>
            <p:ph sz="quarter" idx="110" hasCustomPrompt="1"/>
          </p:nvPr>
        </p:nvSpPr>
        <p:spPr>
          <a:xfrm>
            <a:off x="7812060" y="5526804"/>
            <a:ext cx="1431963" cy="540000"/>
          </a:xfrm>
        </p:spPr>
        <p:txBody>
          <a:bodyPr anchor="b"/>
          <a:lstStyle>
            <a:lvl1pPr>
              <a:defRPr sz="796">
                <a:latin typeface="+mj-lt"/>
              </a:defRPr>
            </a:lvl1pPr>
          </a:lstStyle>
          <a:p>
            <a:r>
              <a:rPr lang="en-GB" dirty="0"/>
              <a:t>Highlight box &amp; paste logo</a:t>
            </a:r>
            <a:br>
              <a:rPr lang="en-GB" dirty="0"/>
            </a:br>
            <a:r>
              <a:rPr lang="en-GB" dirty="0"/>
              <a:t>(don’t click on icons!)</a:t>
            </a:r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4D01B545-D043-7D44-B13D-1F385BCDBC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064" y="687344"/>
            <a:ext cx="9427767" cy="589664"/>
          </a:xfrm>
        </p:spPr>
        <p:txBody>
          <a:bodyPr/>
          <a:lstStyle/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44" name="Text Placeholder 5">
            <a:extLst>
              <a:ext uri="{FF2B5EF4-FFF2-40B4-BE49-F238E27FC236}">
                <a16:creationId xmlns:a16="http://schemas.microsoft.com/office/drawing/2014/main" id="{95160870-654E-E04E-BE71-CF3829DF6B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0065" y="1276351"/>
            <a:ext cx="9427767" cy="415103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909"/>
            </a:lvl1pPr>
          </a:lstStyle>
          <a:p>
            <a:pPr lvl="0"/>
            <a:r>
              <a:rPr lang="en-GB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1290666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bran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 flipV="1">
            <a:off x="5436199" y="3779844"/>
            <a:ext cx="749301" cy="3779837"/>
          </a:xfrm>
          <a:custGeom>
            <a:avLst/>
            <a:gdLst>
              <a:gd name="connsiteX0" fmla="*/ 0 w 749301"/>
              <a:gd name="connsiteY0" fmla="*/ 3030537 h 3779837"/>
              <a:gd name="connsiteX1" fmla="*/ 749298 w 749301"/>
              <a:gd name="connsiteY1" fmla="*/ 3030537 h 3779837"/>
              <a:gd name="connsiteX2" fmla="*/ 749298 w 749301"/>
              <a:gd name="connsiteY2" fmla="*/ 0 h 3779837"/>
              <a:gd name="connsiteX3" fmla="*/ 0 w 749301"/>
              <a:gd name="connsiteY3" fmla="*/ 0 h 3779837"/>
              <a:gd name="connsiteX4" fmla="*/ 749301 w 749301"/>
              <a:gd name="connsiteY4" fmla="*/ 3779837 h 3779837"/>
              <a:gd name="connsiteX5" fmla="*/ 749301 w 749301"/>
              <a:gd name="connsiteY5" fmla="*/ 3030539 h 3779837"/>
              <a:gd name="connsiteX6" fmla="*/ 2 w 749301"/>
              <a:gd name="connsiteY6" fmla="*/ 3030539 h 3779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9301" h="3779837">
                <a:moveTo>
                  <a:pt x="0" y="3030537"/>
                </a:moveTo>
                <a:lnTo>
                  <a:pt x="749298" y="3030537"/>
                </a:lnTo>
                <a:lnTo>
                  <a:pt x="749298" y="0"/>
                </a:lnTo>
                <a:lnTo>
                  <a:pt x="0" y="0"/>
                </a:lnTo>
                <a:close/>
                <a:moveTo>
                  <a:pt x="749301" y="3779837"/>
                </a:moveTo>
                <a:lnTo>
                  <a:pt x="749301" y="3030539"/>
                </a:lnTo>
                <a:lnTo>
                  <a:pt x="2" y="303053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32" dirty="0"/>
          </a:p>
        </p:txBody>
      </p:sp>
      <p:sp>
        <p:nvSpPr>
          <p:cNvPr id="9" name="Freeform 8"/>
          <p:cNvSpPr/>
          <p:nvPr/>
        </p:nvSpPr>
        <p:spPr>
          <a:xfrm rot="10800000" flipV="1">
            <a:off x="6184903" y="-96"/>
            <a:ext cx="749301" cy="3779837"/>
          </a:xfrm>
          <a:custGeom>
            <a:avLst/>
            <a:gdLst>
              <a:gd name="connsiteX0" fmla="*/ 0 w 749301"/>
              <a:gd name="connsiteY0" fmla="*/ 3030537 h 3779837"/>
              <a:gd name="connsiteX1" fmla="*/ 749298 w 749301"/>
              <a:gd name="connsiteY1" fmla="*/ 3030537 h 3779837"/>
              <a:gd name="connsiteX2" fmla="*/ 749298 w 749301"/>
              <a:gd name="connsiteY2" fmla="*/ 0 h 3779837"/>
              <a:gd name="connsiteX3" fmla="*/ 0 w 749301"/>
              <a:gd name="connsiteY3" fmla="*/ 0 h 3779837"/>
              <a:gd name="connsiteX4" fmla="*/ 749301 w 749301"/>
              <a:gd name="connsiteY4" fmla="*/ 3779837 h 3779837"/>
              <a:gd name="connsiteX5" fmla="*/ 749301 w 749301"/>
              <a:gd name="connsiteY5" fmla="*/ 3030539 h 3779837"/>
              <a:gd name="connsiteX6" fmla="*/ 2 w 749301"/>
              <a:gd name="connsiteY6" fmla="*/ 3030539 h 3779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9301" h="3779837">
                <a:moveTo>
                  <a:pt x="0" y="3030537"/>
                </a:moveTo>
                <a:lnTo>
                  <a:pt x="749298" y="3030537"/>
                </a:lnTo>
                <a:lnTo>
                  <a:pt x="749298" y="0"/>
                </a:lnTo>
                <a:lnTo>
                  <a:pt x="0" y="0"/>
                </a:lnTo>
                <a:close/>
                <a:moveTo>
                  <a:pt x="749301" y="3779837"/>
                </a:moveTo>
                <a:lnTo>
                  <a:pt x="749301" y="3030539"/>
                </a:lnTo>
                <a:lnTo>
                  <a:pt x="2" y="303053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32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420972" y="3088134"/>
            <a:ext cx="2924512" cy="114403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kumimoji="0" lang="en-GB" sz="341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Segoe UI" charset="0"/>
              </a:rPr>
              <a:t>One firm.</a:t>
            </a:r>
            <a:br>
              <a:rPr kumimoji="0" lang="en-GB" sz="341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Segoe UI" charset="0"/>
              </a:rPr>
            </a:br>
            <a:r>
              <a:rPr kumimoji="0" lang="en-GB" sz="3417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cs typeface="Segoe UI" charset="0"/>
              </a:rPr>
              <a:t>Globally.</a:t>
            </a:r>
            <a:endParaRPr lang="en-GB" sz="1432" dirty="0">
              <a:solidFill>
                <a:schemeClr val="accent2"/>
              </a:solidFill>
              <a:latin typeface="+mj-lt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A6345B7-BCFD-4995-A9B2-82FB810ABB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905" y="6924694"/>
            <a:ext cx="1497545" cy="20314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E35CEB6-DD76-8C42-81C4-5BC2C31F5753}"/>
              </a:ext>
            </a:extLst>
          </p:cNvPr>
          <p:cNvSpPr txBox="1"/>
          <p:nvPr userDrawn="1"/>
        </p:nvSpPr>
        <p:spPr>
          <a:xfrm>
            <a:off x="7941442" y="1290002"/>
            <a:ext cx="1869110" cy="4888774"/>
          </a:xfrm>
          <a:prstGeom prst="rect">
            <a:avLst/>
          </a:prstGeom>
          <a:noFill/>
        </p:spPr>
        <p:txBody>
          <a:bodyPr wrap="square" lIns="0" rIns="28639" rtlCol="0" anchor="ctr">
            <a:spAutoFit/>
          </a:bodyPr>
          <a:lstStyle/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Abu Dhabi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Beijing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Berlin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Brussels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Chicago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Dallas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Dubai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Frankfurt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Hong Kong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Johannesburg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Lisbon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London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Madrid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Milan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Mumbai 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Munich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New York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Paris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San Francisco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Sao Paulo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Shanghai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Singapore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Stockholm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Sydney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Tokyo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Vienna</a:t>
            </a:r>
          </a:p>
          <a:p>
            <a:pPr marL="0" marR="0" lvl="0" indent="0" algn="l" defTabSz="637810" rtl="0" eaLnBrk="1" fontAlgn="auto" latinLnBrk="0" hangingPunct="1">
              <a:lnSpc>
                <a:spcPts val="1018"/>
              </a:lnSpc>
              <a:spcBef>
                <a:spcPts val="0"/>
              </a:spcBef>
              <a:spcAft>
                <a:spcPts val="367"/>
              </a:spcAft>
              <a:buClrTx/>
              <a:buSzTx/>
              <a:buFont typeface="Segoe UI Light" panose="020B0502040204020203" pitchFamily="34" charset="0"/>
              <a:buNone/>
              <a:tabLst/>
              <a:defRPr/>
            </a:pPr>
            <a:r>
              <a:rPr lang="en-US" sz="1114" kern="1200" spc="0" baseline="0" noProof="0" dirty="0">
                <a:solidFill>
                  <a:schemeClr val="bg1"/>
                </a:solidFill>
                <a:latin typeface="+mn-lt"/>
                <a:ea typeface="Segoe UI" charset="0"/>
                <a:cs typeface="Segoe UI" charset="0"/>
              </a:rPr>
              <a:t>Washington, D.C.</a:t>
            </a:r>
          </a:p>
        </p:txBody>
      </p:sp>
    </p:spTree>
    <p:extLst>
      <p:ext uri="{BB962C8B-B14F-4D97-AF65-F5344CB8AC3E}">
        <p14:creationId xmlns:p14="http://schemas.microsoft.com/office/powerpoint/2010/main" val="2041112554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brand slide link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18">
            <a:extLst>
              <a:ext uri="{FF2B5EF4-FFF2-40B4-BE49-F238E27FC236}">
                <a16:creationId xmlns:a16="http://schemas.microsoft.com/office/drawing/2014/main" id="{31594819-B1C8-4A8F-A438-7661744CADD7}"/>
              </a:ext>
            </a:extLst>
          </p:cNvPr>
          <p:cNvSpPr/>
          <p:nvPr userDrawn="1"/>
        </p:nvSpPr>
        <p:spPr>
          <a:xfrm>
            <a:off x="8678984" y="3615315"/>
            <a:ext cx="500067" cy="628588"/>
          </a:xfrm>
          <a:prstGeom prst="rect">
            <a:avLst/>
          </a:prstGeom>
          <a:solidFill>
            <a:srgbClr val="D5D9D9"/>
          </a:solidFill>
          <a:ln w="12700" cap="flat">
            <a:noFill/>
            <a:miter lim="400000"/>
          </a:ln>
          <a:effectLst/>
        </p:spPr>
        <p:txBody>
          <a:bodyPr wrap="square" lIns="40413" tIns="40413" rIns="40413" bIns="40413" numCol="1" anchor="ctr">
            <a:noAutofit/>
          </a:bodyPr>
          <a:lstStyle/>
          <a:p>
            <a:pPr algn="ctr">
              <a:defRPr sz="3200" baseline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46" dirty="0"/>
          </a:p>
        </p:txBody>
      </p:sp>
      <p:sp>
        <p:nvSpPr>
          <p:cNvPr id="12" name="Shape 119">
            <a:extLst>
              <a:ext uri="{FF2B5EF4-FFF2-40B4-BE49-F238E27FC236}">
                <a16:creationId xmlns:a16="http://schemas.microsoft.com/office/drawing/2014/main" id="{77EC6F1D-98DE-4053-AA53-32C298AA27E6}"/>
              </a:ext>
            </a:extLst>
          </p:cNvPr>
          <p:cNvSpPr/>
          <p:nvPr userDrawn="1"/>
        </p:nvSpPr>
        <p:spPr>
          <a:xfrm>
            <a:off x="8833457" y="3823037"/>
            <a:ext cx="212727" cy="2131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237" y="5082"/>
                </a:moveTo>
                <a:cubicBezTo>
                  <a:pt x="19237" y="5506"/>
                  <a:pt x="19237" y="5929"/>
                  <a:pt x="19237" y="5929"/>
                </a:cubicBezTo>
                <a:cubicBezTo>
                  <a:pt x="19237" y="13129"/>
                  <a:pt x="14850" y="21600"/>
                  <a:pt x="6750" y="21600"/>
                </a:cubicBezTo>
                <a:cubicBezTo>
                  <a:pt x="4388" y="21600"/>
                  <a:pt x="2025" y="20753"/>
                  <a:pt x="0" y="19059"/>
                </a:cubicBezTo>
                <a:cubicBezTo>
                  <a:pt x="338" y="19059"/>
                  <a:pt x="675" y="19059"/>
                  <a:pt x="1013" y="19059"/>
                </a:cubicBezTo>
                <a:cubicBezTo>
                  <a:pt x="3038" y="19059"/>
                  <a:pt x="5063" y="18212"/>
                  <a:pt x="6413" y="16941"/>
                </a:cubicBezTo>
                <a:cubicBezTo>
                  <a:pt x="4725" y="16941"/>
                  <a:pt x="3038" y="15247"/>
                  <a:pt x="2363" y="13129"/>
                </a:cubicBezTo>
                <a:cubicBezTo>
                  <a:pt x="2700" y="13129"/>
                  <a:pt x="3038" y="13129"/>
                  <a:pt x="3375" y="13129"/>
                </a:cubicBezTo>
                <a:cubicBezTo>
                  <a:pt x="3713" y="13129"/>
                  <a:pt x="4050" y="13129"/>
                  <a:pt x="4388" y="13129"/>
                </a:cubicBezTo>
                <a:cubicBezTo>
                  <a:pt x="2363" y="12282"/>
                  <a:pt x="1013" y="10165"/>
                  <a:pt x="1013" y="7624"/>
                </a:cubicBezTo>
                <a:cubicBezTo>
                  <a:pt x="1013" y="7624"/>
                  <a:pt x="1013" y="7624"/>
                  <a:pt x="1013" y="7624"/>
                </a:cubicBezTo>
                <a:cubicBezTo>
                  <a:pt x="1688" y="8047"/>
                  <a:pt x="2363" y="8047"/>
                  <a:pt x="3038" y="8047"/>
                </a:cubicBezTo>
                <a:cubicBezTo>
                  <a:pt x="1688" y="7200"/>
                  <a:pt x="1013" y="5506"/>
                  <a:pt x="1013" y="3812"/>
                </a:cubicBezTo>
                <a:cubicBezTo>
                  <a:pt x="1013" y="2541"/>
                  <a:pt x="1350" y="1694"/>
                  <a:pt x="1688" y="847"/>
                </a:cubicBezTo>
                <a:cubicBezTo>
                  <a:pt x="3713" y="4235"/>
                  <a:pt x="7088" y="6353"/>
                  <a:pt x="10463" y="6776"/>
                </a:cubicBezTo>
                <a:cubicBezTo>
                  <a:pt x="10463" y="6353"/>
                  <a:pt x="10463" y="5929"/>
                  <a:pt x="10463" y="5506"/>
                </a:cubicBezTo>
                <a:cubicBezTo>
                  <a:pt x="10463" y="2118"/>
                  <a:pt x="12487" y="0"/>
                  <a:pt x="14850" y="0"/>
                </a:cubicBezTo>
                <a:cubicBezTo>
                  <a:pt x="16200" y="0"/>
                  <a:pt x="17212" y="424"/>
                  <a:pt x="18225" y="1694"/>
                </a:cubicBezTo>
                <a:cubicBezTo>
                  <a:pt x="18900" y="1271"/>
                  <a:pt x="19912" y="847"/>
                  <a:pt x="20925" y="424"/>
                </a:cubicBezTo>
                <a:cubicBezTo>
                  <a:pt x="20587" y="1694"/>
                  <a:pt x="19912" y="2541"/>
                  <a:pt x="18900" y="3388"/>
                </a:cubicBezTo>
                <a:cubicBezTo>
                  <a:pt x="19912" y="2965"/>
                  <a:pt x="20587" y="2965"/>
                  <a:pt x="21600" y="2541"/>
                </a:cubicBezTo>
                <a:cubicBezTo>
                  <a:pt x="20925" y="3388"/>
                  <a:pt x="20250" y="4659"/>
                  <a:pt x="19237" y="5082"/>
                </a:cubicBezTo>
                <a:close/>
              </a:path>
            </a:pathLst>
          </a:custGeom>
          <a:solidFill>
            <a:schemeClr val="tx1"/>
          </a:solidFill>
          <a:ln w="12700" cap="flat">
            <a:noFill/>
            <a:miter lim="400000"/>
          </a:ln>
          <a:effectLst/>
        </p:spPr>
        <p:txBody>
          <a:bodyPr wrap="square" lIns="36371" tIns="36371" rIns="36371" bIns="36371" numCol="1" anchor="t">
            <a:noAutofit/>
          </a:bodyPr>
          <a:lstStyle/>
          <a:p>
            <a:pPr defTabSz="363703">
              <a:defRPr sz="2400" baseline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1909" dirty="0"/>
          </a:p>
        </p:txBody>
      </p:sp>
      <p:sp>
        <p:nvSpPr>
          <p:cNvPr id="14" name="Shape 120">
            <a:extLst>
              <a:ext uri="{FF2B5EF4-FFF2-40B4-BE49-F238E27FC236}">
                <a16:creationId xmlns:a16="http://schemas.microsoft.com/office/drawing/2014/main" id="{D07CC67C-7CDD-4F14-A8EC-0110AB9F0DFA}"/>
              </a:ext>
            </a:extLst>
          </p:cNvPr>
          <p:cNvSpPr/>
          <p:nvPr userDrawn="1"/>
        </p:nvSpPr>
        <p:spPr>
          <a:xfrm>
            <a:off x="6286636" y="3598947"/>
            <a:ext cx="500067" cy="628588"/>
          </a:xfrm>
          <a:prstGeom prst="rect">
            <a:avLst/>
          </a:prstGeom>
          <a:solidFill>
            <a:srgbClr val="D5D9D9"/>
          </a:solidFill>
          <a:ln w="12700" cap="flat">
            <a:noFill/>
            <a:miter lim="400000"/>
          </a:ln>
          <a:effectLst/>
        </p:spPr>
        <p:txBody>
          <a:bodyPr wrap="square" lIns="40413" tIns="40413" rIns="40413" bIns="40413" numCol="1" anchor="ctr">
            <a:noAutofit/>
          </a:bodyPr>
          <a:lstStyle/>
          <a:p>
            <a:pPr algn="ctr">
              <a:defRPr sz="3200" baseline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46" dirty="0"/>
          </a:p>
        </p:txBody>
      </p:sp>
      <p:sp>
        <p:nvSpPr>
          <p:cNvPr id="15" name="Shape 121">
            <a:extLst>
              <a:ext uri="{FF2B5EF4-FFF2-40B4-BE49-F238E27FC236}">
                <a16:creationId xmlns:a16="http://schemas.microsoft.com/office/drawing/2014/main" id="{9CDDFB15-8A12-4893-856A-FEED0E074555}"/>
              </a:ext>
            </a:extLst>
          </p:cNvPr>
          <p:cNvSpPr/>
          <p:nvPr userDrawn="1"/>
        </p:nvSpPr>
        <p:spPr>
          <a:xfrm>
            <a:off x="6473424" y="3777847"/>
            <a:ext cx="117154" cy="2809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3546"/>
                </a:moveTo>
                <a:cubicBezTo>
                  <a:pt x="17897" y="3546"/>
                  <a:pt x="17897" y="3546"/>
                  <a:pt x="17897" y="3546"/>
                </a:cubicBezTo>
                <a:cubicBezTo>
                  <a:pt x="14811" y="3546"/>
                  <a:pt x="14194" y="4513"/>
                  <a:pt x="14194" y="5481"/>
                </a:cubicBezTo>
                <a:cubicBezTo>
                  <a:pt x="14194" y="8060"/>
                  <a:pt x="14194" y="8060"/>
                  <a:pt x="14194" y="8060"/>
                </a:cubicBezTo>
                <a:cubicBezTo>
                  <a:pt x="21600" y="8060"/>
                  <a:pt x="21600" y="8060"/>
                  <a:pt x="21600" y="8060"/>
                </a:cubicBezTo>
                <a:cubicBezTo>
                  <a:pt x="20366" y="11928"/>
                  <a:pt x="20366" y="11928"/>
                  <a:pt x="20366" y="11928"/>
                </a:cubicBezTo>
                <a:cubicBezTo>
                  <a:pt x="14194" y="11928"/>
                  <a:pt x="14194" y="11928"/>
                  <a:pt x="14194" y="11928"/>
                </a:cubicBezTo>
                <a:cubicBezTo>
                  <a:pt x="14194" y="21600"/>
                  <a:pt x="14194" y="21600"/>
                  <a:pt x="14194" y="21600"/>
                </a:cubicBezTo>
                <a:cubicBezTo>
                  <a:pt x="6789" y="21600"/>
                  <a:pt x="6789" y="21600"/>
                  <a:pt x="6789" y="21600"/>
                </a:cubicBezTo>
                <a:cubicBezTo>
                  <a:pt x="6789" y="11928"/>
                  <a:pt x="6789" y="11928"/>
                  <a:pt x="6789" y="11928"/>
                </a:cubicBezTo>
                <a:cubicBezTo>
                  <a:pt x="0" y="11928"/>
                  <a:pt x="0" y="11928"/>
                  <a:pt x="0" y="11928"/>
                </a:cubicBezTo>
                <a:cubicBezTo>
                  <a:pt x="0" y="8060"/>
                  <a:pt x="0" y="8060"/>
                  <a:pt x="0" y="8060"/>
                </a:cubicBezTo>
                <a:cubicBezTo>
                  <a:pt x="6789" y="8060"/>
                  <a:pt x="6789" y="8060"/>
                  <a:pt x="6789" y="8060"/>
                </a:cubicBezTo>
                <a:cubicBezTo>
                  <a:pt x="6789" y="5158"/>
                  <a:pt x="6789" y="5158"/>
                  <a:pt x="6789" y="5158"/>
                </a:cubicBezTo>
                <a:cubicBezTo>
                  <a:pt x="6789" y="1934"/>
                  <a:pt x="10491" y="0"/>
                  <a:pt x="16046" y="0"/>
                </a:cubicBezTo>
                <a:cubicBezTo>
                  <a:pt x="18514" y="0"/>
                  <a:pt x="20983" y="322"/>
                  <a:pt x="21600" y="322"/>
                </a:cubicBezTo>
                <a:lnTo>
                  <a:pt x="21600" y="3546"/>
                </a:lnTo>
                <a:close/>
              </a:path>
            </a:pathLst>
          </a:custGeom>
          <a:solidFill>
            <a:schemeClr val="tx1"/>
          </a:solidFill>
          <a:ln w="12700" cap="flat">
            <a:noFill/>
            <a:miter lim="400000"/>
          </a:ln>
          <a:effectLst/>
        </p:spPr>
        <p:txBody>
          <a:bodyPr wrap="square" lIns="36371" tIns="36371" rIns="36371" bIns="36371" numCol="1" anchor="t">
            <a:noAutofit/>
          </a:bodyPr>
          <a:lstStyle/>
          <a:p>
            <a:pPr defTabSz="363703">
              <a:defRPr sz="2400" baseline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1909" dirty="0"/>
          </a:p>
        </p:txBody>
      </p:sp>
      <p:sp>
        <p:nvSpPr>
          <p:cNvPr id="18" name="Shape 124">
            <a:extLst>
              <a:ext uri="{FF2B5EF4-FFF2-40B4-BE49-F238E27FC236}">
                <a16:creationId xmlns:a16="http://schemas.microsoft.com/office/drawing/2014/main" id="{98B1AD41-C2FF-4C1B-B0C0-2D44A72AC24B}"/>
              </a:ext>
            </a:extLst>
          </p:cNvPr>
          <p:cNvSpPr/>
          <p:nvPr userDrawn="1"/>
        </p:nvSpPr>
        <p:spPr>
          <a:xfrm>
            <a:off x="1468524" y="3594024"/>
            <a:ext cx="500067" cy="628588"/>
          </a:xfrm>
          <a:prstGeom prst="rect">
            <a:avLst/>
          </a:prstGeom>
          <a:solidFill>
            <a:srgbClr val="D5D9D9"/>
          </a:solidFill>
          <a:ln w="12700" cap="flat">
            <a:noFill/>
            <a:miter lim="400000"/>
          </a:ln>
          <a:effectLst/>
        </p:spPr>
        <p:txBody>
          <a:bodyPr wrap="square" lIns="40413" tIns="40413" rIns="40413" bIns="40413" numCol="1" anchor="ctr">
            <a:noAutofit/>
          </a:bodyPr>
          <a:lstStyle/>
          <a:p>
            <a:pPr algn="ctr">
              <a:defRPr sz="3200" baseline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46" dirty="0"/>
          </a:p>
        </p:txBody>
      </p:sp>
      <p:sp>
        <p:nvSpPr>
          <p:cNvPr id="19" name="Shape 125">
            <a:extLst>
              <a:ext uri="{FF2B5EF4-FFF2-40B4-BE49-F238E27FC236}">
                <a16:creationId xmlns:a16="http://schemas.microsoft.com/office/drawing/2014/main" id="{3026A51C-3A50-4689-97EF-E3095BC0927D}"/>
              </a:ext>
            </a:extLst>
          </p:cNvPr>
          <p:cNvSpPr/>
          <p:nvPr userDrawn="1"/>
        </p:nvSpPr>
        <p:spPr>
          <a:xfrm>
            <a:off x="1605432" y="3805780"/>
            <a:ext cx="226253" cy="2050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82" y="18073"/>
                </a:moveTo>
                <a:cubicBezTo>
                  <a:pt x="20965" y="19837"/>
                  <a:pt x="20012" y="21159"/>
                  <a:pt x="18741" y="21159"/>
                </a:cubicBezTo>
                <a:cubicBezTo>
                  <a:pt x="16200" y="21600"/>
                  <a:pt x="13341" y="21600"/>
                  <a:pt x="10800" y="21600"/>
                </a:cubicBezTo>
                <a:cubicBezTo>
                  <a:pt x="7941" y="21600"/>
                  <a:pt x="5400" y="21600"/>
                  <a:pt x="2541" y="21159"/>
                </a:cubicBezTo>
                <a:cubicBezTo>
                  <a:pt x="1588" y="21159"/>
                  <a:pt x="635" y="19837"/>
                  <a:pt x="318" y="18073"/>
                </a:cubicBezTo>
                <a:cubicBezTo>
                  <a:pt x="0" y="15869"/>
                  <a:pt x="0" y="13224"/>
                  <a:pt x="0" y="11020"/>
                </a:cubicBezTo>
                <a:cubicBezTo>
                  <a:pt x="0" y="8376"/>
                  <a:pt x="0" y="6171"/>
                  <a:pt x="318" y="3527"/>
                </a:cubicBezTo>
                <a:cubicBezTo>
                  <a:pt x="635" y="2204"/>
                  <a:pt x="1588" y="882"/>
                  <a:pt x="2541" y="441"/>
                </a:cubicBezTo>
                <a:cubicBezTo>
                  <a:pt x="5400" y="0"/>
                  <a:pt x="7941" y="0"/>
                  <a:pt x="10800" y="0"/>
                </a:cubicBezTo>
                <a:cubicBezTo>
                  <a:pt x="13341" y="0"/>
                  <a:pt x="16200" y="0"/>
                  <a:pt x="18741" y="441"/>
                </a:cubicBezTo>
                <a:cubicBezTo>
                  <a:pt x="20012" y="882"/>
                  <a:pt x="20965" y="2204"/>
                  <a:pt x="21282" y="3527"/>
                </a:cubicBezTo>
                <a:cubicBezTo>
                  <a:pt x="21600" y="6171"/>
                  <a:pt x="21600" y="8376"/>
                  <a:pt x="21600" y="11020"/>
                </a:cubicBezTo>
                <a:cubicBezTo>
                  <a:pt x="21600" y="13224"/>
                  <a:pt x="21600" y="15869"/>
                  <a:pt x="21282" y="18073"/>
                </a:cubicBezTo>
                <a:close/>
                <a:moveTo>
                  <a:pt x="14929" y="10139"/>
                </a:moveTo>
                <a:cubicBezTo>
                  <a:pt x="8894" y="4849"/>
                  <a:pt x="8894" y="4849"/>
                  <a:pt x="8894" y="4849"/>
                </a:cubicBezTo>
                <a:cubicBezTo>
                  <a:pt x="8576" y="4408"/>
                  <a:pt x="8259" y="4408"/>
                  <a:pt x="7941" y="4408"/>
                </a:cubicBezTo>
                <a:cubicBezTo>
                  <a:pt x="7941" y="4849"/>
                  <a:pt x="7624" y="5290"/>
                  <a:pt x="7624" y="5731"/>
                </a:cubicBezTo>
                <a:cubicBezTo>
                  <a:pt x="7624" y="16310"/>
                  <a:pt x="7624" y="16310"/>
                  <a:pt x="7624" y="16310"/>
                </a:cubicBezTo>
                <a:cubicBezTo>
                  <a:pt x="7624" y="16751"/>
                  <a:pt x="7941" y="17192"/>
                  <a:pt x="7941" y="17192"/>
                </a:cubicBezTo>
                <a:cubicBezTo>
                  <a:pt x="8259" y="17192"/>
                  <a:pt x="8259" y="17192"/>
                  <a:pt x="8259" y="17192"/>
                </a:cubicBezTo>
                <a:cubicBezTo>
                  <a:pt x="8576" y="17192"/>
                  <a:pt x="8576" y="17192"/>
                  <a:pt x="8894" y="17192"/>
                </a:cubicBezTo>
                <a:cubicBezTo>
                  <a:pt x="14929" y="11902"/>
                  <a:pt x="14929" y="11902"/>
                  <a:pt x="14929" y="11902"/>
                </a:cubicBezTo>
                <a:cubicBezTo>
                  <a:pt x="15247" y="11461"/>
                  <a:pt x="15247" y="11461"/>
                  <a:pt x="15247" y="11020"/>
                </a:cubicBezTo>
                <a:cubicBezTo>
                  <a:pt x="15247" y="10580"/>
                  <a:pt x="15247" y="10139"/>
                  <a:pt x="14929" y="10139"/>
                </a:cubicBezTo>
                <a:close/>
              </a:path>
            </a:pathLst>
          </a:custGeom>
          <a:solidFill>
            <a:schemeClr val="tx1"/>
          </a:solidFill>
          <a:ln w="12700" cap="flat">
            <a:noFill/>
            <a:miter lim="400000"/>
          </a:ln>
          <a:effectLst/>
        </p:spPr>
        <p:txBody>
          <a:bodyPr wrap="square" lIns="36371" tIns="36371" rIns="36371" bIns="36371" numCol="1" anchor="t">
            <a:noAutofit/>
          </a:bodyPr>
          <a:lstStyle/>
          <a:p>
            <a:pPr defTabSz="363703">
              <a:defRPr sz="2400" baseline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1909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6721C4C-3397-4CA7-827C-5E3C8CA17833}"/>
              </a:ext>
            </a:extLst>
          </p:cNvPr>
          <p:cNvSpPr txBox="1"/>
          <p:nvPr userDrawn="1"/>
        </p:nvSpPr>
        <p:spPr>
          <a:xfrm>
            <a:off x="7916402" y="4415112"/>
            <a:ext cx="1930412" cy="28822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1273" dirty="0">
                <a:solidFill>
                  <a:schemeClr val="bg1"/>
                </a:solidFill>
              </a:rPr>
              <a:t>@</a:t>
            </a:r>
            <a:r>
              <a:rPr lang="en-GB" sz="1273" dirty="0" err="1">
                <a:solidFill>
                  <a:schemeClr val="bg1"/>
                </a:solidFill>
              </a:rPr>
              <a:t>BrunswickGroup</a:t>
            </a:r>
            <a:endParaRPr lang="en-GB" sz="1273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1E61071-3327-44E7-88C6-122C5DC4910E}"/>
              </a:ext>
            </a:extLst>
          </p:cNvPr>
          <p:cNvSpPr txBox="1"/>
          <p:nvPr userDrawn="1"/>
        </p:nvSpPr>
        <p:spPr>
          <a:xfrm>
            <a:off x="5540088" y="4415112"/>
            <a:ext cx="1930407" cy="28822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1273" dirty="0">
                <a:solidFill>
                  <a:schemeClr val="bg1"/>
                </a:solidFill>
              </a:rPr>
              <a:t>@</a:t>
            </a:r>
            <a:r>
              <a:rPr lang="en-GB" sz="1273" dirty="0" err="1">
                <a:solidFill>
                  <a:schemeClr val="bg1"/>
                </a:solidFill>
              </a:rPr>
              <a:t>brunswickgroupllp</a:t>
            </a:r>
            <a:endParaRPr lang="en-GB" sz="1273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8C3F289-B5AD-42EE-BED7-1D86FA44877F}"/>
              </a:ext>
            </a:extLst>
          </p:cNvPr>
          <p:cNvSpPr txBox="1"/>
          <p:nvPr userDrawn="1"/>
        </p:nvSpPr>
        <p:spPr>
          <a:xfrm>
            <a:off x="3128607" y="4415112"/>
            <a:ext cx="1968187" cy="28822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1273" dirty="0">
                <a:solidFill>
                  <a:schemeClr val="bg1"/>
                </a:solidFill>
              </a:rPr>
              <a:t>Brunswick Group</a:t>
            </a:r>
          </a:p>
        </p:txBody>
      </p:sp>
      <p:sp>
        <p:nvSpPr>
          <p:cNvPr id="24" name="Oval 5">
            <a:extLst>
              <a:ext uri="{FF2B5EF4-FFF2-40B4-BE49-F238E27FC236}">
                <a16:creationId xmlns:a16="http://schemas.microsoft.com/office/drawing/2014/main" id="{D3ED479B-D40C-4F61-A27F-499E58B1BF4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894288" y="3594023"/>
            <a:ext cx="500067" cy="628588"/>
          </a:xfrm>
          <a:prstGeom prst="rect">
            <a:avLst/>
          </a:prstGeom>
          <a:solidFill>
            <a:srgbClr val="D5D9D9"/>
          </a:solidFill>
          <a:ln w="12700" cap="flat">
            <a:noFill/>
            <a:miter lim="400000"/>
          </a:ln>
          <a:effectLst/>
        </p:spPr>
        <p:txBody>
          <a:bodyPr wrap="square" lIns="40413" tIns="40413" rIns="40413" bIns="40413" numCol="1" anchor="ctr">
            <a:noAutofit/>
          </a:bodyPr>
          <a:lstStyle/>
          <a:p>
            <a:pPr lvl="0" algn="ctr"/>
            <a:endParaRPr lang="en-GB" sz="2546" baseline="0">
              <a:solidFill>
                <a:srgbClr val="FFFFFF"/>
              </a:solidFill>
              <a:latin typeface="Helvetica Light"/>
              <a:ea typeface="Helvetica Light"/>
              <a:cs typeface="Helvetica Light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D3DFFC3-E5DD-4A77-9FAC-581AA29464E4}"/>
              </a:ext>
            </a:extLst>
          </p:cNvPr>
          <p:cNvGrpSpPr/>
          <p:nvPr userDrawn="1"/>
        </p:nvGrpSpPr>
        <p:grpSpPr>
          <a:xfrm>
            <a:off x="4020530" y="3732902"/>
            <a:ext cx="264391" cy="332122"/>
            <a:chOff x="4972051" y="2768601"/>
            <a:chExt cx="2397125" cy="2395537"/>
          </a:xfrm>
          <a:solidFill>
            <a:schemeClr val="tx1"/>
          </a:solidFill>
        </p:grpSpPr>
        <p:sp>
          <p:nvSpPr>
            <p:cNvPr id="26" name="Rectangle 6">
              <a:extLst>
                <a:ext uri="{FF2B5EF4-FFF2-40B4-BE49-F238E27FC236}">
                  <a16:creationId xmlns:a16="http://schemas.microsoft.com/office/drawing/2014/main" id="{F7EB8B02-D778-4017-9C21-694A0949771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019676" y="3570288"/>
              <a:ext cx="496888" cy="15938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32"/>
            </a:p>
          </p:txBody>
        </p:sp>
        <p:sp>
          <p:nvSpPr>
            <p:cNvPr id="27" name="Oval 7">
              <a:extLst>
                <a:ext uri="{FF2B5EF4-FFF2-40B4-BE49-F238E27FC236}">
                  <a16:creationId xmlns:a16="http://schemas.microsoft.com/office/drawing/2014/main" id="{B34E6DAA-315E-4C1E-8F46-2EF0AE07BB1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72051" y="2768601"/>
              <a:ext cx="592138" cy="5921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32"/>
            </a:p>
          </p:txBody>
        </p:sp>
        <p:sp>
          <p:nvSpPr>
            <p:cNvPr id="28" name="Freeform 8">
              <a:extLst>
                <a:ext uri="{FF2B5EF4-FFF2-40B4-BE49-F238E27FC236}">
                  <a16:creationId xmlns:a16="http://schemas.microsoft.com/office/drawing/2014/main" id="{2DFBD843-4EB3-4DB5-BB17-174B9C702E3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32476" y="3522663"/>
              <a:ext cx="1536700" cy="1641475"/>
            </a:xfrm>
            <a:custGeom>
              <a:avLst/>
              <a:gdLst>
                <a:gd name="T0" fmla="*/ 50 w 161"/>
                <a:gd name="T1" fmla="*/ 85 h 172"/>
                <a:gd name="T2" fmla="*/ 82 w 161"/>
                <a:gd name="T3" fmla="*/ 47 h 172"/>
                <a:gd name="T4" fmla="*/ 110 w 161"/>
                <a:gd name="T5" fmla="*/ 85 h 172"/>
                <a:gd name="T6" fmla="*/ 110 w 161"/>
                <a:gd name="T7" fmla="*/ 172 h 172"/>
                <a:gd name="T8" fmla="*/ 161 w 161"/>
                <a:gd name="T9" fmla="*/ 172 h 172"/>
                <a:gd name="T10" fmla="*/ 161 w 161"/>
                <a:gd name="T11" fmla="*/ 66 h 172"/>
                <a:gd name="T12" fmla="*/ 100 w 161"/>
                <a:gd name="T13" fmla="*/ 0 h 172"/>
                <a:gd name="T14" fmla="*/ 50 w 161"/>
                <a:gd name="T15" fmla="*/ 28 h 172"/>
                <a:gd name="T16" fmla="*/ 50 w 161"/>
                <a:gd name="T17" fmla="*/ 5 h 172"/>
                <a:gd name="T18" fmla="*/ 0 w 161"/>
                <a:gd name="T19" fmla="*/ 5 h 172"/>
                <a:gd name="T20" fmla="*/ 0 w 161"/>
                <a:gd name="T21" fmla="*/ 172 h 172"/>
                <a:gd name="T22" fmla="*/ 50 w 161"/>
                <a:gd name="T23" fmla="*/ 172 h 172"/>
                <a:gd name="T24" fmla="*/ 50 w 161"/>
                <a:gd name="T25" fmla="*/ 85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72">
                  <a:moveTo>
                    <a:pt x="50" y="85"/>
                  </a:moveTo>
                  <a:cubicBezTo>
                    <a:pt x="50" y="61"/>
                    <a:pt x="61" y="47"/>
                    <a:pt x="82" y="47"/>
                  </a:cubicBezTo>
                  <a:cubicBezTo>
                    <a:pt x="101" y="47"/>
                    <a:pt x="110" y="60"/>
                    <a:pt x="110" y="85"/>
                  </a:cubicBezTo>
                  <a:cubicBezTo>
                    <a:pt x="110" y="109"/>
                    <a:pt x="110" y="172"/>
                    <a:pt x="110" y="172"/>
                  </a:cubicBezTo>
                  <a:cubicBezTo>
                    <a:pt x="161" y="172"/>
                    <a:pt x="161" y="172"/>
                    <a:pt x="161" y="172"/>
                  </a:cubicBezTo>
                  <a:cubicBezTo>
                    <a:pt x="161" y="172"/>
                    <a:pt x="161" y="111"/>
                    <a:pt x="161" y="66"/>
                  </a:cubicBezTo>
                  <a:cubicBezTo>
                    <a:pt x="161" y="22"/>
                    <a:pt x="136" y="0"/>
                    <a:pt x="100" y="0"/>
                  </a:cubicBezTo>
                  <a:cubicBezTo>
                    <a:pt x="65" y="0"/>
                    <a:pt x="50" y="28"/>
                    <a:pt x="50" y="28"/>
                  </a:cubicBezTo>
                  <a:cubicBezTo>
                    <a:pt x="50" y="5"/>
                    <a:pt x="50" y="5"/>
                    <a:pt x="5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50" y="172"/>
                    <a:pt x="50" y="172"/>
                    <a:pt x="50" y="172"/>
                  </a:cubicBezTo>
                  <a:cubicBezTo>
                    <a:pt x="50" y="172"/>
                    <a:pt x="50" y="110"/>
                    <a:pt x="50" y="8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32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7C8D3A24-84CC-401A-8023-C3E57C5B3FE9}"/>
              </a:ext>
            </a:extLst>
          </p:cNvPr>
          <p:cNvSpPr txBox="1"/>
          <p:nvPr userDrawn="1"/>
        </p:nvSpPr>
        <p:spPr>
          <a:xfrm>
            <a:off x="765675" y="4415112"/>
            <a:ext cx="1861395" cy="28822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1273" dirty="0">
                <a:solidFill>
                  <a:schemeClr val="bg1"/>
                </a:solidFill>
              </a:rPr>
              <a:t>Brunswick Group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071BA49-3A02-4E42-BA19-E2BCB09E367E}"/>
              </a:ext>
            </a:extLst>
          </p:cNvPr>
          <p:cNvSpPr txBox="1"/>
          <p:nvPr userDrawn="1"/>
        </p:nvSpPr>
        <p:spPr>
          <a:xfrm>
            <a:off x="3569413" y="2872146"/>
            <a:ext cx="3367564" cy="33714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1591" dirty="0">
                <a:solidFill>
                  <a:schemeClr val="bg1"/>
                </a:solidFill>
              </a:rPr>
              <a:t>www.brunswickgroup.com</a:t>
            </a:r>
          </a:p>
        </p:txBody>
      </p:sp>
    </p:spTree>
    <p:extLst>
      <p:ext uri="{BB962C8B-B14F-4D97-AF65-F5344CB8AC3E}">
        <p14:creationId xmlns:p14="http://schemas.microsoft.com/office/powerpoint/2010/main" val="1710795645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sign only - do not u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2E80EEA-B93F-1442-8041-5EA6A8EA3605}"/>
              </a:ext>
            </a:extLst>
          </p:cNvPr>
          <p:cNvGrpSpPr/>
          <p:nvPr userDrawn="1"/>
        </p:nvGrpSpPr>
        <p:grpSpPr>
          <a:xfrm>
            <a:off x="630063" y="4"/>
            <a:ext cx="9430910" cy="7568640"/>
            <a:chOff x="791999" y="4"/>
            <a:chExt cx="11854800" cy="7568640"/>
          </a:xfrm>
        </p:grpSpPr>
        <p:sp>
          <p:nvSpPr>
            <p:cNvPr id="6" name="Rectangle 5"/>
            <p:cNvSpPr/>
            <p:nvPr/>
          </p:nvSpPr>
          <p:spPr>
            <a:xfrm>
              <a:off x="791999" y="8969"/>
              <a:ext cx="828000" cy="7559675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794435" y="4"/>
              <a:ext cx="828000" cy="7559675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796871" y="4"/>
              <a:ext cx="828000" cy="7559675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799307" y="4"/>
              <a:ext cx="828000" cy="7559675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01743" y="4"/>
              <a:ext cx="828000" cy="7559675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804179" y="4"/>
              <a:ext cx="828000" cy="7559675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806615" y="4"/>
              <a:ext cx="828000" cy="7559675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809051" y="4"/>
              <a:ext cx="828000" cy="7559675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8811487" y="4"/>
              <a:ext cx="828000" cy="7559675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9813923" y="4"/>
              <a:ext cx="828000" cy="7559675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0816359" y="4"/>
              <a:ext cx="828000" cy="7559675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1818799" y="4"/>
              <a:ext cx="828000" cy="7559675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/>
            </a:p>
          </p:txBody>
        </p:sp>
      </p:grpSp>
    </p:spTree>
    <p:extLst>
      <p:ext uri="{BB962C8B-B14F-4D97-AF65-F5344CB8AC3E}">
        <p14:creationId xmlns:p14="http://schemas.microsoft.com/office/powerpoint/2010/main" val="346242386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4AEEB1D9-0112-9240-8FDA-60D6B655BD2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06912594"/>
              </p:ext>
            </p:extLst>
          </p:nvPr>
        </p:nvGraphicFramePr>
        <p:xfrm>
          <a:off x="1858" y="2334"/>
          <a:ext cx="1434" cy="23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4AEEB1D9-0112-9240-8FDA-60D6B655BD2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58" y="2334"/>
                        <a:ext cx="1434" cy="23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A37E1C-0F8C-8246-A485-BD475F6AB7F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116889" y="787400"/>
            <a:ext cx="1858962" cy="939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339"/>
            </a:lvl1pPr>
          </a:lstStyle>
          <a:p>
            <a:r>
              <a:rPr lang="en-US" dirty="0"/>
              <a:t>Logo here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651CABE-42F0-894D-88E4-71C232609CB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12597" y="2301363"/>
            <a:ext cx="2092262" cy="347663"/>
          </a:xfrm>
        </p:spPr>
        <p:txBody>
          <a:bodyPr lIns="0">
            <a:noAutofit/>
          </a:bodyPr>
          <a:lstStyle>
            <a:lvl1pPr marL="0" indent="0">
              <a:buNone/>
              <a:defRPr sz="1432" b="1" i="0">
                <a:solidFill>
                  <a:schemeClr val="accent2">
                    <a:lumMod val="75000"/>
                  </a:schemeClr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Challenge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56658A97-2DDA-4C4F-88DA-220CA502DFE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944668" y="2301363"/>
            <a:ext cx="2092262" cy="347663"/>
          </a:xfrm>
        </p:spPr>
        <p:txBody>
          <a:bodyPr lIns="0">
            <a:noAutofit/>
          </a:bodyPr>
          <a:lstStyle>
            <a:lvl1pPr marL="0" indent="0">
              <a:buNone/>
              <a:defRPr sz="1432" b="1" i="0">
                <a:solidFill>
                  <a:schemeClr val="accent2">
                    <a:lumMod val="75000"/>
                  </a:schemeClr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 err="1"/>
              <a:t>Programme</a:t>
            </a:r>
            <a:endParaRPr lang="en-US" dirty="0"/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6FD117AF-F711-9549-BAC1-6738B5C732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64748" y="2301363"/>
            <a:ext cx="2092262" cy="347663"/>
          </a:xfrm>
        </p:spPr>
        <p:txBody>
          <a:bodyPr lIns="0">
            <a:noAutofit/>
          </a:bodyPr>
          <a:lstStyle>
            <a:lvl1pPr marL="0" indent="0">
              <a:buNone/>
              <a:defRPr sz="1432" b="1" i="0">
                <a:solidFill>
                  <a:schemeClr val="accent2">
                    <a:lumMod val="75000"/>
                  </a:schemeClr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Outcome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DA26D5CF-FFC3-6D44-9397-529A78AC01C9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2599" y="2778887"/>
            <a:ext cx="2785102" cy="3772728"/>
          </a:xfrm>
        </p:spPr>
        <p:txBody>
          <a:bodyPr>
            <a:noAutofit/>
          </a:bodyPr>
          <a:lstStyle>
            <a:lvl1pPr marL="168368" indent="-168368">
              <a:lnSpc>
                <a:spcPct val="90000"/>
              </a:lnSpc>
              <a:spcBef>
                <a:spcPts val="0"/>
              </a:spcBef>
              <a:spcAft>
                <a:spcPts val="318"/>
              </a:spcAft>
              <a:buFont typeface="Wingdings" pitchFamily="2" charset="2"/>
              <a:buChar char="§"/>
              <a:defRPr sz="875" b="0" i="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168368" indent="-168368">
              <a:lnSpc>
                <a:spcPct val="90000"/>
              </a:lnSpc>
              <a:spcBef>
                <a:spcPts val="0"/>
              </a:spcBef>
              <a:spcAft>
                <a:spcPts val="318"/>
              </a:spcAft>
              <a:buFont typeface="Wingdings" pitchFamily="2" charset="2"/>
              <a:buChar char="§"/>
              <a:defRPr sz="875" b="0" i="0"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 marL="168368" indent="-168368">
              <a:lnSpc>
                <a:spcPct val="90000"/>
              </a:lnSpc>
              <a:spcBef>
                <a:spcPts val="0"/>
              </a:spcBef>
              <a:spcAft>
                <a:spcPts val="318"/>
              </a:spcAft>
              <a:buFont typeface="Wingdings" pitchFamily="2" charset="2"/>
              <a:buChar char="§"/>
              <a:defRPr sz="875" b="0" i="0"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 marL="168368" indent="-168368">
              <a:lnSpc>
                <a:spcPct val="90000"/>
              </a:lnSpc>
              <a:spcBef>
                <a:spcPts val="0"/>
              </a:spcBef>
              <a:spcAft>
                <a:spcPts val="318"/>
              </a:spcAft>
              <a:buFont typeface="Wingdings" pitchFamily="2" charset="2"/>
              <a:buChar char="§"/>
              <a:defRPr sz="875" b="0" i="0"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 marL="168368" indent="-168368">
              <a:lnSpc>
                <a:spcPct val="90000"/>
              </a:lnSpc>
              <a:spcBef>
                <a:spcPts val="0"/>
              </a:spcBef>
              <a:spcAft>
                <a:spcPts val="318"/>
              </a:spcAft>
              <a:buFont typeface="Wingdings" pitchFamily="2" charset="2"/>
              <a:buChar char="§"/>
              <a:defRPr sz="875" b="0" i="0"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15">
            <a:extLst>
              <a:ext uri="{FF2B5EF4-FFF2-40B4-BE49-F238E27FC236}">
                <a16:creationId xmlns:a16="http://schemas.microsoft.com/office/drawing/2014/main" id="{253EEA91-5199-7245-A178-8E7DA5F384F0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942758" y="2778887"/>
            <a:ext cx="2785102" cy="3772728"/>
          </a:xfrm>
        </p:spPr>
        <p:txBody>
          <a:bodyPr>
            <a:noAutofit/>
          </a:bodyPr>
          <a:lstStyle>
            <a:lvl1pPr marL="168368" indent="-168368">
              <a:lnSpc>
                <a:spcPct val="90000"/>
              </a:lnSpc>
              <a:spcBef>
                <a:spcPts val="0"/>
              </a:spcBef>
              <a:spcAft>
                <a:spcPts val="318"/>
              </a:spcAft>
              <a:buFont typeface="Wingdings" pitchFamily="2" charset="2"/>
              <a:buChar char="§"/>
              <a:defRPr sz="875" b="0" i="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168368" indent="-168368">
              <a:lnSpc>
                <a:spcPct val="90000"/>
              </a:lnSpc>
              <a:spcBef>
                <a:spcPts val="0"/>
              </a:spcBef>
              <a:spcAft>
                <a:spcPts val="318"/>
              </a:spcAft>
              <a:buFont typeface="Wingdings" pitchFamily="2" charset="2"/>
              <a:buChar char="§"/>
              <a:defRPr sz="875" b="0" i="0"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 marL="168368" indent="-168368">
              <a:lnSpc>
                <a:spcPct val="90000"/>
              </a:lnSpc>
              <a:spcBef>
                <a:spcPts val="0"/>
              </a:spcBef>
              <a:spcAft>
                <a:spcPts val="318"/>
              </a:spcAft>
              <a:buFont typeface="Wingdings" pitchFamily="2" charset="2"/>
              <a:buChar char="§"/>
              <a:defRPr sz="875" b="0" i="0"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 marL="168368" indent="-168368">
              <a:lnSpc>
                <a:spcPct val="90000"/>
              </a:lnSpc>
              <a:spcBef>
                <a:spcPts val="0"/>
              </a:spcBef>
              <a:spcAft>
                <a:spcPts val="318"/>
              </a:spcAft>
              <a:buFont typeface="Wingdings" pitchFamily="2" charset="2"/>
              <a:buChar char="§"/>
              <a:defRPr sz="875" b="0" i="0"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 marL="168368" indent="-168368">
              <a:lnSpc>
                <a:spcPct val="90000"/>
              </a:lnSpc>
              <a:spcBef>
                <a:spcPts val="0"/>
              </a:spcBef>
              <a:spcAft>
                <a:spcPts val="318"/>
              </a:spcAft>
              <a:buFont typeface="Wingdings" pitchFamily="2" charset="2"/>
              <a:buChar char="§"/>
              <a:defRPr sz="875" b="0" i="0"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5">
            <a:extLst>
              <a:ext uri="{FF2B5EF4-FFF2-40B4-BE49-F238E27FC236}">
                <a16:creationId xmlns:a16="http://schemas.microsoft.com/office/drawing/2014/main" id="{671B358D-4FD2-6A48-B85C-EB95B551073E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7278820" y="2778887"/>
            <a:ext cx="2785102" cy="3772728"/>
          </a:xfrm>
        </p:spPr>
        <p:txBody>
          <a:bodyPr>
            <a:noAutofit/>
          </a:bodyPr>
          <a:lstStyle>
            <a:lvl1pPr marL="168368" indent="-168368">
              <a:lnSpc>
                <a:spcPct val="90000"/>
              </a:lnSpc>
              <a:spcBef>
                <a:spcPts val="0"/>
              </a:spcBef>
              <a:spcAft>
                <a:spcPts val="318"/>
              </a:spcAft>
              <a:buFont typeface="Wingdings" pitchFamily="2" charset="2"/>
              <a:buChar char="§"/>
              <a:defRPr sz="875" b="0" i="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168368" indent="-168368">
              <a:lnSpc>
                <a:spcPct val="90000"/>
              </a:lnSpc>
              <a:spcBef>
                <a:spcPts val="0"/>
              </a:spcBef>
              <a:spcAft>
                <a:spcPts val="318"/>
              </a:spcAft>
              <a:buFont typeface="Wingdings" pitchFamily="2" charset="2"/>
              <a:buChar char="§"/>
              <a:defRPr sz="875" b="0" i="0"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 marL="168368" indent="-168368">
              <a:lnSpc>
                <a:spcPct val="90000"/>
              </a:lnSpc>
              <a:spcBef>
                <a:spcPts val="0"/>
              </a:spcBef>
              <a:spcAft>
                <a:spcPts val="318"/>
              </a:spcAft>
              <a:buFont typeface="Wingdings" pitchFamily="2" charset="2"/>
              <a:buChar char="§"/>
              <a:defRPr sz="875" b="0" i="0"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 marL="168368" indent="-168368">
              <a:lnSpc>
                <a:spcPct val="90000"/>
              </a:lnSpc>
              <a:spcBef>
                <a:spcPts val="0"/>
              </a:spcBef>
              <a:spcAft>
                <a:spcPts val="318"/>
              </a:spcAft>
              <a:buFont typeface="Wingdings" pitchFamily="2" charset="2"/>
              <a:buChar char="§"/>
              <a:defRPr sz="875" b="0" i="0"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 marL="168368" indent="-168368">
              <a:lnSpc>
                <a:spcPct val="90000"/>
              </a:lnSpc>
              <a:spcBef>
                <a:spcPts val="0"/>
              </a:spcBef>
              <a:spcAft>
                <a:spcPts val="318"/>
              </a:spcAft>
              <a:buFont typeface="Wingdings" pitchFamily="2" charset="2"/>
              <a:buChar char="§"/>
              <a:defRPr sz="875" b="0" i="0"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3A6E8539-956A-954C-9E89-971A56CA891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613346" y="1341438"/>
            <a:ext cx="6918339" cy="594750"/>
          </a:xfrm>
        </p:spPr>
        <p:txBody>
          <a:bodyPr>
            <a:noAutofit/>
          </a:bodyPr>
          <a:lstStyle>
            <a:lvl1pPr marL="0" indent="0">
              <a:buNone/>
              <a:defRPr sz="1591" b="1" i="0" spc="0">
                <a:solidFill>
                  <a:schemeClr val="tx1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Sub title here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2C2FAA9-EB08-3244-81BA-5ADE37743E6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6594" y="661665"/>
            <a:ext cx="6919979" cy="562310"/>
          </a:xfrm>
        </p:spPr>
        <p:txBody>
          <a:bodyPr vert="horz" lIns="91440" tIns="45720" rIns="91440" bIns="45720" rtlCol="0">
            <a:noAutofit/>
          </a:bodyPr>
          <a:lstStyle>
            <a:lvl1pPr>
              <a:buNone/>
              <a:defRPr lang="en-US" sz="2227" b="1" spc="0" smtClean="0">
                <a:solidFill>
                  <a:schemeClr val="accent1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294644" lvl="0" indent="-294644"/>
            <a:r>
              <a:rPr lang="en-US" dirty="0"/>
              <a:t>Client name</a:t>
            </a:r>
          </a:p>
        </p:txBody>
      </p:sp>
      <p:sp>
        <p:nvSpPr>
          <p:cNvPr id="27" name="Footer Placeholder 6">
            <a:extLst>
              <a:ext uri="{FF2B5EF4-FFF2-40B4-BE49-F238E27FC236}">
                <a16:creationId xmlns:a16="http://schemas.microsoft.com/office/drawing/2014/main" id="{0550DE9D-E54B-7C48-9055-5B06071B38EA}"/>
              </a:ext>
            </a:extLst>
          </p:cNvPr>
          <p:cNvSpPr>
            <a:spLocks noGrp="1"/>
          </p:cNvSpPr>
          <p:nvPr>
            <p:ph type="ftr" sz="quarter" idx="85"/>
          </p:nvPr>
        </p:nvSpPr>
        <p:spPr>
          <a:xfrm>
            <a:off x="7933408" y="7147147"/>
            <a:ext cx="2039556" cy="402483"/>
          </a:xfrm>
        </p:spPr>
        <p:txBody>
          <a:bodyPr>
            <a:noAutofit/>
          </a:bodyPr>
          <a:lstStyle/>
          <a:p>
            <a:r>
              <a:rPr lang="en-US"/>
              <a:t>© BRUNSWICK GROUP 2021</a:t>
            </a:r>
            <a:endParaRPr lang="en-GB" dirty="0"/>
          </a:p>
        </p:txBody>
      </p:sp>
      <p:sp>
        <p:nvSpPr>
          <p:cNvPr id="28" name="Slide Number Placeholder 7">
            <a:extLst>
              <a:ext uri="{FF2B5EF4-FFF2-40B4-BE49-F238E27FC236}">
                <a16:creationId xmlns:a16="http://schemas.microsoft.com/office/drawing/2014/main" id="{3DDA8B37-D059-9549-9A9C-618521F7AC6A}"/>
              </a:ext>
            </a:extLst>
          </p:cNvPr>
          <p:cNvSpPr>
            <a:spLocks noGrp="1"/>
          </p:cNvSpPr>
          <p:nvPr>
            <p:ph type="sldNum" sz="quarter" idx="86"/>
          </p:nvPr>
        </p:nvSpPr>
        <p:spPr>
          <a:xfrm>
            <a:off x="9972964" y="7147147"/>
            <a:ext cx="285799" cy="402483"/>
          </a:xfrm>
        </p:spPr>
        <p:txBody>
          <a:bodyPr>
            <a:noAutofit/>
          </a:bodyPr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2458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rast E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hidden="1">
            <a:extLst>
              <a:ext uri="{FF2B5EF4-FFF2-40B4-BE49-F238E27FC236}">
                <a16:creationId xmlns:a16="http://schemas.microsoft.com/office/drawing/2014/main" id="{DA9CF6F9-3F22-4C1D-8F1F-9500FF41222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15724421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2" name="Object 2" hidden="1">
                        <a:extLst>
                          <a:ext uri="{FF2B5EF4-FFF2-40B4-BE49-F238E27FC236}">
                            <a16:creationId xmlns:a16="http://schemas.microsoft.com/office/drawing/2014/main" id="{DA9CF6F9-3F22-4C1D-8F1F-9500FF41222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5. Source" hidden="1">
            <a:extLst>
              <a:ext uri="{FF2B5EF4-FFF2-40B4-BE49-F238E27FC236}">
                <a16:creationId xmlns:a16="http://schemas.microsoft.com/office/drawing/2014/main" id="{EED9D83D-9CC3-45F3-876D-CC42BC0B70E0}"/>
              </a:ext>
            </a:extLst>
          </p:cNvPr>
          <p:cNvSpPr txBox="1"/>
          <p:nvPr userDrawn="1">
            <p:custDataLst>
              <p:tags r:id="rId2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8312954-B9C7-4AAF-9400-2CCD6D782E5B}"/>
              </a:ext>
            </a:extLst>
          </p:cNvPr>
          <p:cNvSpPr/>
          <p:nvPr userDrawn="1"/>
        </p:nvSpPr>
        <p:spPr>
          <a:xfrm>
            <a:off x="0" y="2791019"/>
            <a:ext cx="10691813" cy="1977637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263"/>
              </a:spcBef>
              <a:spcAft>
                <a:spcPts val="263"/>
              </a:spcAft>
            </a:pPr>
            <a:endParaRPr lang="en-ZA" sz="1403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2F38100-23DB-415E-A9C8-B41DB58C3F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889" t="7534" r="14923" b="11676"/>
          <a:stretch/>
        </p:blipFill>
        <p:spPr>
          <a:xfrm>
            <a:off x="3879166" y="2745817"/>
            <a:ext cx="2933482" cy="2068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084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33B562A0-3D6C-45D0-9E85-8A28A804D0F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32607932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592" imgH="591" progId="TCLayout.ActiveDocument.1">
                  <p:embed/>
                </p:oleObj>
              </mc:Choice>
              <mc:Fallback>
                <p:oleObj name="think-cell Slide" r:id="rId7" imgW="592" imgH="591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33B562A0-3D6C-45D0-9E85-8A28A804D0F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CC42428D-965F-410A-AAB0-2F4E028AF07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3859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16" name="Documenttype">
            <a:extLst>
              <a:ext uri="{FF2B5EF4-FFF2-40B4-BE49-F238E27FC236}">
                <a16:creationId xmlns:a16="http://schemas.microsoft.com/office/drawing/2014/main" id="{0CADA7EB-5C2E-4AD4-A32E-534A28817C8A}"/>
              </a:ext>
            </a:extLst>
          </p:cNvPr>
          <p:cNvSpPr>
            <a:spLocks noGrp="1"/>
          </p:cNvSpPr>
          <p:nvPr userDrawn="1">
            <p:ph type="body" sz="quarter" idx="13" hasCustomPrompt="1"/>
            <p:custDataLst>
              <p:tags r:id="rId3"/>
            </p:custDataLst>
          </p:nvPr>
        </p:nvSpPr>
        <p:spPr>
          <a:xfrm>
            <a:off x="480297" y="3941478"/>
            <a:ext cx="9722867" cy="188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sz="1228" dirty="0">
                <a:solidFill>
                  <a:schemeClr val="tx1"/>
                </a:solidFill>
                <a:latin typeface="+mj-lt"/>
              </a:defRPr>
            </a:lvl1pPr>
          </a:lstStyle>
          <a:p>
            <a:pPr lvl="0">
              <a:buNone/>
            </a:pPr>
            <a:r>
              <a:rPr lang="en-ZA" dirty="0"/>
              <a:t>Edit date or title/role</a:t>
            </a:r>
          </a:p>
        </p:txBody>
      </p:sp>
      <p:sp>
        <p:nvSpPr>
          <p:cNvPr id="18" name="Subtitle">
            <a:extLst>
              <a:ext uri="{FF2B5EF4-FFF2-40B4-BE49-F238E27FC236}">
                <a16:creationId xmlns:a16="http://schemas.microsoft.com/office/drawing/2014/main" id="{C85A1636-E33D-4640-A4BA-89E2008C1ED4}"/>
              </a:ext>
            </a:extLst>
          </p:cNvPr>
          <p:cNvSpPr>
            <a:spLocks noGrp="1"/>
          </p:cNvSpPr>
          <p:nvPr userDrawn="1">
            <p:ph type="subTitle" idx="1"/>
            <p:custDataLst>
              <p:tags r:id="rId4"/>
            </p:custDataLst>
          </p:nvPr>
        </p:nvSpPr>
        <p:spPr>
          <a:xfrm>
            <a:off x="480297" y="3481142"/>
            <a:ext cx="9722867" cy="26994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sz="1754" dirty="0">
                <a:solidFill>
                  <a:schemeClr val="tx1"/>
                </a:solidFill>
                <a:latin typeface="+mj-lt"/>
              </a:defRPr>
            </a:lvl1pPr>
          </a:lstStyle>
          <a:p>
            <a:pPr lvl="0">
              <a:buNone/>
            </a:pPr>
            <a:r>
              <a:rPr lang="en-ZA" dirty="0"/>
              <a:t>Click to edit Master subtitle style</a:t>
            </a:r>
          </a:p>
        </p:txBody>
      </p:sp>
      <p:sp>
        <p:nvSpPr>
          <p:cNvPr id="20" name="Title">
            <a:extLst>
              <a:ext uri="{FF2B5EF4-FFF2-40B4-BE49-F238E27FC236}">
                <a16:creationId xmlns:a16="http://schemas.microsoft.com/office/drawing/2014/main" id="{AA4E4E19-7239-46DA-AE24-CE9556C9BE7D}"/>
              </a:ext>
            </a:extLst>
          </p:cNvPr>
          <p:cNvSpPr>
            <a:spLocks noGrp="1"/>
          </p:cNvSpPr>
          <p:nvPr userDrawn="1">
            <p:ph type="title"/>
            <p:custDataLst>
              <p:tags r:id="rId5"/>
            </p:custDataLst>
          </p:nvPr>
        </p:nvSpPr>
        <p:spPr>
          <a:xfrm>
            <a:off x="480297" y="2708377"/>
            <a:ext cx="9722867" cy="59388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b" anchorCtr="0">
            <a:spAutoFit/>
          </a:bodyPr>
          <a:lstStyle>
            <a:lvl1pPr>
              <a:defRPr lang="en-US" sz="3859" dirty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ZA" dirty="0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C28FDEE-3F24-4721-A41A-876C303395D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64734" y="4466468"/>
            <a:ext cx="4427079" cy="2981872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54E4080-9FB4-442C-BEEF-2FC7BD10BD8B}"/>
              </a:ext>
            </a:extLst>
          </p:cNvPr>
          <p:cNvCxnSpPr/>
          <p:nvPr userDrawn="1"/>
        </p:nvCxnSpPr>
        <p:spPr>
          <a:xfrm>
            <a:off x="0" y="3404231"/>
            <a:ext cx="10691813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18592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 hidden="1">
            <a:extLst>
              <a:ext uri="{FF2B5EF4-FFF2-40B4-BE49-F238E27FC236}">
                <a16:creationId xmlns:a16="http://schemas.microsoft.com/office/drawing/2014/main" id="{D8EFF8A2-0FB9-4B25-8B8D-49235327498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85771458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413" imgH="416" progId="TCLayout.ActiveDocument.1">
                  <p:embed/>
                </p:oleObj>
              </mc:Choice>
              <mc:Fallback>
                <p:oleObj name="think-cell Slide" r:id="rId9" imgW="413" imgH="416" progId="TCLayout.ActiveDocument.1">
                  <p:embed/>
                  <p:pic>
                    <p:nvPicPr>
                      <p:cNvPr id="3" name="Object 6" hidden="1">
                        <a:extLst>
                          <a:ext uri="{FF2B5EF4-FFF2-40B4-BE49-F238E27FC236}">
                            <a16:creationId xmlns:a16="http://schemas.microsoft.com/office/drawing/2014/main" id="{D8EFF8A2-0FB9-4B25-8B8D-4923532749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" hidden="1">
            <a:extLst>
              <a:ext uri="{FF2B5EF4-FFF2-40B4-BE49-F238E27FC236}">
                <a16:creationId xmlns:a16="http://schemas.microsoft.com/office/drawing/2014/main" id="{FCC3A0E6-E630-4C26-B008-93BA0B5B110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15" name="2. Slide Title">
            <a:extLst>
              <a:ext uri="{FF2B5EF4-FFF2-40B4-BE49-F238E27FC236}">
                <a16:creationId xmlns:a16="http://schemas.microsoft.com/office/drawing/2014/main" id="{699FD2C4-82B5-475E-9235-DB128978B618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86477" y="189832"/>
            <a:ext cx="8291317" cy="424084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14" name="3. Subtitle">
            <a:extLst>
              <a:ext uri="{FF2B5EF4-FFF2-40B4-BE49-F238E27FC236}">
                <a16:creationId xmlns:a16="http://schemas.microsoft.com/office/drawing/2014/main" id="{D4D36123-678D-4B6C-A648-186F85BE34AE}"/>
              </a:ext>
            </a:extLst>
          </p:cNvPr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486477" y="627908"/>
            <a:ext cx="8291317" cy="3053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>
              <a:defRPr lang="en-US" sz="1579" b="0" dirty="0"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edit Master subtitle style</a:t>
            </a:r>
            <a:endParaRPr lang="en-ZA" dirty="0"/>
          </a:p>
        </p:txBody>
      </p:sp>
      <p:sp>
        <p:nvSpPr>
          <p:cNvPr id="9" name="Slide Number">
            <a:extLst>
              <a:ext uri="{FF2B5EF4-FFF2-40B4-BE49-F238E27FC236}">
                <a16:creationId xmlns:a16="http://schemas.microsoft.com/office/drawing/2014/main" id="{66686DBA-90DA-4033-B950-94CBD0D7A425}"/>
              </a:ext>
            </a:extLst>
          </p:cNvPr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b="0" smtClean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b="0" dirty="0">
              <a:solidFill>
                <a:schemeClr val="tx1"/>
              </a:solidFill>
              <a:latin typeface="+mj-lt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5. Source" hidden="1">
            <a:extLst>
              <a:ext uri="{FF2B5EF4-FFF2-40B4-BE49-F238E27FC236}">
                <a16:creationId xmlns:a16="http://schemas.microsoft.com/office/drawing/2014/main" id="{9238B1D6-2095-4826-AA45-9A4E6F7D1A16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486477" y="7163674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11" name="1. On-page tracker">
            <a:extLst>
              <a:ext uri="{FF2B5EF4-FFF2-40B4-BE49-F238E27FC236}">
                <a16:creationId xmlns:a16="http://schemas.microsoft.com/office/drawing/2014/main" id="{C30AC055-11D5-4540-94E4-C3B7BE6EFD7D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02553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6" hidden="1">
            <a:extLst>
              <a:ext uri="{FF2B5EF4-FFF2-40B4-BE49-F238E27FC236}">
                <a16:creationId xmlns:a16="http://schemas.microsoft.com/office/drawing/2014/main" id="{9BA84E71-6FE7-4585-B82E-BE560331194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20276180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592" imgH="591" progId="TCLayout.ActiveDocument.1">
                  <p:embed/>
                </p:oleObj>
              </mc:Choice>
              <mc:Fallback>
                <p:oleObj name="think-cell Slide" r:id="rId8" imgW="592" imgH="591" progId="TCLayout.ActiveDocument.1">
                  <p:embed/>
                  <p:pic>
                    <p:nvPicPr>
                      <p:cNvPr id="10" name="Object 6" hidden="1">
                        <a:extLst>
                          <a:ext uri="{FF2B5EF4-FFF2-40B4-BE49-F238E27FC236}">
                            <a16:creationId xmlns:a16="http://schemas.microsoft.com/office/drawing/2014/main" id="{9BA84E71-6FE7-4585-B82E-BE56033119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" hidden="1">
            <a:extLst>
              <a:ext uri="{FF2B5EF4-FFF2-40B4-BE49-F238E27FC236}">
                <a16:creationId xmlns:a16="http://schemas.microsoft.com/office/drawing/2014/main" id="{D62A08AB-557D-4245-84FA-9DB6B6C6845A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3" name="2. Slide Title">
            <a:extLst>
              <a:ext uri="{FF2B5EF4-FFF2-40B4-BE49-F238E27FC236}">
                <a16:creationId xmlns:a16="http://schemas.microsoft.com/office/drawing/2014/main" id="{064E079D-5BD2-4787-A7F2-0859A1CB5E94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86477" y="1881170"/>
            <a:ext cx="3343865" cy="337465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EFB4BF85-6002-4998-80DC-DC1B92544D1D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5. Source" hidden="1">
            <a:extLst>
              <a:ext uri="{FF2B5EF4-FFF2-40B4-BE49-F238E27FC236}">
                <a16:creationId xmlns:a16="http://schemas.microsoft.com/office/drawing/2014/main" id="{0E2D5DBB-C1B8-4A27-836D-C2E6D553234D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11" name="1. On-page tracker">
            <a:extLst>
              <a:ext uri="{FF2B5EF4-FFF2-40B4-BE49-F238E27FC236}">
                <a16:creationId xmlns:a16="http://schemas.microsoft.com/office/drawing/2014/main" id="{A2582D75-79F8-4634-92EF-A9F0840C018B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6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242441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3C4F5195-E8F7-4A2F-B02E-643BB3D8838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59204681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592" imgH="591" progId="TCLayout.ActiveDocument.1">
                  <p:embed/>
                </p:oleObj>
              </mc:Choice>
              <mc:Fallback>
                <p:oleObj name="think-cell Slide" r:id="rId8" imgW="592" imgH="591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3C4F5195-E8F7-4A2F-B02E-643BB3D8838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515EFC92-5E3D-4BDC-A378-85D30212A9E2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3" name="2. Slide Title">
            <a:extLst>
              <a:ext uri="{FF2B5EF4-FFF2-40B4-BE49-F238E27FC236}">
                <a16:creationId xmlns:a16="http://schemas.microsoft.com/office/drawing/2014/main" id="{064E079D-5BD2-4787-A7F2-0859A1CB5E94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86478" y="3355756"/>
            <a:ext cx="4442448" cy="848166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9" name="Slide Number">
            <a:extLst>
              <a:ext uri="{FF2B5EF4-FFF2-40B4-BE49-F238E27FC236}">
                <a16:creationId xmlns:a16="http://schemas.microsoft.com/office/drawing/2014/main" id="{2BF771FC-DD10-42B6-A51E-7F1E26F8184D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5. Source" hidden="1">
            <a:extLst>
              <a:ext uri="{FF2B5EF4-FFF2-40B4-BE49-F238E27FC236}">
                <a16:creationId xmlns:a16="http://schemas.microsoft.com/office/drawing/2014/main" id="{C0D33C43-5B9F-44B4-82FA-BAAD11A7FB8E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E4983596-431B-4F12-AA07-76914CD3DEE7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6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649139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305B6D76-6B4B-4ED5-B8F1-5D1D098312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99517316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592" imgH="591" progId="TCLayout.ActiveDocument.1">
                  <p:embed/>
                </p:oleObj>
              </mc:Choice>
              <mc:Fallback>
                <p:oleObj name="think-cell Slide" r:id="rId8" imgW="592" imgH="59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305B6D76-6B4B-4ED5-B8F1-5D1D098312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BDCF374B-2477-45CD-A00B-B8676A45ACDF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7" name="2. Slide Title">
            <a:extLst>
              <a:ext uri="{FF2B5EF4-FFF2-40B4-BE49-F238E27FC236}">
                <a16:creationId xmlns:a16="http://schemas.microsoft.com/office/drawing/2014/main" id="{99495DFD-8D6A-4DD8-AE3A-47FA42AA0A4F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86478" y="5049118"/>
            <a:ext cx="9718858" cy="746386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8" name="Slide Number">
            <a:extLst>
              <a:ext uri="{FF2B5EF4-FFF2-40B4-BE49-F238E27FC236}">
                <a16:creationId xmlns:a16="http://schemas.microsoft.com/office/drawing/2014/main" id="{A86AE8A6-05EF-4E76-AAAD-41743692E9F9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5. Source" hidden="1">
            <a:extLst>
              <a:ext uri="{FF2B5EF4-FFF2-40B4-BE49-F238E27FC236}">
                <a16:creationId xmlns:a16="http://schemas.microsoft.com/office/drawing/2014/main" id="{B871FE09-BB6E-4334-B0EA-E52395AA61B3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9" name="1. On-page tracker">
            <a:extLst>
              <a:ext uri="{FF2B5EF4-FFF2-40B4-BE49-F238E27FC236}">
                <a16:creationId xmlns:a16="http://schemas.microsoft.com/office/drawing/2014/main" id="{FA764DC8-CEA6-42F3-8E66-7C768AAD275E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6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35952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rast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6D01440F-CB45-4B1E-BF2B-97953CB3550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66684593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413" imgH="416" progId="TCLayout.ActiveDocument.1">
                  <p:embed/>
                </p:oleObj>
              </mc:Choice>
              <mc:Fallback>
                <p:oleObj name="think-cell Slide" r:id="rId9" imgW="413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6D01440F-CB45-4B1E-BF2B-97953CB3550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1" hidden="1">
            <a:extLst>
              <a:ext uri="{FF2B5EF4-FFF2-40B4-BE49-F238E27FC236}">
                <a16:creationId xmlns:a16="http://schemas.microsoft.com/office/drawing/2014/main" id="{ED3A330D-704F-4050-81F6-50A136E78604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13" name="2. Slide Title">
            <a:extLst>
              <a:ext uri="{FF2B5EF4-FFF2-40B4-BE49-F238E27FC236}">
                <a16:creationId xmlns:a16="http://schemas.microsoft.com/office/drawing/2014/main" id="{5C829ED6-90BF-4B02-AD53-C2B66EC5467C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86477" y="189832"/>
            <a:ext cx="8291317" cy="424084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12" name="3. Subtitle">
            <a:extLst>
              <a:ext uri="{FF2B5EF4-FFF2-40B4-BE49-F238E27FC236}">
                <a16:creationId xmlns:a16="http://schemas.microsoft.com/office/drawing/2014/main" id="{0F8ABF34-9C24-45F4-B9AE-EDBE37FAC548}"/>
              </a:ext>
            </a:extLst>
          </p:cNvPr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486477" y="627908"/>
            <a:ext cx="8291317" cy="3053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>
              <a:defRPr lang="en-US" sz="1579" b="0" dirty="0"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edit Master subtitle style</a:t>
            </a:r>
            <a:endParaRPr lang="en-ZA" dirty="0"/>
          </a:p>
        </p:txBody>
      </p:sp>
      <p:sp>
        <p:nvSpPr>
          <p:cNvPr id="15" name="Slide Number">
            <a:extLst>
              <a:ext uri="{FF2B5EF4-FFF2-40B4-BE49-F238E27FC236}">
                <a16:creationId xmlns:a16="http://schemas.microsoft.com/office/drawing/2014/main" id="{E4920261-0593-4AC5-992E-73B8CB0A1C71}"/>
              </a:ext>
            </a:extLst>
          </p:cNvPr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5. Source" hidden="1">
            <a:extLst>
              <a:ext uri="{FF2B5EF4-FFF2-40B4-BE49-F238E27FC236}">
                <a16:creationId xmlns:a16="http://schemas.microsoft.com/office/drawing/2014/main" id="{0CC39C66-1ED1-4BBF-87FB-6C74C9A461BE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486477" y="7163674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11" name="1. On-page tracker">
            <a:extLst>
              <a:ext uri="{FF2B5EF4-FFF2-40B4-BE49-F238E27FC236}">
                <a16:creationId xmlns:a16="http://schemas.microsoft.com/office/drawing/2014/main" id="{0364ABB4-AE33-4DE9-A20C-DBDBFEC0CA11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862172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EC6EE29E-F64A-419F-BFB0-EEDEB71953F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03710206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592" imgH="591" progId="TCLayout.ActiveDocument.1">
                  <p:embed/>
                </p:oleObj>
              </mc:Choice>
              <mc:Fallback>
                <p:oleObj name="think-cell Slide" r:id="rId9" imgW="592" imgH="59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EC6EE29E-F64A-419F-BFB0-EEDEB71953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69526043-F22A-4ED3-B0A1-DD7C4F83AF9B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8" name="2. Slide Title">
            <a:extLst>
              <a:ext uri="{FF2B5EF4-FFF2-40B4-BE49-F238E27FC236}">
                <a16:creationId xmlns:a16="http://schemas.microsoft.com/office/drawing/2014/main" id="{EA735538-C733-4892-93A4-7B433D8B8293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320439" y="4072754"/>
            <a:ext cx="8050935" cy="424084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“Click to add quote</a:t>
            </a:r>
            <a:endParaRPr lang="en-ZA" dirty="0"/>
          </a:p>
        </p:txBody>
      </p:sp>
      <p:sp>
        <p:nvSpPr>
          <p:cNvPr id="6" name="3. Subtitle">
            <a:extLst>
              <a:ext uri="{FF2B5EF4-FFF2-40B4-BE49-F238E27FC236}">
                <a16:creationId xmlns:a16="http://schemas.microsoft.com/office/drawing/2014/main" id="{8DB5022C-F66C-4018-82F3-195571DDD527}"/>
              </a:ext>
            </a:extLst>
          </p:cNvPr>
          <p:cNvSpPr>
            <a:spLocks noGrp="1"/>
          </p:cNvSpPr>
          <p:nvPr>
            <p:ph type="subTitle" idx="1" hasCustomPrompt="1"/>
            <p:custDataLst>
              <p:tags r:id="rId4"/>
            </p:custDataLst>
          </p:nvPr>
        </p:nvSpPr>
        <p:spPr>
          <a:xfrm>
            <a:off x="1320439" y="4723012"/>
            <a:ext cx="8050935" cy="243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579" b="0" dirty="0"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add quote source</a:t>
            </a:r>
            <a:endParaRPr lang="en-ZA" dirty="0"/>
          </a:p>
        </p:txBody>
      </p:sp>
      <p:sp>
        <p:nvSpPr>
          <p:cNvPr id="9" name="Slide Number">
            <a:extLst>
              <a:ext uri="{FF2B5EF4-FFF2-40B4-BE49-F238E27FC236}">
                <a16:creationId xmlns:a16="http://schemas.microsoft.com/office/drawing/2014/main" id="{FAEB6FCE-50CC-4F2B-A5B3-CB508EDFCD46}"/>
              </a:ext>
            </a:extLst>
          </p:cNvPr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5. Source" hidden="1">
            <a:extLst>
              <a:ext uri="{FF2B5EF4-FFF2-40B4-BE49-F238E27FC236}">
                <a16:creationId xmlns:a16="http://schemas.microsoft.com/office/drawing/2014/main" id="{97195F4E-ECA7-41A9-AFF3-0C4DAD103DA6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556D1499-3230-4098-85B2-D4CC7CA621F1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477421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 hidden="1">
            <a:extLst>
              <a:ext uri="{FF2B5EF4-FFF2-40B4-BE49-F238E27FC236}">
                <a16:creationId xmlns:a16="http://schemas.microsoft.com/office/drawing/2014/main" id="{DA8D6A48-EE20-4EB4-A234-9F3B16C0287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83684135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413" imgH="416" progId="TCLayout.ActiveDocument.1">
                  <p:embed/>
                </p:oleObj>
              </mc:Choice>
              <mc:Fallback>
                <p:oleObj name="think-cell Slide" r:id="rId10" imgW="413" imgH="416" progId="TCLayout.ActiveDocument.1">
                  <p:embed/>
                  <p:pic>
                    <p:nvPicPr>
                      <p:cNvPr id="3" name="Object 6" hidden="1">
                        <a:extLst>
                          <a:ext uri="{FF2B5EF4-FFF2-40B4-BE49-F238E27FC236}">
                            <a16:creationId xmlns:a16="http://schemas.microsoft.com/office/drawing/2014/main" id="{DA8D6A48-EE20-4EB4-A234-9F3B16C028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1" hidden="1">
            <a:extLst>
              <a:ext uri="{FF2B5EF4-FFF2-40B4-BE49-F238E27FC236}">
                <a16:creationId xmlns:a16="http://schemas.microsoft.com/office/drawing/2014/main" id="{67C50C85-5FB9-4798-A8A4-1DA5B9F3ACC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6" name="RectangleLight">
            <a:extLst>
              <a:ext uri="{FF2B5EF4-FFF2-40B4-BE49-F238E27FC236}">
                <a16:creationId xmlns:a16="http://schemas.microsoft.com/office/drawing/2014/main" id="{3FA229FA-A3E6-464F-8FAE-54175450EBEB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2993708" y="0"/>
            <a:ext cx="7698105" cy="75596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sz="1579" dirty="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7" name="Slide Number">
            <a:extLst>
              <a:ext uri="{FF2B5EF4-FFF2-40B4-BE49-F238E27FC236}">
                <a16:creationId xmlns:a16="http://schemas.microsoft.com/office/drawing/2014/main" id="{ACF9526A-1F1C-4E57-8A8D-21EDBC12066F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6647A441-8DE4-4236-BCC7-B694B2C59E00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86478" y="3025159"/>
            <a:ext cx="2205186" cy="848166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A4DBA574-6D59-4DFD-82A7-9B1E9AEB906E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486478" y="4034080"/>
            <a:ext cx="2205186" cy="486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579" b="0" dirty="0"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edit Master subtitle style</a:t>
            </a:r>
            <a:endParaRPr lang="en-ZA" dirty="0"/>
          </a:p>
        </p:txBody>
      </p:sp>
      <p:sp>
        <p:nvSpPr>
          <p:cNvPr id="21" name="5. Source" hidden="1">
            <a:extLst>
              <a:ext uri="{FF2B5EF4-FFF2-40B4-BE49-F238E27FC236}">
                <a16:creationId xmlns:a16="http://schemas.microsoft.com/office/drawing/2014/main" id="{25B2DE14-9B3F-4199-B082-9FEB12CE57EA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96552B7E-7081-4EA8-9351-FE4C7216ADF2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8"/>
            </p:custDataLst>
          </p:nvPr>
        </p:nvSpPr>
        <p:spPr>
          <a:xfrm>
            <a:off x="486477" y="45854"/>
            <a:ext cx="220518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AAE5B02-18E2-452A-AD65-1EE1698092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534" b="11676"/>
          <a:stretch/>
        </p:blipFill>
        <p:spPr>
          <a:xfrm>
            <a:off x="8781946" y="-1"/>
            <a:ext cx="1772250" cy="964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5445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EE6E84E-0DE7-4EEF-8932-BF42153B3B5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88362076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413" imgH="416" progId="TCLayout.ActiveDocument.1">
                  <p:embed/>
                </p:oleObj>
              </mc:Choice>
              <mc:Fallback>
                <p:oleObj name="think-cell Slide" r:id="rId10" imgW="413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EE6E84E-0DE7-4EEF-8932-BF42153B3B5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29D2CA90-0144-4292-9526-98A508F53171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6" name="RectangleLight">
            <a:extLst>
              <a:ext uri="{FF2B5EF4-FFF2-40B4-BE49-F238E27FC236}">
                <a16:creationId xmlns:a16="http://schemas.microsoft.com/office/drawing/2014/main" id="{3FA229FA-A3E6-464F-8FAE-54175450EBEB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3827669" y="0"/>
            <a:ext cx="6864144" cy="75596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ZA" sz="1579" dirty="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7" name="Slide Number">
            <a:extLst>
              <a:ext uri="{FF2B5EF4-FFF2-40B4-BE49-F238E27FC236}">
                <a16:creationId xmlns:a16="http://schemas.microsoft.com/office/drawing/2014/main" id="{36B65DC7-979F-4AB7-9872-8CF5F2DCB753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4EF89F43-35C6-451B-BBE8-87D2B8B83F5E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86477" y="3025159"/>
            <a:ext cx="3039148" cy="848166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9F06A69A-B095-4159-932B-3658DD253FDF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486477" y="4034080"/>
            <a:ext cx="3039147" cy="243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579" b="0" dirty="0"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edit Master subtitle style</a:t>
            </a:r>
            <a:endParaRPr lang="en-ZA" dirty="0"/>
          </a:p>
        </p:txBody>
      </p:sp>
      <p:sp>
        <p:nvSpPr>
          <p:cNvPr id="21" name="5. Source" hidden="1">
            <a:extLst>
              <a:ext uri="{FF2B5EF4-FFF2-40B4-BE49-F238E27FC236}">
                <a16:creationId xmlns:a16="http://schemas.microsoft.com/office/drawing/2014/main" id="{DA204BE1-D5C8-4D03-9090-21D41FEC78E0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79C07342-0520-417C-B878-54C94CBD8539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8"/>
            </p:custDataLst>
          </p:nvPr>
        </p:nvSpPr>
        <p:spPr>
          <a:xfrm>
            <a:off x="486477" y="45854"/>
            <a:ext cx="3039149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0CC0413-9CA4-47C1-97EB-CC571B10DBB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534" b="11676"/>
          <a:stretch/>
        </p:blipFill>
        <p:spPr>
          <a:xfrm>
            <a:off x="8781946" y="-1"/>
            <a:ext cx="1772250" cy="964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4889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9F7114D8-6025-4386-BA96-B034FE6B3CD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08132452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413" imgH="416" progId="TCLayout.ActiveDocument.1">
                  <p:embed/>
                </p:oleObj>
              </mc:Choice>
              <mc:Fallback>
                <p:oleObj name="think-cell Slide" r:id="rId10" imgW="413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9F7114D8-6025-4386-BA96-B034FE6B3CD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1725BD87-3C3D-45F6-BBCF-F06FD867659F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7" name="RectangleLight">
            <a:extLst>
              <a:ext uri="{FF2B5EF4-FFF2-40B4-BE49-F238E27FC236}">
                <a16:creationId xmlns:a16="http://schemas.microsoft.com/office/drawing/2014/main" id="{2365F90A-9CD8-40EE-93CD-2729135A9569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5343234" y="0"/>
            <a:ext cx="5348579" cy="75596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ZA" sz="1579" dirty="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8" name="Slide Number">
            <a:extLst>
              <a:ext uri="{FF2B5EF4-FFF2-40B4-BE49-F238E27FC236}">
                <a16:creationId xmlns:a16="http://schemas.microsoft.com/office/drawing/2014/main" id="{D0E8D6D4-65CF-4E97-809E-C2399703986A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8FFC5EFA-01A0-4033-8D7E-3C2B1F490A33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86478" y="189832"/>
            <a:ext cx="4442448" cy="337465"/>
          </a:xfrm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1555BB7F-874D-4148-9E84-841F62C8E9D4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486478" y="627908"/>
            <a:ext cx="4442448" cy="243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579" b="0" dirty="0"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edit Master subtitle style</a:t>
            </a:r>
            <a:endParaRPr lang="en-ZA" dirty="0"/>
          </a:p>
        </p:txBody>
      </p:sp>
      <p:sp>
        <p:nvSpPr>
          <p:cNvPr id="22" name="5. Source" hidden="1">
            <a:extLst>
              <a:ext uri="{FF2B5EF4-FFF2-40B4-BE49-F238E27FC236}">
                <a16:creationId xmlns:a16="http://schemas.microsoft.com/office/drawing/2014/main" id="{F5E9C22A-A356-4521-A359-338A663DFEA2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E9BE4D1E-183A-499B-BFC7-798294EB7AE9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8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266B548-971B-4290-BA27-AC0E05CB2F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534" b="11676"/>
          <a:stretch/>
        </p:blipFill>
        <p:spPr>
          <a:xfrm>
            <a:off x="8781946" y="-1"/>
            <a:ext cx="1772250" cy="964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4414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293AC4C-5B2F-4A0C-8C9B-7295BEE1F4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18123934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572" imgH="588" progId="TCLayout.ActiveDocument.1">
                  <p:embed/>
                </p:oleObj>
              </mc:Choice>
              <mc:Fallback>
                <p:oleObj name="think-cell Slide" r:id="rId10" imgW="572" imgH="588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293AC4C-5B2F-4A0C-8C9B-7295BEE1F4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2D668F04-7049-40BA-8D63-D8BBB692131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0415F114-7B0E-43F2-8881-F0D9FB2A643B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86478" y="189832"/>
            <a:ext cx="6110371" cy="337465"/>
          </a:xfrm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7" name="RectangleLight">
            <a:extLst>
              <a:ext uri="{FF2B5EF4-FFF2-40B4-BE49-F238E27FC236}">
                <a16:creationId xmlns:a16="http://schemas.microsoft.com/office/drawing/2014/main" id="{2365F90A-9CD8-40EE-93CD-2729135A9569}"/>
              </a:ext>
            </a:extLst>
          </p:cNvPr>
          <p:cNvSpPr/>
          <p:nvPr userDrawn="1">
            <p:custDataLst>
              <p:tags r:id="rId4"/>
            </p:custDataLst>
          </p:nvPr>
        </p:nvSpPr>
        <p:spPr bwMode="ltGray">
          <a:xfrm>
            <a:off x="6866817" y="0"/>
            <a:ext cx="3824996" cy="75596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ZA" sz="1579" dirty="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7" name="Slide Number">
            <a:extLst>
              <a:ext uri="{FF2B5EF4-FFF2-40B4-BE49-F238E27FC236}">
                <a16:creationId xmlns:a16="http://schemas.microsoft.com/office/drawing/2014/main" id="{3B7A7C0C-AC02-4989-860B-73442D510162}"/>
              </a:ext>
            </a:extLst>
          </p:cNvPr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712BED6B-950C-4FB8-AEE1-14FA61D013FF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486478" y="627908"/>
            <a:ext cx="6110371" cy="243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579" b="0" dirty="0"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edit Master subtitle style</a:t>
            </a:r>
            <a:endParaRPr lang="en-ZA" dirty="0"/>
          </a:p>
        </p:txBody>
      </p:sp>
      <p:sp>
        <p:nvSpPr>
          <p:cNvPr id="21" name="5. Source" hidden="1">
            <a:extLst>
              <a:ext uri="{FF2B5EF4-FFF2-40B4-BE49-F238E27FC236}">
                <a16:creationId xmlns:a16="http://schemas.microsoft.com/office/drawing/2014/main" id="{F25A304F-F50E-4F96-991D-CFEB07060178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86477" y="7166887"/>
            <a:ext cx="6110372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7C393009-0681-4A8F-A1E9-19E10A949DCD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8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A569B05-9274-4399-B8B9-2E156F33768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534" b="11676"/>
          <a:stretch/>
        </p:blipFill>
        <p:spPr>
          <a:xfrm>
            <a:off x="8781946" y="-1"/>
            <a:ext cx="1772250" cy="964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640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/4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9F7114D8-6025-4386-BA96-B034FE6B3CD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54544427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413" imgH="416" progId="TCLayout.ActiveDocument.1">
                  <p:embed/>
                </p:oleObj>
              </mc:Choice>
              <mc:Fallback>
                <p:oleObj name="think-cell Slide" r:id="rId10" imgW="413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9F7114D8-6025-4386-BA96-B034FE6B3CD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50854476-2923-4515-A585-4477FF861180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3" name="RectangleLight">
            <a:extLst>
              <a:ext uri="{FF2B5EF4-FFF2-40B4-BE49-F238E27FC236}">
                <a16:creationId xmlns:a16="http://schemas.microsoft.com/office/drawing/2014/main" id="{A80E2F68-4ED6-42EF-9858-2FE4B1382825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7700891" y="0"/>
            <a:ext cx="2990922" cy="75596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ZA" sz="1579" noProof="0" dirty="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8" name="Slide Number">
            <a:extLst>
              <a:ext uri="{FF2B5EF4-FFF2-40B4-BE49-F238E27FC236}">
                <a16:creationId xmlns:a16="http://schemas.microsoft.com/office/drawing/2014/main" id="{D0E8D6D4-65CF-4E97-809E-C2399703986A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0" indent="0" algn="r" defTabSz="53562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BDCABE-3F10-B64C-92F1-862014417034}" type="slidenum">
              <a:rPr kumimoji="0" lang="en-ZA" sz="789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pPr marL="0" marR="0" lvl="0" indent="0" algn="r" defTabSz="53562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ZA" sz="789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8FFC5EFA-01A0-4033-8D7E-3C2B1F490A33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86477" y="189832"/>
            <a:ext cx="6944333" cy="337465"/>
          </a:xfrm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1555BB7F-874D-4148-9E84-841F62C8E9D4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486477" y="627908"/>
            <a:ext cx="6944333" cy="243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579" b="0" dirty="0"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edit Master subtitle style</a:t>
            </a:r>
            <a:endParaRPr lang="en-ZA" dirty="0"/>
          </a:p>
        </p:txBody>
      </p:sp>
      <p:sp>
        <p:nvSpPr>
          <p:cNvPr id="22" name="5. Source" hidden="1">
            <a:extLst>
              <a:ext uri="{FF2B5EF4-FFF2-40B4-BE49-F238E27FC236}">
                <a16:creationId xmlns:a16="http://schemas.microsoft.com/office/drawing/2014/main" id="{F5E9C22A-A356-4521-A359-338A663DFEA2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noProof="0" dirty="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DEC2F904-C5C8-4B39-9C46-6CA56144D86A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8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03C183D-E6B2-46A0-A603-48E976D05D5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534" b="11676"/>
          <a:stretch/>
        </p:blipFill>
        <p:spPr>
          <a:xfrm>
            <a:off x="8781946" y="-1"/>
            <a:ext cx="1772250" cy="964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4781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-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 hidden="1">
            <a:extLst>
              <a:ext uri="{FF2B5EF4-FFF2-40B4-BE49-F238E27FC236}">
                <a16:creationId xmlns:a16="http://schemas.microsoft.com/office/drawing/2014/main" id="{C648A5D5-75B9-4F02-A4CB-B3C65A9BF2C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44666096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592" imgH="591" progId="TCLayout.ActiveDocument.1">
                  <p:embed/>
                </p:oleObj>
              </mc:Choice>
              <mc:Fallback>
                <p:oleObj name="think-cell Slide" r:id="rId8" imgW="592" imgH="591" progId="TCLayout.ActiveDocument.1">
                  <p:embed/>
                  <p:pic>
                    <p:nvPicPr>
                      <p:cNvPr id="3" name="Object 6" hidden="1">
                        <a:extLst>
                          <a:ext uri="{FF2B5EF4-FFF2-40B4-BE49-F238E27FC236}">
                            <a16:creationId xmlns:a16="http://schemas.microsoft.com/office/drawing/2014/main" id="{C648A5D5-75B9-4F02-A4CB-B3C65A9BF2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A58AAF75-30DC-408A-933A-149F2D14D18F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15" name="Slide Number">
            <a:extLst>
              <a:ext uri="{FF2B5EF4-FFF2-40B4-BE49-F238E27FC236}">
                <a16:creationId xmlns:a16="http://schemas.microsoft.com/office/drawing/2014/main" id="{0AA537C7-2883-43C1-848C-3A4E9645077F}"/>
              </a:ext>
            </a:extLst>
          </p:cNvPr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2. Slide Title">
            <a:extLst>
              <a:ext uri="{FF2B5EF4-FFF2-40B4-BE49-F238E27FC236}">
                <a16:creationId xmlns:a16="http://schemas.microsoft.com/office/drawing/2014/main" id="{6C3D89FC-A4B9-4683-B64F-B0644150274F}"/>
              </a:ext>
            </a:extLst>
          </p:cNvPr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486477" y="193094"/>
            <a:ext cx="8291317" cy="424084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10" name="5. Source" hidden="1">
            <a:extLst>
              <a:ext uri="{FF2B5EF4-FFF2-40B4-BE49-F238E27FC236}">
                <a16:creationId xmlns:a16="http://schemas.microsoft.com/office/drawing/2014/main" id="{81E2484B-3E40-408C-A350-5EB40C8A09F0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8" name="1. On-page tracker">
            <a:extLst>
              <a:ext uri="{FF2B5EF4-FFF2-40B4-BE49-F238E27FC236}">
                <a16:creationId xmlns:a16="http://schemas.microsoft.com/office/drawing/2014/main" id="{931AA88E-24E2-4493-A340-98EE8666A3B2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6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36DC22C-05B8-4408-B0F1-8C6206BA4EC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534" b="11676"/>
          <a:stretch/>
        </p:blipFill>
        <p:spPr>
          <a:xfrm>
            <a:off x="8781946" y="-1"/>
            <a:ext cx="1772250" cy="964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0043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220E9A7C-FB74-480B-8212-8CE5C1AF5D1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50724447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592" imgH="591" progId="TCLayout.ActiveDocument.1">
                  <p:embed/>
                </p:oleObj>
              </mc:Choice>
              <mc:Fallback>
                <p:oleObj name="think-cell Slide" r:id="rId6" imgW="592" imgH="591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220E9A7C-FB74-480B-8212-8CE5C1AF5D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">
            <a:extLst>
              <a:ext uri="{FF2B5EF4-FFF2-40B4-BE49-F238E27FC236}">
                <a16:creationId xmlns:a16="http://schemas.microsoft.com/office/drawing/2014/main" id="{6982A9EE-ED1D-4D7E-84CA-3C36D0891D68}"/>
              </a:ext>
            </a:extLst>
          </p:cNvPr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5. Source" hidden="1">
            <a:extLst>
              <a:ext uri="{FF2B5EF4-FFF2-40B4-BE49-F238E27FC236}">
                <a16:creationId xmlns:a16="http://schemas.microsoft.com/office/drawing/2014/main" id="{09F9A864-CDB7-4063-BBF8-591908AA18D0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8" name="1. On-page tracker">
            <a:extLst>
              <a:ext uri="{FF2B5EF4-FFF2-40B4-BE49-F238E27FC236}">
                <a16:creationId xmlns:a16="http://schemas.microsoft.com/office/drawing/2014/main" id="{BD5E1493-E8EF-4031-B447-85DA0B418111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4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442695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6" hidden="1">
            <a:extLst>
              <a:ext uri="{FF2B5EF4-FFF2-40B4-BE49-F238E27FC236}">
                <a16:creationId xmlns:a16="http://schemas.microsoft.com/office/drawing/2014/main" id="{A954CCC1-5027-4384-BFF6-B54153C697A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17019798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2" name="Object 6" hidden="1">
                        <a:extLst>
                          <a:ext uri="{FF2B5EF4-FFF2-40B4-BE49-F238E27FC236}">
                            <a16:creationId xmlns:a16="http://schemas.microsoft.com/office/drawing/2014/main" id="{A954CCC1-5027-4384-BFF6-B54153C697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5. Source" hidden="1">
            <a:extLst>
              <a:ext uri="{FF2B5EF4-FFF2-40B4-BE49-F238E27FC236}">
                <a16:creationId xmlns:a16="http://schemas.microsoft.com/office/drawing/2014/main" id="{330AE89A-7771-4A6E-A02D-893DCB66C876}"/>
              </a:ext>
            </a:extLst>
          </p:cNvPr>
          <p:cNvSpPr txBox="1"/>
          <p:nvPr userDrawn="1">
            <p:custDataLst>
              <p:tags r:id="rId2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5C668D-BBD1-47C9-B67C-CD26778A70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889" t="7534" r="14923" b="11676"/>
          <a:stretch/>
        </p:blipFill>
        <p:spPr>
          <a:xfrm>
            <a:off x="3879166" y="2745817"/>
            <a:ext cx="2933482" cy="2068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990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ultiple Image Slid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 Placeholder 8"/>
          <p:cNvSpPr>
            <a:spLocks noGrp="1"/>
          </p:cNvSpPr>
          <p:nvPr>
            <p:ph type="body" sz="quarter" idx="49" hasCustomPrompt="1"/>
          </p:nvPr>
        </p:nvSpPr>
        <p:spPr>
          <a:xfrm>
            <a:off x="3560326" y="3779840"/>
            <a:ext cx="1784226" cy="1889891"/>
          </a:xfrm>
          <a:solidFill>
            <a:schemeClr val="bg1">
              <a:lumMod val="95000"/>
            </a:schemeClr>
          </a:solidFill>
        </p:spPr>
        <p:txBody>
          <a:bodyPr lIns="108000" tIns="360000" rIns="108000" bIns="360000" anchor="ctr">
            <a:noAutofit/>
          </a:bodyPr>
          <a:lstStyle>
            <a:lvl1pPr algn="ctr">
              <a:defRPr sz="1139" b="0" i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 can change the color of the text boxes</a:t>
            </a:r>
          </a:p>
        </p:txBody>
      </p:sp>
      <p:sp>
        <p:nvSpPr>
          <p:cNvPr id="60" name="Picture Placeholder 7"/>
          <p:cNvSpPr>
            <a:spLocks noGrp="1"/>
          </p:cNvSpPr>
          <p:nvPr>
            <p:ph type="pic" sz="quarter" idx="36"/>
          </p:nvPr>
        </p:nvSpPr>
        <p:spPr>
          <a:xfrm>
            <a:off x="0" y="3779784"/>
            <a:ext cx="1784226" cy="21589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61" name="Picture Placeholder 7"/>
          <p:cNvSpPr>
            <a:spLocks noGrp="1"/>
          </p:cNvSpPr>
          <p:nvPr>
            <p:ph type="pic" sz="quarter" idx="37"/>
          </p:nvPr>
        </p:nvSpPr>
        <p:spPr>
          <a:xfrm>
            <a:off x="1781517" y="3779784"/>
            <a:ext cx="1784226" cy="21589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7" name="Picture Placeholder 7"/>
          <p:cNvSpPr>
            <a:spLocks noGrp="1"/>
          </p:cNvSpPr>
          <p:nvPr>
            <p:ph type="pic" sz="quarter" idx="39"/>
          </p:nvPr>
        </p:nvSpPr>
        <p:spPr>
          <a:xfrm>
            <a:off x="5344552" y="3779784"/>
            <a:ext cx="1784226" cy="21589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8" name="Picture Placeholder 7"/>
          <p:cNvSpPr>
            <a:spLocks noGrp="1"/>
          </p:cNvSpPr>
          <p:nvPr>
            <p:ph type="pic" sz="quarter" idx="40"/>
          </p:nvPr>
        </p:nvSpPr>
        <p:spPr>
          <a:xfrm>
            <a:off x="7126070" y="3779784"/>
            <a:ext cx="1784226" cy="21589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77" name="Picture Placeholder 7"/>
          <p:cNvSpPr>
            <a:spLocks noGrp="1"/>
          </p:cNvSpPr>
          <p:nvPr>
            <p:ph type="pic" sz="quarter" idx="41"/>
          </p:nvPr>
        </p:nvSpPr>
        <p:spPr>
          <a:xfrm>
            <a:off x="8907587" y="3779784"/>
            <a:ext cx="1784226" cy="21589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0" name="Picture Placeholder 7"/>
          <p:cNvSpPr>
            <a:spLocks noGrp="1"/>
          </p:cNvSpPr>
          <p:nvPr>
            <p:ph type="pic" sz="quarter" idx="42"/>
          </p:nvPr>
        </p:nvSpPr>
        <p:spPr>
          <a:xfrm>
            <a:off x="0" y="5669675"/>
            <a:ext cx="1784226" cy="21589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1" name="Picture Placeholder 7"/>
          <p:cNvSpPr>
            <a:spLocks noGrp="1"/>
          </p:cNvSpPr>
          <p:nvPr>
            <p:ph type="pic" sz="quarter" idx="43"/>
          </p:nvPr>
        </p:nvSpPr>
        <p:spPr>
          <a:xfrm>
            <a:off x="1781517" y="5669675"/>
            <a:ext cx="1784226" cy="21589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2" name="Picture Placeholder 7"/>
          <p:cNvSpPr>
            <a:spLocks noGrp="1"/>
          </p:cNvSpPr>
          <p:nvPr>
            <p:ph type="pic" sz="quarter" idx="44"/>
          </p:nvPr>
        </p:nvSpPr>
        <p:spPr>
          <a:xfrm>
            <a:off x="3563035" y="5669675"/>
            <a:ext cx="1784226" cy="21589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3" name="Picture Placeholder 7"/>
          <p:cNvSpPr>
            <a:spLocks noGrp="1"/>
          </p:cNvSpPr>
          <p:nvPr>
            <p:ph type="pic" sz="quarter" idx="45"/>
          </p:nvPr>
        </p:nvSpPr>
        <p:spPr>
          <a:xfrm>
            <a:off x="5344552" y="5669675"/>
            <a:ext cx="1784226" cy="21589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4" name="Picture Placeholder 7"/>
          <p:cNvSpPr>
            <a:spLocks noGrp="1"/>
          </p:cNvSpPr>
          <p:nvPr>
            <p:ph type="pic" sz="quarter" idx="46"/>
          </p:nvPr>
        </p:nvSpPr>
        <p:spPr>
          <a:xfrm>
            <a:off x="7126070" y="5669675"/>
            <a:ext cx="1784226" cy="21589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5" name="Picture Placeholder 7"/>
          <p:cNvSpPr>
            <a:spLocks noGrp="1"/>
          </p:cNvSpPr>
          <p:nvPr>
            <p:ph type="pic" sz="quarter" idx="47"/>
          </p:nvPr>
        </p:nvSpPr>
        <p:spPr>
          <a:xfrm>
            <a:off x="8907587" y="5669675"/>
            <a:ext cx="1784226" cy="21589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2000" y="687345"/>
            <a:ext cx="9422586" cy="33746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Multiple Image Slide with Text</a:t>
            </a:r>
            <a:endParaRPr lang="en-GB" dirty="0"/>
          </a:p>
        </p:txBody>
      </p:sp>
      <p:sp>
        <p:nvSpPr>
          <p:cNvPr id="31" name="Text Placeholder 2"/>
          <p:cNvSpPr>
            <a:spLocks noGrp="1"/>
          </p:cNvSpPr>
          <p:nvPr>
            <p:ph type="body" sz="quarter" idx="28"/>
          </p:nvPr>
        </p:nvSpPr>
        <p:spPr>
          <a:xfrm>
            <a:off x="612000" y="1800226"/>
            <a:ext cx="9421964" cy="1271823"/>
          </a:xfrm>
        </p:spPr>
        <p:txBody>
          <a:bodyPr numCol="2" spcCol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2" name="Text Placeholder 8"/>
          <p:cNvSpPr>
            <a:spLocks noGrp="1"/>
          </p:cNvSpPr>
          <p:nvPr>
            <p:ph type="body" sz="quarter" idx="21" hasCustomPrompt="1"/>
          </p:nvPr>
        </p:nvSpPr>
        <p:spPr>
          <a:xfrm>
            <a:off x="612001" y="1009650"/>
            <a:ext cx="9421965" cy="334916"/>
          </a:xfrm>
        </p:spPr>
        <p:txBody>
          <a:bodyPr lIns="0" rIns="0">
            <a:noAutofit/>
          </a:bodyPr>
          <a:lstStyle>
            <a:lvl1pPr>
              <a:defRPr sz="1432" i="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GB" dirty="0"/>
              <a:t>Flexible slide. You can delete image placeholders and expand to fill the space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E88F3E-47D0-41FF-8DD8-0641CBF313FD}"/>
              </a:ext>
            </a:extLst>
          </p:cNvPr>
          <p:cNvSpPr>
            <a:spLocks noGrp="1"/>
          </p:cNvSpPr>
          <p:nvPr>
            <p:ph type="ftr" sz="quarter" idx="50"/>
          </p:nvPr>
        </p:nvSpPr>
        <p:spPr/>
        <p:txBody>
          <a:bodyPr/>
          <a:lstStyle/>
          <a:p>
            <a:r>
              <a:rPr lang="en-GB"/>
              <a:t>© BRUNSWICK GROUP 2019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E684E9-D270-4E3F-B5C2-66E3540E1FBB}"/>
              </a:ext>
            </a:extLst>
          </p:cNvPr>
          <p:cNvSpPr>
            <a:spLocks noGrp="1"/>
          </p:cNvSpPr>
          <p:nvPr>
            <p:ph type="sldNum" sz="quarter" idx="51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273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rast Top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2" hidden="1">
            <a:extLst>
              <a:ext uri="{FF2B5EF4-FFF2-40B4-BE49-F238E27FC236}">
                <a16:creationId xmlns:a16="http://schemas.microsoft.com/office/drawing/2014/main" id="{6EDB0C68-81D8-4BCB-8FED-587D098337D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3967091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592" imgH="591" progId="TCLayout.ActiveDocument.1">
                  <p:embed/>
                </p:oleObj>
              </mc:Choice>
              <mc:Fallback>
                <p:oleObj name="think-cell Slide" r:id="rId8" imgW="592" imgH="591" progId="TCLayout.ActiveDocument.1">
                  <p:embed/>
                  <p:pic>
                    <p:nvPicPr>
                      <p:cNvPr id="8" name="Object 2" hidden="1">
                        <a:extLst>
                          <a:ext uri="{FF2B5EF4-FFF2-40B4-BE49-F238E27FC236}">
                            <a16:creationId xmlns:a16="http://schemas.microsoft.com/office/drawing/2014/main" id="{6EDB0C68-81D8-4BCB-8FED-587D098337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98EAA134-9792-4D41-898E-A83D3A4E3D6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3" name="2. Slide Title">
            <a:extLst>
              <a:ext uri="{FF2B5EF4-FFF2-40B4-BE49-F238E27FC236}">
                <a16:creationId xmlns:a16="http://schemas.microsoft.com/office/drawing/2014/main" id="{064E079D-5BD2-4787-A7F2-0859A1CB5E94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86477" y="1881170"/>
            <a:ext cx="3343865" cy="337465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E74A6D15-9D93-480F-A207-CA245151AE26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5. Source" hidden="1">
            <a:extLst>
              <a:ext uri="{FF2B5EF4-FFF2-40B4-BE49-F238E27FC236}">
                <a16:creationId xmlns:a16="http://schemas.microsoft.com/office/drawing/2014/main" id="{33F722E2-991C-4728-97C9-8D281DB3C594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9" name="1. On-page tracker">
            <a:extLst>
              <a:ext uri="{FF2B5EF4-FFF2-40B4-BE49-F238E27FC236}">
                <a16:creationId xmlns:a16="http://schemas.microsoft.com/office/drawing/2014/main" id="{79744E48-04EF-4FA7-AF06-13E2E4A9BC59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6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022821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33B562A0-3D6C-45D0-9E85-8A28A804D0F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28179597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592" imgH="591" progId="TCLayout.ActiveDocument.1">
                  <p:embed/>
                </p:oleObj>
              </mc:Choice>
              <mc:Fallback>
                <p:oleObj name="think-cell Slide" r:id="rId7" imgW="592" imgH="591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33B562A0-3D6C-45D0-9E85-8A28A804D0F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CC42428D-965F-410A-AAB0-2F4E028AF07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3859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16" name="Documenttype">
            <a:extLst>
              <a:ext uri="{FF2B5EF4-FFF2-40B4-BE49-F238E27FC236}">
                <a16:creationId xmlns:a16="http://schemas.microsoft.com/office/drawing/2014/main" id="{0CADA7EB-5C2E-4AD4-A32E-534A28817C8A}"/>
              </a:ext>
            </a:extLst>
          </p:cNvPr>
          <p:cNvSpPr>
            <a:spLocks noGrp="1"/>
          </p:cNvSpPr>
          <p:nvPr userDrawn="1">
            <p:ph type="body" sz="quarter" idx="13" hasCustomPrompt="1"/>
            <p:custDataLst>
              <p:tags r:id="rId3"/>
            </p:custDataLst>
          </p:nvPr>
        </p:nvSpPr>
        <p:spPr>
          <a:xfrm>
            <a:off x="480297" y="3941478"/>
            <a:ext cx="9722867" cy="188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sz="1228" dirty="0">
                <a:solidFill>
                  <a:schemeClr val="tx1"/>
                </a:solidFill>
                <a:latin typeface="+mj-lt"/>
              </a:defRPr>
            </a:lvl1pPr>
          </a:lstStyle>
          <a:p>
            <a:pPr lvl="0">
              <a:buNone/>
            </a:pPr>
            <a:r>
              <a:rPr lang="en-ZA" dirty="0"/>
              <a:t>Edit date or title/role</a:t>
            </a:r>
          </a:p>
        </p:txBody>
      </p:sp>
      <p:sp>
        <p:nvSpPr>
          <p:cNvPr id="18" name="Subtitle">
            <a:extLst>
              <a:ext uri="{FF2B5EF4-FFF2-40B4-BE49-F238E27FC236}">
                <a16:creationId xmlns:a16="http://schemas.microsoft.com/office/drawing/2014/main" id="{C85A1636-E33D-4640-A4BA-89E2008C1ED4}"/>
              </a:ext>
            </a:extLst>
          </p:cNvPr>
          <p:cNvSpPr>
            <a:spLocks noGrp="1"/>
          </p:cNvSpPr>
          <p:nvPr userDrawn="1">
            <p:ph type="subTitle" idx="1"/>
            <p:custDataLst>
              <p:tags r:id="rId4"/>
            </p:custDataLst>
          </p:nvPr>
        </p:nvSpPr>
        <p:spPr>
          <a:xfrm>
            <a:off x="480297" y="3481142"/>
            <a:ext cx="9722867" cy="26994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sz="1754" dirty="0">
                <a:solidFill>
                  <a:schemeClr val="tx1"/>
                </a:solidFill>
                <a:latin typeface="+mj-lt"/>
              </a:defRPr>
            </a:lvl1pPr>
          </a:lstStyle>
          <a:p>
            <a:pPr lvl="0">
              <a:buNone/>
            </a:pPr>
            <a:r>
              <a:rPr lang="en-ZA" dirty="0"/>
              <a:t>Click to edit Master subtitle style</a:t>
            </a:r>
          </a:p>
        </p:txBody>
      </p:sp>
      <p:sp>
        <p:nvSpPr>
          <p:cNvPr id="20" name="Title">
            <a:extLst>
              <a:ext uri="{FF2B5EF4-FFF2-40B4-BE49-F238E27FC236}">
                <a16:creationId xmlns:a16="http://schemas.microsoft.com/office/drawing/2014/main" id="{AA4E4E19-7239-46DA-AE24-CE9556C9BE7D}"/>
              </a:ext>
            </a:extLst>
          </p:cNvPr>
          <p:cNvSpPr>
            <a:spLocks noGrp="1"/>
          </p:cNvSpPr>
          <p:nvPr userDrawn="1">
            <p:ph type="title"/>
            <p:custDataLst>
              <p:tags r:id="rId5"/>
            </p:custDataLst>
          </p:nvPr>
        </p:nvSpPr>
        <p:spPr>
          <a:xfrm>
            <a:off x="480297" y="2708377"/>
            <a:ext cx="9722867" cy="59388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b" anchorCtr="0">
            <a:spAutoFit/>
          </a:bodyPr>
          <a:lstStyle>
            <a:lvl1pPr>
              <a:defRPr lang="en-US" sz="3859" dirty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ZA" dirty="0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C28FDEE-3F24-4721-A41A-876C303395D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64734" y="4466468"/>
            <a:ext cx="4427079" cy="2981872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54E4080-9FB4-442C-BEEF-2FC7BD10BD8B}"/>
              </a:ext>
            </a:extLst>
          </p:cNvPr>
          <p:cNvCxnSpPr/>
          <p:nvPr userDrawn="1"/>
        </p:nvCxnSpPr>
        <p:spPr>
          <a:xfrm>
            <a:off x="0" y="3404231"/>
            <a:ext cx="10691813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3476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 hidden="1">
            <a:extLst>
              <a:ext uri="{FF2B5EF4-FFF2-40B4-BE49-F238E27FC236}">
                <a16:creationId xmlns:a16="http://schemas.microsoft.com/office/drawing/2014/main" id="{D8EFF8A2-0FB9-4B25-8B8D-49235327498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77369155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413" imgH="416" progId="TCLayout.ActiveDocument.1">
                  <p:embed/>
                </p:oleObj>
              </mc:Choice>
              <mc:Fallback>
                <p:oleObj name="think-cell Slide" r:id="rId9" imgW="413" imgH="416" progId="TCLayout.ActiveDocument.1">
                  <p:embed/>
                  <p:pic>
                    <p:nvPicPr>
                      <p:cNvPr id="3" name="Object 6" hidden="1">
                        <a:extLst>
                          <a:ext uri="{FF2B5EF4-FFF2-40B4-BE49-F238E27FC236}">
                            <a16:creationId xmlns:a16="http://schemas.microsoft.com/office/drawing/2014/main" id="{D8EFF8A2-0FB9-4B25-8B8D-4923532749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" hidden="1">
            <a:extLst>
              <a:ext uri="{FF2B5EF4-FFF2-40B4-BE49-F238E27FC236}">
                <a16:creationId xmlns:a16="http://schemas.microsoft.com/office/drawing/2014/main" id="{FCC3A0E6-E630-4C26-B008-93BA0B5B110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15" name="2. Slide Title">
            <a:extLst>
              <a:ext uri="{FF2B5EF4-FFF2-40B4-BE49-F238E27FC236}">
                <a16:creationId xmlns:a16="http://schemas.microsoft.com/office/drawing/2014/main" id="{699FD2C4-82B5-475E-9235-DB128978B618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86477" y="189832"/>
            <a:ext cx="8291317" cy="424084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14" name="3. Subtitle">
            <a:extLst>
              <a:ext uri="{FF2B5EF4-FFF2-40B4-BE49-F238E27FC236}">
                <a16:creationId xmlns:a16="http://schemas.microsoft.com/office/drawing/2014/main" id="{D4D36123-678D-4B6C-A648-186F85BE34AE}"/>
              </a:ext>
            </a:extLst>
          </p:cNvPr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486477" y="627908"/>
            <a:ext cx="8291317" cy="3053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>
              <a:defRPr lang="en-US" sz="1579" b="0" dirty="0"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edit Master subtitle style</a:t>
            </a:r>
            <a:endParaRPr lang="en-ZA" dirty="0"/>
          </a:p>
        </p:txBody>
      </p:sp>
      <p:sp>
        <p:nvSpPr>
          <p:cNvPr id="9" name="Slide Number">
            <a:extLst>
              <a:ext uri="{FF2B5EF4-FFF2-40B4-BE49-F238E27FC236}">
                <a16:creationId xmlns:a16="http://schemas.microsoft.com/office/drawing/2014/main" id="{66686DBA-90DA-4033-B950-94CBD0D7A425}"/>
              </a:ext>
            </a:extLst>
          </p:cNvPr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b="0" smtClean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b="0" dirty="0">
              <a:solidFill>
                <a:schemeClr val="tx1"/>
              </a:solidFill>
              <a:latin typeface="+mj-lt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5. Source" hidden="1">
            <a:extLst>
              <a:ext uri="{FF2B5EF4-FFF2-40B4-BE49-F238E27FC236}">
                <a16:creationId xmlns:a16="http://schemas.microsoft.com/office/drawing/2014/main" id="{9238B1D6-2095-4826-AA45-9A4E6F7D1A16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486477" y="7163674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11" name="1. On-page tracker">
            <a:extLst>
              <a:ext uri="{FF2B5EF4-FFF2-40B4-BE49-F238E27FC236}">
                <a16:creationId xmlns:a16="http://schemas.microsoft.com/office/drawing/2014/main" id="{C30AC055-11D5-4540-94E4-C3B7BE6EFD7D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875452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6" hidden="1">
            <a:extLst>
              <a:ext uri="{FF2B5EF4-FFF2-40B4-BE49-F238E27FC236}">
                <a16:creationId xmlns:a16="http://schemas.microsoft.com/office/drawing/2014/main" id="{9BA84E71-6FE7-4585-B82E-BE560331194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35066439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592" imgH="591" progId="TCLayout.ActiveDocument.1">
                  <p:embed/>
                </p:oleObj>
              </mc:Choice>
              <mc:Fallback>
                <p:oleObj name="think-cell Slide" r:id="rId8" imgW="592" imgH="591" progId="TCLayout.ActiveDocument.1">
                  <p:embed/>
                  <p:pic>
                    <p:nvPicPr>
                      <p:cNvPr id="10" name="Object 6" hidden="1">
                        <a:extLst>
                          <a:ext uri="{FF2B5EF4-FFF2-40B4-BE49-F238E27FC236}">
                            <a16:creationId xmlns:a16="http://schemas.microsoft.com/office/drawing/2014/main" id="{9BA84E71-6FE7-4585-B82E-BE56033119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" hidden="1">
            <a:extLst>
              <a:ext uri="{FF2B5EF4-FFF2-40B4-BE49-F238E27FC236}">
                <a16:creationId xmlns:a16="http://schemas.microsoft.com/office/drawing/2014/main" id="{D62A08AB-557D-4245-84FA-9DB6B6C6845A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3" name="2. Slide Title">
            <a:extLst>
              <a:ext uri="{FF2B5EF4-FFF2-40B4-BE49-F238E27FC236}">
                <a16:creationId xmlns:a16="http://schemas.microsoft.com/office/drawing/2014/main" id="{064E079D-5BD2-4787-A7F2-0859A1CB5E94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86477" y="1881170"/>
            <a:ext cx="3343865" cy="337465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EFB4BF85-6002-4998-80DC-DC1B92544D1D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5. Source" hidden="1">
            <a:extLst>
              <a:ext uri="{FF2B5EF4-FFF2-40B4-BE49-F238E27FC236}">
                <a16:creationId xmlns:a16="http://schemas.microsoft.com/office/drawing/2014/main" id="{0E2D5DBB-C1B8-4A27-836D-C2E6D553234D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11" name="1. On-page tracker">
            <a:extLst>
              <a:ext uri="{FF2B5EF4-FFF2-40B4-BE49-F238E27FC236}">
                <a16:creationId xmlns:a16="http://schemas.microsoft.com/office/drawing/2014/main" id="{A2582D75-79F8-4634-92EF-A9F0840C018B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6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615235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3C4F5195-E8F7-4A2F-B02E-643BB3D8838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01042842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592" imgH="591" progId="TCLayout.ActiveDocument.1">
                  <p:embed/>
                </p:oleObj>
              </mc:Choice>
              <mc:Fallback>
                <p:oleObj name="think-cell Slide" r:id="rId8" imgW="592" imgH="591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3C4F5195-E8F7-4A2F-B02E-643BB3D8838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515EFC92-5E3D-4BDC-A378-85D30212A9E2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3" name="2. Slide Title">
            <a:extLst>
              <a:ext uri="{FF2B5EF4-FFF2-40B4-BE49-F238E27FC236}">
                <a16:creationId xmlns:a16="http://schemas.microsoft.com/office/drawing/2014/main" id="{064E079D-5BD2-4787-A7F2-0859A1CB5E94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86478" y="3355756"/>
            <a:ext cx="4442448" cy="848166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9" name="Slide Number">
            <a:extLst>
              <a:ext uri="{FF2B5EF4-FFF2-40B4-BE49-F238E27FC236}">
                <a16:creationId xmlns:a16="http://schemas.microsoft.com/office/drawing/2014/main" id="{2BF771FC-DD10-42B6-A51E-7F1E26F8184D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5. Source" hidden="1">
            <a:extLst>
              <a:ext uri="{FF2B5EF4-FFF2-40B4-BE49-F238E27FC236}">
                <a16:creationId xmlns:a16="http://schemas.microsoft.com/office/drawing/2014/main" id="{C0D33C43-5B9F-44B4-82FA-BAAD11A7FB8E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E4983596-431B-4F12-AA07-76914CD3DEE7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6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5018952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305B6D76-6B4B-4ED5-B8F1-5D1D098312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37292022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592" imgH="591" progId="TCLayout.ActiveDocument.1">
                  <p:embed/>
                </p:oleObj>
              </mc:Choice>
              <mc:Fallback>
                <p:oleObj name="think-cell Slide" r:id="rId8" imgW="592" imgH="59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305B6D76-6B4B-4ED5-B8F1-5D1D098312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BDCF374B-2477-45CD-A00B-B8676A45ACDF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7" name="2. Slide Title">
            <a:extLst>
              <a:ext uri="{FF2B5EF4-FFF2-40B4-BE49-F238E27FC236}">
                <a16:creationId xmlns:a16="http://schemas.microsoft.com/office/drawing/2014/main" id="{99495DFD-8D6A-4DD8-AE3A-47FA42AA0A4F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86478" y="5049118"/>
            <a:ext cx="9718858" cy="746386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8" name="Slide Number">
            <a:extLst>
              <a:ext uri="{FF2B5EF4-FFF2-40B4-BE49-F238E27FC236}">
                <a16:creationId xmlns:a16="http://schemas.microsoft.com/office/drawing/2014/main" id="{A86AE8A6-05EF-4E76-AAAD-41743692E9F9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5. Source" hidden="1">
            <a:extLst>
              <a:ext uri="{FF2B5EF4-FFF2-40B4-BE49-F238E27FC236}">
                <a16:creationId xmlns:a16="http://schemas.microsoft.com/office/drawing/2014/main" id="{B871FE09-BB6E-4334-B0EA-E52395AA61B3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9" name="1. On-page tracker">
            <a:extLst>
              <a:ext uri="{FF2B5EF4-FFF2-40B4-BE49-F238E27FC236}">
                <a16:creationId xmlns:a16="http://schemas.microsoft.com/office/drawing/2014/main" id="{FA764DC8-CEA6-42F3-8E66-7C768AAD275E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6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239909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EC6EE29E-F64A-419F-BFB0-EEDEB71953F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56160922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592" imgH="591" progId="TCLayout.ActiveDocument.1">
                  <p:embed/>
                </p:oleObj>
              </mc:Choice>
              <mc:Fallback>
                <p:oleObj name="think-cell Slide" r:id="rId9" imgW="592" imgH="59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EC6EE29E-F64A-419F-BFB0-EEDEB71953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69526043-F22A-4ED3-B0A1-DD7C4F83AF9B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8" name="2. Slide Title">
            <a:extLst>
              <a:ext uri="{FF2B5EF4-FFF2-40B4-BE49-F238E27FC236}">
                <a16:creationId xmlns:a16="http://schemas.microsoft.com/office/drawing/2014/main" id="{EA735538-C733-4892-93A4-7B433D8B8293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320439" y="4072754"/>
            <a:ext cx="8050935" cy="424084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“Click to add quote</a:t>
            </a:r>
            <a:endParaRPr lang="en-ZA" dirty="0"/>
          </a:p>
        </p:txBody>
      </p:sp>
      <p:sp>
        <p:nvSpPr>
          <p:cNvPr id="6" name="3. Subtitle">
            <a:extLst>
              <a:ext uri="{FF2B5EF4-FFF2-40B4-BE49-F238E27FC236}">
                <a16:creationId xmlns:a16="http://schemas.microsoft.com/office/drawing/2014/main" id="{8DB5022C-F66C-4018-82F3-195571DDD527}"/>
              </a:ext>
            </a:extLst>
          </p:cNvPr>
          <p:cNvSpPr>
            <a:spLocks noGrp="1"/>
          </p:cNvSpPr>
          <p:nvPr>
            <p:ph type="subTitle" idx="1" hasCustomPrompt="1"/>
            <p:custDataLst>
              <p:tags r:id="rId4"/>
            </p:custDataLst>
          </p:nvPr>
        </p:nvSpPr>
        <p:spPr>
          <a:xfrm>
            <a:off x="1320439" y="4723012"/>
            <a:ext cx="8050935" cy="243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579" b="0" dirty="0"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add quote source</a:t>
            </a:r>
            <a:endParaRPr lang="en-ZA" dirty="0"/>
          </a:p>
        </p:txBody>
      </p:sp>
      <p:sp>
        <p:nvSpPr>
          <p:cNvPr id="9" name="Slide Number">
            <a:extLst>
              <a:ext uri="{FF2B5EF4-FFF2-40B4-BE49-F238E27FC236}">
                <a16:creationId xmlns:a16="http://schemas.microsoft.com/office/drawing/2014/main" id="{FAEB6FCE-50CC-4F2B-A5B3-CB508EDFCD46}"/>
              </a:ext>
            </a:extLst>
          </p:cNvPr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5. Source" hidden="1">
            <a:extLst>
              <a:ext uri="{FF2B5EF4-FFF2-40B4-BE49-F238E27FC236}">
                <a16:creationId xmlns:a16="http://schemas.microsoft.com/office/drawing/2014/main" id="{97195F4E-ECA7-41A9-AFF3-0C4DAD103DA6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556D1499-3230-4098-85B2-D4CC7CA621F1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3937991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 hidden="1">
            <a:extLst>
              <a:ext uri="{FF2B5EF4-FFF2-40B4-BE49-F238E27FC236}">
                <a16:creationId xmlns:a16="http://schemas.microsoft.com/office/drawing/2014/main" id="{DA8D6A48-EE20-4EB4-A234-9F3B16C0287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86867947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413" imgH="416" progId="TCLayout.ActiveDocument.1">
                  <p:embed/>
                </p:oleObj>
              </mc:Choice>
              <mc:Fallback>
                <p:oleObj name="think-cell Slide" r:id="rId10" imgW="413" imgH="416" progId="TCLayout.ActiveDocument.1">
                  <p:embed/>
                  <p:pic>
                    <p:nvPicPr>
                      <p:cNvPr id="3" name="Object 6" hidden="1">
                        <a:extLst>
                          <a:ext uri="{FF2B5EF4-FFF2-40B4-BE49-F238E27FC236}">
                            <a16:creationId xmlns:a16="http://schemas.microsoft.com/office/drawing/2014/main" id="{DA8D6A48-EE20-4EB4-A234-9F3B16C028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1" hidden="1">
            <a:extLst>
              <a:ext uri="{FF2B5EF4-FFF2-40B4-BE49-F238E27FC236}">
                <a16:creationId xmlns:a16="http://schemas.microsoft.com/office/drawing/2014/main" id="{67C50C85-5FB9-4798-A8A4-1DA5B9F3ACC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6" name="RectangleLight">
            <a:extLst>
              <a:ext uri="{FF2B5EF4-FFF2-40B4-BE49-F238E27FC236}">
                <a16:creationId xmlns:a16="http://schemas.microsoft.com/office/drawing/2014/main" id="{3FA229FA-A3E6-464F-8FAE-54175450EBEB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2993708" y="0"/>
            <a:ext cx="7698105" cy="75596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sz="1579" dirty="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7" name="Slide Number">
            <a:extLst>
              <a:ext uri="{FF2B5EF4-FFF2-40B4-BE49-F238E27FC236}">
                <a16:creationId xmlns:a16="http://schemas.microsoft.com/office/drawing/2014/main" id="{ACF9526A-1F1C-4E57-8A8D-21EDBC12066F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6647A441-8DE4-4236-BCC7-B694B2C59E00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86478" y="3025159"/>
            <a:ext cx="2205186" cy="848166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A4DBA574-6D59-4DFD-82A7-9B1E9AEB906E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486478" y="4034080"/>
            <a:ext cx="2205186" cy="486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579" b="0" dirty="0"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edit Master subtitle style</a:t>
            </a:r>
            <a:endParaRPr lang="en-ZA" dirty="0"/>
          </a:p>
        </p:txBody>
      </p:sp>
      <p:sp>
        <p:nvSpPr>
          <p:cNvPr id="21" name="5. Source" hidden="1">
            <a:extLst>
              <a:ext uri="{FF2B5EF4-FFF2-40B4-BE49-F238E27FC236}">
                <a16:creationId xmlns:a16="http://schemas.microsoft.com/office/drawing/2014/main" id="{25B2DE14-9B3F-4199-B082-9FEB12CE57EA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96552B7E-7081-4EA8-9351-FE4C7216ADF2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8"/>
            </p:custDataLst>
          </p:nvPr>
        </p:nvSpPr>
        <p:spPr>
          <a:xfrm>
            <a:off x="486477" y="45854"/>
            <a:ext cx="220518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AAE5B02-18E2-452A-AD65-1EE1698092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534" b="11676"/>
          <a:stretch/>
        </p:blipFill>
        <p:spPr>
          <a:xfrm>
            <a:off x="8781946" y="-1"/>
            <a:ext cx="1772250" cy="964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5523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EE6E84E-0DE7-4EEF-8932-BF42153B3B5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80093747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413" imgH="416" progId="TCLayout.ActiveDocument.1">
                  <p:embed/>
                </p:oleObj>
              </mc:Choice>
              <mc:Fallback>
                <p:oleObj name="think-cell Slide" r:id="rId10" imgW="413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EE6E84E-0DE7-4EEF-8932-BF42153B3B5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29D2CA90-0144-4292-9526-98A508F53171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6" name="RectangleLight">
            <a:extLst>
              <a:ext uri="{FF2B5EF4-FFF2-40B4-BE49-F238E27FC236}">
                <a16:creationId xmlns:a16="http://schemas.microsoft.com/office/drawing/2014/main" id="{3FA229FA-A3E6-464F-8FAE-54175450EBEB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3827669" y="0"/>
            <a:ext cx="6864144" cy="75596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ZA" sz="1579" dirty="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7" name="Slide Number">
            <a:extLst>
              <a:ext uri="{FF2B5EF4-FFF2-40B4-BE49-F238E27FC236}">
                <a16:creationId xmlns:a16="http://schemas.microsoft.com/office/drawing/2014/main" id="{36B65DC7-979F-4AB7-9872-8CF5F2DCB753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4EF89F43-35C6-451B-BBE8-87D2B8B83F5E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86477" y="3025159"/>
            <a:ext cx="3039148" cy="848166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9F06A69A-B095-4159-932B-3658DD253FDF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486477" y="4034080"/>
            <a:ext cx="3039147" cy="243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579" b="0" dirty="0"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edit Master subtitle style</a:t>
            </a:r>
            <a:endParaRPr lang="en-ZA" dirty="0"/>
          </a:p>
        </p:txBody>
      </p:sp>
      <p:sp>
        <p:nvSpPr>
          <p:cNvPr id="21" name="5. Source" hidden="1">
            <a:extLst>
              <a:ext uri="{FF2B5EF4-FFF2-40B4-BE49-F238E27FC236}">
                <a16:creationId xmlns:a16="http://schemas.microsoft.com/office/drawing/2014/main" id="{DA204BE1-D5C8-4D03-9090-21D41FEC78E0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79C07342-0520-417C-B878-54C94CBD8539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8"/>
            </p:custDataLst>
          </p:nvPr>
        </p:nvSpPr>
        <p:spPr>
          <a:xfrm>
            <a:off x="486477" y="45854"/>
            <a:ext cx="3039149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0CC0413-9CA4-47C1-97EB-CC571B10DBB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534" b="11676"/>
          <a:stretch/>
        </p:blipFill>
        <p:spPr>
          <a:xfrm>
            <a:off x="8781946" y="-1"/>
            <a:ext cx="1772250" cy="964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85363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9F7114D8-6025-4386-BA96-B034FE6B3CD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27026900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413" imgH="416" progId="TCLayout.ActiveDocument.1">
                  <p:embed/>
                </p:oleObj>
              </mc:Choice>
              <mc:Fallback>
                <p:oleObj name="think-cell Slide" r:id="rId10" imgW="413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9F7114D8-6025-4386-BA96-B034FE6B3CD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1725BD87-3C3D-45F6-BBCF-F06FD867659F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7" name="RectangleLight">
            <a:extLst>
              <a:ext uri="{FF2B5EF4-FFF2-40B4-BE49-F238E27FC236}">
                <a16:creationId xmlns:a16="http://schemas.microsoft.com/office/drawing/2014/main" id="{2365F90A-9CD8-40EE-93CD-2729135A9569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5343234" y="0"/>
            <a:ext cx="5348579" cy="75596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ZA" sz="1579" dirty="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8" name="Slide Number">
            <a:extLst>
              <a:ext uri="{FF2B5EF4-FFF2-40B4-BE49-F238E27FC236}">
                <a16:creationId xmlns:a16="http://schemas.microsoft.com/office/drawing/2014/main" id="{D0E8D6D4-65CF-4E97-809E-C2399703986A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8FFC5EFA-01A0-4033-8D7E-3C2B1F490A33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86478" y="189832"/>
            <a:ext cx="4442448" cy="337465"/>
          </a:xfrm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1555BB7F-874D-4148-9E84-841F62C8E9D4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486478" y="627908"/>
            <a:ext cx="4442448" cy="243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579" b="0" dirty="0"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edit Master subtitle style</a:t>
            </a:r>
            <a:endParaRPr lang="en-ZA" dirty="0"/>
          </a:p>
        </p:txBody>
      </p:sp>
      <p:sp>
        <p:nvSpPr>
          <p:cNvPr id="22" name="5. Source" hidden="1">
            <a:extLst>
              <a:ext uri="{FF2B5EF4-FFF2-40B4-BE49-F238E27FC236}">
                <a16:creationId xmlns:a16="http://schemas.microsoft.com/office/drawing/2014/main" id="{F5E9C22A-A356-4521-A359-338A663DFEA2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E9BE4D1E-183A-499B-BFC7-798294EB7AE9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8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266B548-971B-4290-BA27-AC0E05CB2F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534" b="11676"/>
          <a:stretch/>
        </p:blipFill>
        <p:spPr>
          <a:xfrm>
            <a:off x="8781946" y="-1"/>
            <a:ext cx="1772250" cy="964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0028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293AC4C-5B2F-4A0C-8C9B-7295BEE1F4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07113558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572" imgH="588" progId="TCLayout.ActiveDocument.1">
                  <p:embed/>
                </p:oleObj>
              </mc:Choice>
              <mc:Fallback>
                <p:oleObj name="think-cell Slide" r:id="rId10" imgW="572" imgH="588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293AC4C-5B2F-4A0C-8C9B-7295BEE1F4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2D668F04-7049-40BA-8D63-D8BBB692131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0415F114-7B0E-43F2-8881-F0D9FB2A643B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86478" y="189832"/>
            <a:ext cx="6110371" cy="337465"/>
          </a:xfrm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7" name="RectangleLight">
            <a:extLst>
              <a:ext uri="{FF2B5EF4-FFF2-40B4-BE49-F238E27FC236}">
                <a16:creationId xmlns:a16="http://schemas.microsoft.com/office/drawing/2014/main" id="{2365F90A-9CD8-40EE-93CD-2729135A9569}"/>
              </a:ext>
            </a:extLst>
          </p:cNvPr>
          <p:cNvSpPr/>
          <p:nvPr userDrawn="1">
            <p:custDataLst>
              <p:tags r:id="rId4"/>
            </p:custDataLst>
          </p:nvPr>
        </p:nvSpPr>
        <p:spPr bwMode="ltGray">
          <a:xfrm>
            <a:off x="6866817" y="0"/>
            <a:ext cx="3824996" cy="75596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ZA" sz="1579" dirty="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7" name="Slide Number">
            <a:extLst>
              <a:ext uri="{FF2B5EF4-FFF2-40B4-BE49-F238E27FC236}">
                <a16:creationId xmlns:a16="http://schemas.microsoft.com/office/drawing/2014/main" id="{3B7A7C0C-AC02-4989-860B-73442D510162}"/>
              </a:ext>
            </a:extLst>
          </p:cNvPr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712BED6B-950C-4FB8-AEE1-14FA61D013FF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486478" y="627908"/>
            <a:ext cx="6110371" cy="243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579" b="0" dirty="0"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edit Master subtitle style</a:t>
            </a:r>
            <a:endParaRPr lang="en-ZA" dirty="0"/>
          </a:p>
        </p:txBody>
      </p:sp>
      <p:sp>
        <p:nvSpPr>
          <p:cNvPr id="21" name="5. Source" hidden="1">
            <a:extLst>
              <a:ext uri="{FF2B5EF4-FFF2-40B4-BE49-F238E27FC236}">
                <a16:creationId xmlns:a16="http://schemas.microsoft.com/office/drawing/2014/main" id="{F25A304F-F50E-4F96-991D-CFEB07060178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86477" y="7166887"/>
            <a:ext cx="6110372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7C393009-0681-4A8F-A1E9-19E10A949DCD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8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A569B05-9274-4399-B8B9-2E156F33768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534" b="11676"/>
          <a:stretch/>
        </p:blipFill>
        <p:spPr>
          <a:xfrm>
            <a:off x="8781946" y="-1"/>
            <a:ext cx="1772250" cy="964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724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rast Mi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E10AAB5F-CF0A-4C58-81CA-92C1A8CB900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10481440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592" imgH="591" progId="TCLayout.ActiveDocument.1">
                  <p:embed/>
                </p:oleObj>
              </mc:Choice>
              <mc:Fallback>
                <p:oleObj name="think-cell Slide" r:id="rId8" imgW="592" imgH="591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E10AAB5F-CF0A-4C58-81CA-92C1A8CB900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8DA53433-5DFE-4583-A5C0-DE3F3C3DDE8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3" name="2. Slide Title">
            <a:extLst>
              <a:ext uri="{FF2B5EF4-FFF2-40B4-BE49-F238E27FC236}">
                <a16:creationId xmlns:a16="http://schemas.microsoft.com/office/drawing/2014/main" id="{064E079D-5BD2-4787-A7F2-0859A1CB5E94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86478" y="3355756"/>
            <a:ext cx="4442448" cy="848166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9" name="Slide Number">
            <a:extLst>
              <a:ext uri="{FF2B5EF4-FFF2-40B4-BE49-F238E27FC236}">
                <a16:creationId xmlns:a16="http://schemas.microsoft.com/office/drawing/2014/main" id="{8CFBA6B2-A084-4532-80C0-2629A5553A76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5. Source" hidden="1">
            <a:extLst>
              <a:ext uri="{FF2B5EF4-FFF2-40B4-BE49-F238E27FC236}">
                <a16:creationId xmlns:a16="http://schemas.microsoft.com/office/drawing/2014/main" id="{677DA9EB-F148-4622-AB71-9F38D348578D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29A5BC72-B58B-4282-B0EA-EE79CC589D71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6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7252597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/4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9F7114D8-6025-4386-BA96-B034FE6B3CD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74277854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413" imgH="416" progId="TCLayout.ActiveDocument.1">
                  <p:embed/>
                </p:oleObj>
              </mc:Choice>
              <mc:Fallback>
                <p:oleObj name="think-cell Slide" r:id="rId10" imgW="413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9F7114D8-6025-4386-BA96-B034FE6B3CD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50854476-2923-4515-A585-4477FF861180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3" name="RectangleLight">
            <a:extLst>
              <a:ext uri="{FF2B5EF4-FFF2-40B4-BE49-F238E27FC236}">
                <a16:creationId xmlns:a16="http://schemas.microsoft.com/office/drawing/2014/main" id="{A80E2F68-4ED6-42EF-9858-2FE4B1382825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7700891" y="0"/>
            <a:ext cx="2990922" cy="75596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ZA" sz="1579" noProof="0" dirty="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8" name="Slide Number">
            <a:extLst>
              <a:ext uri="{FF2B5EF4-FFF2-40B4-BE49-F238E27FC236}">
                <a16:creationId xmlns:a16="http://schemas.microsoft.com/office/drawing/2014/main" id="{D0E8D6D4-65CF-4E97-809E-C2399703986A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0" indent="0" algn="r" defTabSz="53562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BDCABE-3F10-B64C-92F1-862014417034}" type="slidenum">
              <a:rPr kumimoji="0" lang="en-ZA" sz="789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pPr marL="0" marR="0" lvl="0" indent="0" algn="r" defTabSz="53562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ZA" sz="789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8FFC5EFA-01A0-4033-8D7E-3C2B1F490A33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86477" y="189832"/>
            <a:ext cx="6944333" cy="337465"/>
          </a:xfrm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1555BB7F-874D-4148-9E84-841F62C8E9D4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486477" y="627908"/>
            <a:ext cx="6944333" cy="243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579" b="0" dirty="0"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edit Master subtitle style</a:t>
            </a:r>
            <a:endParaRPr lang="en-ZA" dirty="0"/>
          </a:p>
        </p:txBody>
      </p:sp>
      <p:sp>
        <p:nvSpPr>
          <p:cNvPr id="22" name="5. Source" hidden="1">
            <a:extLst>
              <a:ext uri="{FF2B5EF4-FFF2-40B4-BE49-F238E27FC236}">
                <a16:creationId xmlns:a16="http://schemas.microsoft.com/office/drawing/2014/main" id="{F5E9C22A-A356-4521-A359-338A663DFEA2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noProof="0" dirty="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DEC2F904-C5C8-4B39-9C46-6CA56144D86A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8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03C183D-E6B2-46A0-A603-48E976D05D5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534" b="11676"/>
          <a:stretch/>
        </p:blipFill>
        <p:spPr>
          <a:xfrm>
            <a:off x="8781946" y="-1"/>
            <a:ext cx="1772250" cy="964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28260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-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 hidden="1">
            <a:extLst>
              <a:ext uri="{FF2B5EF4-FFF2-40B4-BE49-F238E27FC236}">
                <a16:creationId xmlns:a16="http://schemas.microsoft.com/office/drawing/2014/main" id="{C648A5D5-75B9-4F02-A4CB-B3C65A9BF2C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2263903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592" imgH="591" progId="TCLayout.ActiveDocument.1">
                  <p:embed/>
                </p:oleObj>
              </mc:Choice>
              <mc:Fallback>
                <p:oleObj name="think-cell Slide" r:id="rId8" imgW="592" imgH="591" progId="TCLayout.ActiveDocument.1">
                  <p:embed/>
                  <p:pic>
                    <p:nvPicPr>
                      <p:cNvPr id="3" name="Object 6" hidden="1">
                        <a:extLst>
                          <a:ext uri="{FF2B5EF4-FFF2-40B4-BE49-F238E27FC236}">
                            <a16:creationId xmlns:a16="http://schemas.microsoft.com/office/drawing/2014/main" id="{C648A5D5-75B9-4F02-A4CB-B3C65A9BF2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A58AAF75-30DC-408A-933A-149F2D14D18F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15" name="Slide Number">
            <a:extLst>
              <a:ext uri="{FF2B5EF4-FFF2-40B4-BE49-F238E27FC236}">
                <a16:creationId xmlns:a16="http://schemas.microsoft.com/office/drawing/2014/main" id="{0AA537C7-2883-43C1-848C-3A4E9645077F}"/>
              </a:ext>
            </a:extLst>
          </p:cNvPr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2. Slide Title">
            <a:extLst>
              <a:ext uri="{FF2B5EF4-FFF2-40B4-BE49-F238E27FC236}">
                <a16:creationId xmlns:a16="http://schemas.microsoft.com/office/drawing/2014/main" id="{6C3D89FC-A4B9-4683-B64F-B0644150274F}"/>
              </a:ext>
            </a:extLst>
          </p:cNvPr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486477" y="193094"/>
            <a:ext cx="8291317" cy="424084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10" name="5. Source" hidden="1">
            <a:extLst>
              <a:ext uri="{FF2B5EF4-FFF2-40B4-BE49-F238E27FC236}">
                <a16:creationId xmlns:a16="http://schemas.microsoft.com/office/drawing/2014/main" id="{81E2484B-3E40-408C-A350-5EB40C8A09F0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8" name="1. On-page tracker">
            <a:extLst>
              <a:ext uri="{FF2B5EF4-FFF2-40B4-BE49-F238E27FC236}">
                <a16:creationId xmlns:a16="http://schemas.microsoft.com/office/drawing/2014/main" id="{931AA88E-24E2-4493-A340-98EE8666A3B2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6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36DC22C-05B8-4408-B0F1-8C6206BA4EC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534" b="11676"/>
          <a:stretch/>
        </p:blipFill>
        <p:spPr>
          <a:xfrm>
            <a:off x="8781946" y="-1"/>
            <a:ext cx="1772250" cy="964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05571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220E9A7C-FB74-480B-8212-8CE5C1AF5D1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28899956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592" imgH="591" progId="TCLayout.ActiveDocument.1">
                  <p:embed/>
                </p:oleObj>
              </mc:Choice>
              <mc:Fallback>
                <p:oleObj name="think-cell Slide" r:id="rId6" imgW="592" imgH="591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220E9A7C-FB74-480B-8212-8CE5C1AF5D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">
            <a:extLst>
              <a:ext uri="{FF2B5EF4-FFF2-40B4-BE49-F238E27FC236}">
                <a16:creationId xmlns:a16="http://schemas.microsoft.com/office/drawing/2014/main" id="{6982A9EE-ED1D-4D7E-84CA-3C36D0891D68}"/>
              </a:ext>
            </a:extLst>
          </p:cNvPr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5. Source" hidden="1">
            <a:extLst>
              <a:ext uri="{FF2B5EF4-FFF2-40B4-BE49-F238E27FC236}">
                <a16:creationId xmlns:a16="http://schemas.microsoft.com/office/drawing/2014/main" id="{09F9A864-CDB7-4063-BBF8-591908AA18D0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8" name="1. On-page tracker">
            <a:extLst>
              <a:ext uri="{FF2B5EF4-FFF2-40B4-BE49-F238E27FC236}">
                <a16:creationId xmlns:a16="http://schemas.microsoft.com/office/drawing/2014/main" id="{BD5E1493-E8EF-4031-B447-85DA0B418111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4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6995359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6" hidden="1">
            <a:extLst>
              <a:ext uri="{FF2B5EF4-FFF2-40B4-BE49-F238E27FC236}">
                <a16:creationId xmlns:a16="http://schemas.microsoft.com/office/drawing/2014/main" id="{A954CCC1-5027-4384-BFF6-B54153C697A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2494159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2" name="Object 6" hidden="1">
                        <a:extLst>
                          <a:ext uri="{FF2B5EF4-FFF2-40B4-BE49-F238E27FC236}">
                            <a16:creationId xmlns:a16="http://schemas.microsoft.com/office/drawing/2014/main" id="{A954CCC1-5027-4384-BFF6-B54153C697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5. Source" hidden="1">
            <a:extLst>
              <a:ext uri="{FF2B5EF4-FFF2-40B4-BE49-F238E27FC236}">
                <a16:creationId xmlns:a16="http://schemas.microsoft.com/office/drawing/2014/main" id="{330AE89A-7771-4A6E-A02D-893DCB66C876}"/>
              </a:ext>
            </a:extLst>
          </p:cNvPr>
          <p:cNvSpPr txBox="1"/>
          <p:nvPr userDrawn="1">
            <p:custDataLst>
              <p:tags r:id="rId2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5C668D-BBD1-47C9-B67C-CD26778A70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889" t="7534" r="14923" b="11676"/>
          <a:stretch/>
        </p:blipFill>
        <p:spPr>
          <a:xfrm>
            <a:off x="3879166" y="2745817"/>
            <a:ext cx="2933482" cy="2068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55635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8019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105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Verdana" panose="020B0604030504040204" pitchFamily="34" charset="0"/>
              <a:cs typeface="+mn-cs"/>
              <a:sym typeface="Calibri" panose="020F0502020204030204" pitchFamily="34" charset="0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02362" y="418255"/>
            <a:ext cx="10004127" cy="323935"/>
          </a:xfrm>
          <a:prstGeom prst="rect">
            <a:avLst/>
          </a:prstGeom>
        </p:spPr>
        <p:txBody>
          <a:bodyPr anchor="ctr"/>
          <a:lstStyle>
            <a:lvl1pPr algn="l">
              <a:defRPr sz="2105" b="1" u="sng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02013" y="1408582"/>
            <a:ext cx="10096054" cy="963405"/>
          </a:xfrm>
          <a:prstGeom prst="rect">
            <a:avLst/>
          </a:prstGeom>
        </p:spPr>
        <p:txBody>
          <a:bodyPr/>
          <a:lstStyle>
            <a:lvl1pPr>
              <a:defRPr sz="1052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51567" indent="-250603">
              <a:buFont typeface="Courier New" panose="02070309020205020404" pitchFamily="49" charset="0"/>
              <a:buChar char="o"/>
              <a:defRPr sz="1052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052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052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052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2251128" y="6643281"/>
            <a:ext cx="7262523" cy="1080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02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702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702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702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702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26"/>
          <p:cNvSpPr txBox="1">
            <a:spLocks noChangeArrowheads="1"/>
          </p:cNvSpPr>
          <p:nvPr/>
        </p:nvSpPr>
        <p:spPr>
          <a:xfrm>
            <a:off x="10312927" y="7281601"/>
            <a:ext cx="378886" cy="278074"/>
          </a:xfrm>
          <a:prstGeom prst="rect">
            <a:avLst/>
          </a:prstGeom>
          <a:ln/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019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17EE79-33E5-4C4B-BAE3-E8DBEA3383C6}" type="slidenum">
              <a:rPr kumimoji="0" lang="en-ZA" sz="1052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80192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ZA" sz="1052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737846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732E3-15B0-43D8-B8C8-D177F1994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D05DAF-9468-4CFD-A8EA-216E4C2C8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478" y="2392905"/>
            <a:ext cx="2178926" cy="144924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Z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898B19-C1FC-4A4C-8366-7CACCE5E9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353B2-E487-479F-AF38-21D44F650BF1}" type="datetimeFigureOut">
              <a:rPr lang="en-ZA" smtClean="0"/>
              <a:t>2021/09/06</a:t>
            </a:fld>
            <a:endParaRPr lang="en-Z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0D223-1A3E-49C1-93F6-542F9F41E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72367-D4D4-4E03-BEB5-C17AC73FA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1C5E-C528-40C9-98AA-40AD340647D5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3554851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rast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5874AF67-BBA0-48F4-BB9F-52963443351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13341297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592" imgH="591" progId="TCLayout.ActiveDocument.1">
                  <p:embed/>
                </p:oleObj>
              </mc:Choice>
              <mc:Fallback>
                <p:oleObj name="think-cell Slide" r:id="rId7" imgW="592" imgH="59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5874AF67-BBA0-48F4-BB9F-5296344335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D22EFDFF-6C9C-4BD1-AE0D-7BBA9FD5099C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3859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974F049-B829-49F8-8E6E-257499531377}"/>
              </a:ext>
            </a:extLst>
          </p:cNvPr>
          <p:cNvSpPr/>
          <p:nvPr userDrawn="1"/>
        </p:nvSpPr>
        <p:spPr>
          <a:xfrm>
            <a:off x="2785" y="3525301"/>
            <a:ext cx="10689028" cy="4034374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263"/>
              </a:spcBef>
              <a:spcAft>
                <a:spcPts val="263"/>
              </a:spcAft>
            </a:pPr>
            <a:endParaRPr lang="en-ZA" sz="1403" dirty="0">
              <a:solidFill>
                <a:schemeClr val="bg1"/>
              </a:solidFill>
            </a:endParaRPr>
          </a:p>
        </p:txBody>
      </p:sp>
      <p:sp>
        <p:nvSpPr>
          <p:cNvPr id="11" name="Documenttype">
            <a:extLst>
              <a:ext uri="{FF2B5EF4-FFF2-40B4-BE49-F238E27FC236}">
                <a16:creationId xmlns:a16="http://schemas.microsoft.com/office/drawing/2014/main" id="{15828E83-1A38-4079-BBBD-A0570B5821FE}"/>
              </a:ext>
            </a:extLst>
          </p:cNvPr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797402" y="4155271"/>
            <a:ext cx="9094008" cy="1889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228" dirty="0">
                <a:solidFill>
                  <a:schemeClr val="bg2"/>
                </a:solidFill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Edit date or title/role</a:t>
            </a:r>
            <a:endParaRPr lang="en-ZA" dirty="0"/>
          </a:p>
        </p:txBody>
      </p:sp>
      <p:sp>
        <p:nvSpPr>
          <p:cNvPr id="15" name="Subtitle">
            <a:extLst>
              <a:ext uri="{FF2B5EF4-FFF2-40B4-BE49-F238E27FC236}">
                <a16:creationId xmlns:a16="http://schemas.microsoft.com/office/drawing/2014/main" id="{FB8F0DBF-6DF4-4080-8ADE-3065F84D7602}"/>
              </a:ext>
            </a:extLst>
          </p:cNvPr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798403" y="3694935"/>
            <a:ext cx="9094008" cy="2699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754" dirty="0">
                <a:solidFill>
                  <a:schemeClr val="bg2"/>
                </a:solidFill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edit Master subtitle style</a:t>
            </a:r>
            <a:endParaRPr lang="en-ZA" dirty="0"/>
          </a:p>
        </p:txBody>
      </p:sp>
      <p:sp>
        <p:nvSpPr>
          <p:cNvPr id="18" name="Title">
            <a:extLst>
              <a:ext uri="{FF2B5EF4-FFF2-40B4-BE49-F238E27FC236}">
                <a16:creationId xmlns:a16="http://schemas.microsoft.com/office/drawing/2014/main" id="{46FFFED1-69E7-44C0-86EC-45A8A36DB3EC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798403" y="2640717"/>
            <a:ext cx="9094008" cy="593881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>
              <a:defRPr lang="en-US" sz="3859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B48C32C-2761-4A06-917D-CEE641E8659D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64734" y="4466468"/>
            <a:ext cx="4427079" cy="2981872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D625F0-DD3A-4808-A0AB-9B1F71CDE3D8}"/>
              </a:ext>
            </a:extLst>
          </p:cNvPr>
          <p:cNvCxnSpPr/>
          <p:nvPr userDrawn="1"/>
        </p:nvCxnSpPr>
        <p:spPr>
          <a:xfrm>
            <a:off x="0" y="3404231"/>
            <a:ext cx="106918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329674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rast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6D01440F-CB45-4B1E-BF2B-97953CB3550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06969538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413" imgH="416" progId="TCLayout.ActiveDocument.1">
                  <p:embed/>
                </p:oleObj>
              </mc:Choice>
              <mc:Fallback>
                <p:oleObj name="think-cell Slide" r:id="rId9" imgW="413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6D01440F-CB45-4B1E-BF2B-97953CB3550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1" hidden="1">
            <a:extLst>
              <a:ext uri="{FF2B5EF4-FFF2-40B4-BE49-F238E27FC236}">
                <a16:creationId xmlns:a16="http://schemas.microsoft.com/office/drawing/2014/main" id="{ED3A330D-704F-4050-81F6-50A136E78604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13" name="2. Slide Title">
            <a:extLst>
              <a:ext uri="{FF2B5EF4-FFF2-40B4-BE49-F238E27FC236}">
                <a16:creationId xmlns:a16="http://schemas.microsoft.com/office/drawing/2014/main" id="{5C829ED6-90BF-4B02-AD53-C2B66EC5467C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86477" y="189832"/>
            <a:ext cx="8291317" cy="424084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12" name="3. Subtitle">
            <a:extLst>
              <a:ext uri="{FF2B5EF4-FFF2-40B4-BE49-F238E27FC236}">
                <a16:creationId xmlns:a16="http://schemas.microsoft.com/office/drawing/2014/main" id="{0F8ABF34-9C24-45F4-B9AE-EDBE37FAC548}"/>
              </a:ext>
            </a:extLst>
          </p:cNvPr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486477" y="627908"/>
            <a:ext cx="8291317" cy="3053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>
              <a:defRPr lang="en-US" sz="1579" b="0" dirty="0"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edit Master subtitle style</a:t>
            </a:r>
            <a:endParaRPr lang="en-ZA" dirty="0"/>
          </a:p>
        </p:txBody>
      </p:sp>
      <p:sp>
        <p:nvSpPr>
          <p:cNvPr id="15" name="Slide Number">
            <a:extLst>
              <a:ext uri="{FF2B5EF4-FFF2-40B4-BE49-F238E27FC236}">
                <a16:creationId xmlns:a16="http://schemas.microsoft.com/office/drawing/2014/main" id="{E4920261-0593-4AC5-992E-73B8CB0A1C71}"/>
              </a:ext>
            </a:extLst>
          </p:cNvPr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5. Source" hidden="1">
            <a:extLst>
              <a:ext uri="{FF2B5EF4-FFF2-40B4-BE49-F238E27FC236}">
                <a16:creationId xmlns:a16="http://schemas.microsoft.com/office/drawing/2014/main" id="{0CC39C66-1ED1-4BBF-87FB-6C74C9A461BE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486477" y="7163674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11" name="1. On-page tracker">
            <a:extLst>
              <a:ext uri="{FF2B5EF4-FFF2-40B4-BE49-F238E27FC236}">
                <a16:creationId xmlns:a16="http://schemas.microsoft.com/office/drawing/2014/main" id="{0364ABB4-AE33-4DE9-A20C-DBDBFEC0CA11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7079997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rast Top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2" hidden="1">
            <a:extLst>
              <a:ext uri="{FF2B5EF4-FFF2-40B4-BE49-F238E27FC236}">
                <a16:creationId xmlns:a16="http://schemas.microsoft.com/office/drawing/2014/main" id="{6EDB0C68-81D8-4BCB-8FED-587D098337D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13043935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592" imgH="591" progId="TCLayout.ActiveDocument.1">
                  <p:embed/>
                </p:oleObj>
              </mc:Choice>
              <mc:Fallback>
                <p:oleObj name="think-cell Slide" r:id="rId8" imgW="592" imgH="591" progId="TCLayout.ActiveDocument.1">
                  <p:embed/>
                  <p:pic>
                    <p:nvPicPr>
                      <p:cNvPr id="8" name="Object 2" hidden="1">
                        <a:extLst>
                          <a:ext uri="{FF2B5EF4-FFF2-40B4-BE49-F238E27FC236}">
                            <a16:creationId xmlns:a16="http://schemas.microsoft.com/office/drawing/2014/main" id="{6EDB0C68-81D8-4BCB-8FED-587D098337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98EAA134-9792-4D41-898E-A83D3A4E3D6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3" name="2. Slide Title">
            <a:extLst>
              <a:ext uri="{FF2B5EF4-FFF2-40B4-BE49-F238E27FC236}">
                <a16:creationId xmlns:a16="http://schemas.microsoft.com/office/drawing/2014/main" id="{064E079D-5BD2-4787-A7F2-0859A1CB5E94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86477" y="1881170"/>
            <a:ext cx="3343865" cy="337465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E74A6D15-9D93-480F-A207-CA245151AE26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5. Source" hidden="1">
            <a:extLst>
              <a:ext uri="{FF2B5EF4-FFF2-40B4-BE49-F238E27FC236}">
                <a16:creationId xmlns:a16="http://schemas.microsoft.com/office/drawing/2014/main" id="{33F722E2-991C-4728-97C9-8D281DB3C594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9" name="1. On-page tracker">
            <a:extLst>
              <a:ext uri="{FF2B5EF4-FFF2-40B4-BE49-F238E27FC236}">
                <a16:creationId xmlns:a16="http://schemas.microsoft.com/office/drawing/2014/main" id="{79744E48-04EF-4FA7-AF06-13E2E4A9BC59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6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9630376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rast Mi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E10AAB5F-CF0A-4C58-81CA-92C1A8CB900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96683512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592" imgH="591" progId="TCLayout.ActiveDocument.1">
                  <p:embed/>
                </p:oleObj>
              </mc:Choice>
              <mc:Fallback>
                <p:oleObj name="think-cell Slide" r:id="rId8" imgW="592" imgH="591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E10AAB5F-CF0A-4C58-81CA-92C1A8CB900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8DA53433-5DFE-4583-A5C0-DE3F3C3DDE8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3" name="2. Slide Title">
            <a:extLst>
              <a:ext uri="{FF2B5EF4-FFF2-40B4-BE49-F238E27FC236}">
                <a16:creationId xmlns:a16="http://schemas.microsoft.com/office/drawing/2014/main" id="{064E079D-5BD2-4787-A7F2-0859A1CB5E94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86478" y="3355756"/>
            <a:ext cx="4442448" cy="848166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9" name="Slide Number">
            <a:extLst>
              <a:ext uri="{FF2B5EF4-FFF2-40B4-BE49-F238E27FC236}">
                <a16:creationId xmlns:a16="http://schemas.microsoft.com/office/drawing/2014/main" id="{8CFBA6B2-A084-4532-80C0-2629A5553A76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5. Source" hidden="1">
            <a:extLst>
              <a:ext uri="{FF2B5EF4-FFF2-40B4-BE49-F238E27FC236}">
                <a16:creationId xmlns:a16="http://schemas.microsoft.com/office/drawing/2014/main" id="{677DA9EB-F148-4622-AB71-9F38D348578D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29A5BC72-B58B-4282-B0EA-EE79CC589D71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6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43442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rast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F98064E9-3153-4628-A7D5-81F8DEADB0D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92348951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592" imgH="591" progId="TCLayout.ActiveDocument.1">
                  <p:embed/>
                </p:oleObj>
              </mc:Choice>
              <mc:Fallback>
                <p:oleObj name="think-cell Slide" r:id="rId8" imgW="592" imgH="59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F98064E9-3153-4628-A7D5-81F8DEADB0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A4FCABF2-1291-4CAB-A39C-0FDD2FD8A1F5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7" name="2. Slide Title">
            <a:extLst>
              <a:ext uri="{FF2B5EF4-FFF2-40B4-BE49-F238E27FC236}">
                <a16:creationId xmlns:a16="http://schemas.microsoft.com/office/drawing/2014/main" id="{E222DC4C-FD9F-4495-B0EA-3E6F1E35596A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86478" y="5049118"/>
            <a:ext cx="9718858" cy="746386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8" name="Slide Number">
            <a:extLst>
              <a:ext uri="{FF2B5EF4-FFF2-40B4-BE49-F238E27FC236}">
                <a16:creationId xmlns:a16="http://schemas.microsoft.com/office/drawing/2014/main" id="{9AC4B822-CA6B-4F05-8715-F74C6D5D34B1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5. Source" hidden="1">
            <a:extLst>
              <a:ext uri="{FF2B5EF4-FFF2-40B4-BE49-F238E27FC236}">
                <a16:creationId xmlns:a16="http://schemas.microsoft.com/office/drawing/2014/main" id="{4376B40D-309A-4442-81B2-638CDEBB2F76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9" name="1. On-page tracker">
            <a:extLst>
              <a:ext uri="{FF2B5EF4-FFF2-40B4-BE49-F238E27FC236}">
                <a16:creationId xmlns:a16="http://schemas.microsoft.com/office/drawing/2014/main" id="{8F89071A-FCD4-4931-B959-81108D770B1E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6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879798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rast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F98064E9-3153-4628-A7D5-81F8DEADB0D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28842693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592" imgH="591" progId="TCLayout.ActiveDocument.1">
                  <p:embed/>
                </p:oleObj>
              </mc:Choice>
              <mc:Fallback>
                <p:oleObj name="think-cell Slide" r:id="rId8" imgW="592" imgH="59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F98064E9-3153-4628-A7D5-81F8DEADB0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A4FCABF2-1291-4CAB-A39C-0FDD2FD8A1F5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7" name="2. Slide Title">
            <a:extLst>
              <a:ext uri="{FF2B5EF4-FFF2-40B4-BE49-F238E27FC236}">
                <a16:creationId xmlns:a16="http://schemas.microsoft.com/office/drawing/2014/main" id="{E222DC4C-FD9F-4495-B0EA-3E6F1E35596A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86478" y="5049118"/>
            <a:ext cx="9718858" cy="746386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8" name="Slide Number">
            <a:extLst>
              <a:ext uri="{FF2B5EF4-FFF2-40B4-BE49-F238E27FC236}">
                <a16:creationId xmlns:a16="http://schemas.microsoft.com/office/drawing/2014/main" id="{9AC4B822-CA6B-4F05-8715-F74C6D5D34B1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5. Source" hidden="1">
            <a:extLst>
              <a:ext uri="{FF2B5EF4-FFF2-40B4-BE49-F238E27FC236}">
                <a16:creationId xmlns:a16="http://schemas.microsoft.com/office/drawing/2014/main" id="{4376B40D-309A-4442-81B2-638CDEBB2F76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9" name="1. On-page tracker">
            <a:extLst>
              <a:ext uri="{FF2B5EF4-FFF2-40B4-BE49-F238E27FC236}">
                <a16:creationId xmlns:a16="http://schemas.microsoft.com/office/drawing/2014/main" id="{8F89071A-FCD4-4931-B959-81108D770B1E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6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1699447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rast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F52273FB-3270-4181-86FF-C1D92782D49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25734368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592" imgH="591" progId="TCLayout.ActiveDocument.1">
                  <p:embed/>
                </p:oleObj>
              </mc:Choice>
              <mc:Fallback>
                <p:oleObj name="think-cell Slide" r:id="rId9" imgW="592" imgH="59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F52273FB-3270-4181-86FF-C1D92782D4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8DE3D51E-EFF4-4CED-8D1C-0D351D7D327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7" name="2. Slide Title">
            <a:extLst>
              <a:ext uri="{FF2B5EF4-FFF2-40B4-BE49-F238E27FC236}">
                <a16:creationId xmlns:a16="http://schemas.microsoft.com/office/drawing/2014/main" id="{FB296734-15F7-4BDF-BF7F-AD560B3E09D7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320439" y="4072754"/>
            <a:ext cx="8050935" cy="424084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“Click to add quote</a:t>
            </a:r>
            <a:endParaRPr lang="en-ZA" dirty="0"/>
          </a:p>
        </p:txBody>
      </p:sp>
      <p:sp>
        <p:nvSpPr>
          <p:cNvPr id="9" name="3. Subtitle">
            <a:extLst>
              <a:ext uri="{FF2B5EF4-FFF2-40B4-BE49-F238E27FC236}">
                <a16:creationId xmlns:a16="http://schemas.microsoft.com/office/drawing/2014/main" id="{F91EA195-0A6B-4141-BE0A-C29B8632D98B}"/>
              </a:ext>
            </a:extLst>
          </p:cNvPr>
          <p:cNvSpPr>
            <a:spLocks noGrp="1"/>
          </p:cNvSpPr>
          <p:nvPr>
            <p:ph type="subTitle" idx="1" hasCustomPrompt="1"/>
            <p:custDataLst>
              <p:tags r:id="rId4"/>
            </p:custDataLst>
          </p:nvPr>
        </p:nvSpPr>
        <p:spPr>
          <a:xfrm>
            <a:off x="1320439" y="4723012"/>
            <a:ext cx="8050935" cy="243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579" b="0" dirty="0"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add quote source</a:t>
            </a:r>
            <a:endParaRPr lang="en-ZA" dirty="0"/>
          </a:p>
        </p:txBody>
      </p:sp>
      <p:sp>
        <p:nvSpPr>
          <p:cNvPr id="8" name="Slide Number">
            <a:extLst>
              <a:ext uri="{FF2B5EF4-FFF2-40B4-BE49-F238E27FC236}">
                <a16:creationId xmlns:a16="http://schemas.microsoft.com/office/drawing/2014/main" id="{9A085514-D1F6-4D77-A23F-C5C66C21AB2E}"/>
              </a:ext>
            </a:extLst>
          </p:cNvPr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5. Source" hidden="1">
            <a:extLst>
              <a:ext uri="{FF2B5EF4-FFF2-40B4-BE49-F238E27FC236}">
                <a16:creationId xmlns:a16="http://schemas.microsoft.com/office/drawing/2014/main" id="{C5FBD0AF-1EDD-41EB-9A6E-173435ADFFE5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878CBA30-A797-424E-A56B-F43F015ECE96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1481774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rast 1/4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3A3BA4A-22A3-4843-892F-E42C155B428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85111608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413" imgH="416" progId="TCLayout.ActiveDocument.1">
                  <p:embed/>
                </p:oleObj>
              </mc:Choice>
              <mc:Fallback>
                <p:oleObj name="think-cell Slide" r:id="rId10" imgW="413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3A3BA4A-22A3-4843-892F-E42C155B428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1" hidden="1">
            <a:extLst>
              <a:ext uri="{FF2B5EF4-FFF2-40B4-BE49-F238E27FC236}">
                <a16:creationId xmlns:a16="http://schemas.microsoft.com/office/drawing/2014/main" id="{A2BA1E0C-CA9F-489D-B144-727B655BD190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6" name="RectangleDark">
            <a:extLst>
              <a:ext uri="{FF2B5EF4-FFF2-40B4-BE49-F238E27FC236}">
                <a16:creationId xmlns:a16="http://schemas.microsoft.com/office/drawing/2014/main" id="{3FA229FA-A3E6-464F-8FAE-54175450EBEB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2993708" y="0"/>
            <a:ext cx="7698105" cy="7559675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sz="1579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17" name="Slide Number">
            <a:extLst>
              <a:ext uri="{FF2B5EF4-FFF2-40B4-BE49-F238E27FC236}">
                <a16:creationId xmlns:a16="http://schemas.microsoft.com/office/drawing/2014/main" id="{ACF9526A-1F1C-4E57-8A8D-21EDBC12066F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7C125983-42A9-42F7-AA00-F56CD87B285E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86478" y="3025159"/>
            <a:ext cx="2205186" cy="848166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en-US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ZA"/>
              <a:t>Click to edit Master title</a:t>
            </a:r>
            <a:endParaRPr lang="en-ZA" dirty="0"/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9D41FF9F-DFB7-4DFF-B338-08A2CA649393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486478" y="4034080"/>
            <a:ext cx="2205186" cy="486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579" b="0" dirty="0">
                <a:solidFill>
                  <a:schemeClr val="bg2"/>
                </a:solidFill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edit Master subtitle style</a:t>
            </a:r>
            <a:endParaRPr lang="en-ZA" dirty="0"/>
          </a:p>
        </p:txBody>
      </p:sp>
      <p:sp>
        <p:nvSpPr>
          <p:cNvPr id="21" name="5. Source" hidden="1">
            <a:extLst>
              <a:ext uri="{FF2B5EF4-FFF2-40B4-BE49-F238E27FC236}">
                <a16:creationId xmlns:a16="http://schemas.microsoft.com/office/drawing/2014/main" id="{064AC035-5239-45FF-8383-33CBCD30D33E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>
                <a:solidFill>
                  <a:schemeClr val="bg2"/>
                </a:solidFill>
              </a:rPr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7E97B40B-AFF2-4819-823D-9831ADC756CA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8"/>
            </p:custDataLst>
          </p:nvPr>
        </p:nvSpPr>
        <p:spPr>
          <a:xfrm>
            <a:off x="486477" y="45854"/>
            <a:ext cx="220518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solidFill>
                  <a:schemeClr val="bg2"/>
                </a:solidFill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C89641C-1BDE-4467-A79D-283892A4AB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/>
          <a:srcRect l="7565" t="15791" r="13833" b="13505"/>
          <a:stretch/>
        </p:blipFill>
        <p:spPr>
          <a:xfrm>
            <a:off x="8936157" y="120099"/>
            <a:ext cx="1352137" cy="819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21145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rast 1/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D6AD2A36-39D2-411F-97A0-A924098965A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71722640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413" imgH="416" progId="TCLayout.ActiveDocument.1">
                  <p:embed/>
                </p:oleObj>
              </mc:Choice>
              <mc:Fallback>
                <p:oleObj name="think-cell Slide" r:id="rId10" imgW="413" imgH="416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D6AD2A36-39D2-411F-97A0-A924098965A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16FA1A46-CC63-4D80-904D-B75922926F0D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6" name="RectangleDark">
            <a:extLst>
              <a:ext uri="{FF2B5EF4-FFF2-40B4-BE49-F238E27FC236}">
                <a16:creationId xmlns:a16="http://schemas.microsoft.com/office/drawing/2014/main" id="{3FA229FA-A3E6-464F-8FAE-54175450EBEB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3827669" y="0"/>
            <a:ext cx="6864144" cy="7559675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sz="1579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17" name="Slide Number">
            <a:extLst>
              <a:ext uri="{FF2B5EF4-FFF2-40B4-BE49-F238E27FC236}">
                <a16:creationId xmlns:a16="http://schemas.microsoft.com/office/drawing/2014/main" id="{36B65DC7-979F-4AB7-9872-8CF5F2DCB753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2. Slide Title">
            <a:extLst>
              <a:ext uri="{FF2B5EF4-FFF2-40B4-BE49-F238E27FC236}">
                <a16:creationId xmlns:a16="http://schemas.microsoft.com/office/drawing/2014/main" id="{F2EA5A09-84EC-4368-8C76-0BEA141A4333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86477" y="3025159"/>
            <a:ext cx="3039148" cy="848166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en-US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21" name="3. Subtitle">
            <a:extLst>
              <a:ext uri="{FF2B5EF4-FFF2-40B4-BE49-F238E27FC236}">
                <a16:creationId xmlns:a16="http://schemas.microsoft.com/office/drawing/2014/main" id="{4BAE0A91-D3D3-4C9A-9F81-3C13D960A341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486477" y="4034080"/>
            <a:ext cx="3039147" cy="243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579" b="0" dirty="0">
                <a:solidFill>
                  <a:schemeClr val="bg2"/>
                </a:solidFill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edit Master subtitle style</a:t>
            </a:r>
            <a:endParaRPr lang="en-ZA" dirty="0"/>
          </a:p>
        </p:txBody>
      </p:sp>
      <p:sp>
        <p:nvSpPr>
          <p:cNvPr id="15" name="5. Source" hidden="1">
            <a:extLst>
              <a:ext uri="{FF2B5EF4-FFF2-40B4-BE49-F238E27FC236}">
                <a16:creationId xmlns:a16="http://schemas.microsoft.com/office/drawing/2014/main" id="{6BA86AD8-0ECF-4EA8-B346-D8EA2716E80C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>
                <a:solidFill>
                  <a:schemeClr val="bg2"/>
                </a:solidFill>
              </a:rPr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2635D98B-97DC-4A80-82A3-A8B3C701B736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8"/>
            </p:custDataLst>
          </p:nvPr>
        </p:nvSpPr>
        <p:spPr>
          <a:xfrm>
            <a:off x="486477" y="45854"/>
            <a:ext cx="303914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solidFill>
                  <a:schemeClr val="bg2"/>
                </a:solidFill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81DC5CC-649B-473F-8607-4B241112A7A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/>
          <a:srcRect l="7565" t="15791" r="13833" b="13505"/>
          <a:stretch/>
        </p:blipFill>
        <p:spPr>
          <a:xfrm>
            <a:off x="8936157" y="120099"/>
            <a:ext cx="1352137" cy="819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61006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rast 1/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F17EEF9-3DB9-4A02-BE2D-DE37DFD2B16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45742646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592" imgH="591" progId="TCLayout.ActiveDocument.1">
                  <p:embed/>
                </p:oleObj>
              </mc:Choice>
              <mc:Fallback>
                <p:oleObj name="think-cell Slide" r:id="rId10" imgW="592" imgH="59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F17EEF9-3DB9-4A02-BE2D-DE37DFD2B16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8F6D83EC-F243-46BA-8827-531E63D39DA3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7" name="RectangleDark">
            <a:extLst>
              <a:ext uri="{FF2B5EF4-FFF2-40B4-BE49-F238E27FC236}">
                <a16:creationId xmlns:a16="http://schemas.microsoft.com/office/drawing/2014/main" id="{2365F90A-9CD8-40EE-93CD-2729135A9569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5343234" y="0"/>
            <a:ext cx="5348579" cy="7559675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sz="1579" dirty="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8" name="Slide Number">
            <a:extLst>
              <a:ext uri="{FF2B5EF4-FFF2-40B4-BE49-F238E27FC236}">
                <a16:creationId xmlns:a16="http://schemas.microsoft.com/office/drawing/2014/main" id="{D0E8D6D4-65CF-4E97-809E-C2399703986A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2. Slide Title">
            <a:extLst>
              <a:ext uri="{FF2B5EF4-FFF2-40B4-BE49-F238E27FC236}">
                <a16:creationId xmlns:a16="http://schemas.microsoft.com/office/drawing/2014/main" id="{80B9914A-DB55-4BC1-945B-6BCB69651471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86478" y="189832"/>
            <a:ext cx="4442448" cy="337465"/>
          </a:xfrm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21" name="3. Subtitle">
            <a:extLst>
              <a:ext uri="{FF2B5EF4-FFF2-40B4-BE49-F238E27FC236}">
                <a16:creationId xmlns:a16="http://schemas.microsoft.com/office/drawing/2014/main" id="{DFAFB1F1-9351-4B71-8B28-70BD6B35E3B1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486478" y="627908"/>
            <a:ext cx="4442448" cy="243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579" b="0" dirty="0">
                <a:solidFill>
                  <a:schemeClr val="bg2"/>
                </a:solidFill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edit Master subtitle style</a:t>
            </a:r>
            <a:endParaRPr lang="en-ZA" dirty="0"/>
          </a:p>
        </p:txBody>
      </p:sp>
      <p:sp>
        <p:nvSpPr>
          <p:cNvPr id="19" name="5. Source" hidden="1">
            <a:extLst>
              <a:ext uri="{FF2B5EF4-FFF2-40B4-BE49-F238E27FC236}">
                <a16:creationId xmlns:a16="http://schemas.microsoft.com/office/drawing/2014/main" id="{4F4B7457-0497-46CF-9E9B-69EB8E74CC15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>
                <a:solidFill>
                  <a:schemeClr val="bg2"/>
                </a:solidFill>
              </a:rPr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A6404B0A-A2B8-4CC0-AACE-22B9A9D22DC4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8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solidFill>
                  <a:schemeClr val="bg2"/>
                </a:solidFill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0ACDBA5-7BF6-4B33-B540-8B0EF0C449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/>
          <a:srcRect l="7565" t="15791" r="13833" b="13505"/>
          <a:stretch/>
        </p:blipFill>
        <p:spPr>
          <a:xfrm>
            <a:off x="8936157" y="120099"/>
            <a:ext cx="1352137" cy="819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79883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rast 2/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FCB55F70-6D9A-415C-82BE-CBDB3A3541E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60673818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413" imgH="416" progId="TCLayout.ActiveDocument.1">
                  <p:embed/>
                </p:oleObj>
              </mc:Choice>
              <mc:Fallback>
                <p:oleObj name="think-cell Slide" r:id="rId10" imgW="413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FCB55F70-6D9A-415C-82BE-CBDB3A3541E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C7B8DBD3-5ABF-4E0A-9F2E-53C58888D15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0" name="2. Slide Title">
            <a:extLst>
              <a:ext uri="{FF2B5EF4-FFF2-40B4-BE49-F238E27FC236}">
                <a16:creationId xmlns:a16="http://schemas.microsoft.com/office/drawing/2014/main" id="{E1D61C74-F3E2-42EF-998D-BEC7B3EBD0BC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86478" y="189832"/>
            <a:ext cx="6110371" cy="337465"/>
          </a:xfrm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7" name="RectangleDark">
            <a:extLst>
              <a:ext uri="{FF2B5EF4-FFF2-40B4-BE49-F238E27FC236}">
                <a16:creationId xmlns:a16="http://schemas.microsoft.com/office/drawing/2014/main" id="{2365F90A-9CD8-40EE-93CD-2729135A9569}"/>
              </a:ext>
            </a:extLst>
          </p:cNvPr>
          <p:cNvSpPr/>
          <p:nvPr userDrawn="1">
            <p:custDataLst>
              <p:tags r:id="rId4"/>
            </p:custDataLst>
          </p:nvPr>
        </p:nvSpPr>
        <p:spPr bwMode="ltGray">
          <a:xfrm>
            <a:off x="6866817" y="0"/>
            <a:ext cx="3824996" cy="7559675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sz="1579" dirty="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7" name="Slide Number">
            <a:extLst>
              <a:ext uri="{FF2B5EF4-FFF2-40B4-BE49-F238E27FC236}">
                <a16:creationId xmlns:a16="http://schemas.microsoft.com/office/drawing/2014/main" id="{3B7A7C0C-AC02-4989-860B-73442D510162}"/>
              </a:ext>
            </a:extLst>
          </p:cNvPr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3. Subtitle">
            <a:extLst>
              <a:ext uri="{FF2B5EF4-FFF2-40B4-BE49-F238E27FC236}">
                <a16:creationId xmlns:a16="http://schemas.microsoft.com/office/drawing/2014/main" id="{48CA3F7F-79C3-4776-BD80-2B6BECA0AF60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486478" y="627908"/>
            <a:ext cx="6110371" cy="243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579" b="0" dirty="0">
                <a:solidFill>
                  <a:schemeClr val="bg2"/>
                </a:solidFill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edit Master subtitle style</a:t>
            </a:r>
            <a:endParaRPr lang="en-ZA" dirty="0"/>
          </a:p>
        </p:txBody>
      </p:sp>
      <p:sp>
        <p:nvSpPr>
          <p:cNvPr id="18" name="5. Source" hidden="1">
            <a:extLst>
              <a:ext uri="{FF2B5EF4-FFF2-40B4-BE49-F238E27FC236}">
                <a16:creationId xmlns:a16="http://schemas.microsoft.com/office/drawing/2014/main" id="{143701BF-655B-4E75-9AF7-14445CDB19BD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86477" y="7166887"/>
            <a:ext cx="6110372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>
                <a:solidFill>
                  <a:schemeClr val="bg2"/>
                </a:solidFill>
              </a:rPr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6F53EF37-F1B6-47E2-A119-A2386F59B295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8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solidFill>
                  <a:schemeClr val="bg2"/>
                </a:solidFill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B9B5327-56DF-4721-B3D4-8EB1D3D65F5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/>
          <a:srcRect l="7565" t="15791" r="13833" b="13505"/>
          <a:stretch/>
        </p:blipFill>
        <p:spPr>
          <a:xfrm>
            <a:off x="8936157" y="120099"/>
            <a:ext cx="1352137" cy="819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253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rast 3/4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3B19533A-7C36-4239-BCB1-336E4EF4EA9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85063915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473" imgH="473" progId="TCLayout.ActiveDocument.1">
                  <p:embed/>
                </p:oleObj>
              </mc:Choice>
              <mc:Fallback>
                <p:oleObj name="think-cell Slide" r:id="rId10" imgW="473" imgH="473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3B19533A-7C36-4239-BCB1-336E4EF4EA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F05418DB-2F6D-4E1E-889F-DE7C7630E9DF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2" name="RectangleLight">
            <a:extLst>
              <a:ext uri="{FF2B5EF4-FFF2-40B4-BE49-F238E27FC236}">
                <a16:creationId xmlns:a16="http://schemas.microsoft.com/office/drawing/2014/main" id="{65BA59B8-E166-40EF-A08B-73C27149A153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7700891" y="0"/>
            <a:ext cx="2990922" cy="7559675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019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579" b="0" i="0" u="none" strike="noStrike" kern="1200" cap="none" spc="0" normalizeH="0" baseline="0" noProof="0" dirty="0">
              <a:ln>
                <a:noFill/>
              </a:ln>
              <a:solidFill>
                <a:srgbClr val="F0F0F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8" name="Slide Number">
            <a:extLst>
              <a:ext uri="{FF2B5EF4-FFF2-40B4-BE49-F238E27FC236}">
                <a16:creationId xmlns:a16="http://schemas.microsoft.com/office/drawing/2014/main" id="{D0E8D6D4-65CF-4E97-809E-C2399703986A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0" indent="0" algn="r" defTabSz="53562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BDCABE-3F10-B64C-92F1-862014417034}" type="slidenum">
              <a:rPr kumimoji="0" lang="en-ZA" sz="789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pPr marL="0" marR="0" lvl="0" indent="0" algn="r" defTabSz="53562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ZA" sz="789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2. Slide Title">
            <a:extLst>
              <a:ext uri="{FF2B5EF4-FFF2-40B4-BE49-F238E27FC236}">
                <a16:creationId xmlns:a16="http://schemas.microsoft.com/office/drawing/2014/main" id="{80B9914A-DB55-4BC1-945B-6BCB69651471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86477" y="189832"/>
            <a:ext cx="6944333" cy="337465"/>
          </a:xfrm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21" name="3. Subtitle">
            <a:extLst>
              <a:ext uri="{FF2B5EF4-FFF2-40B4-BE49-F238E27FC236}">
                <a16:creationId xmlns:a16="http://schemas.microsoft.com/office/drawing/2014/main" id="{DFAFB1F1-9351-4B71-8B28-70BD6B35E3B1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486477" y="627908"/>
            <a:ext cx="6944333" cy="243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579" b="0" dirty="0">
                <a:solidFill>
                  <a:schemeClr val="bg2"/>
                </a:solidFill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edit Master subtitle style</a:t>
            </a:r>
            <a:endParaRPr lang="en-ZA" dirty="0"/>
          </a:p>
        </p:txBody>
      </p:sp>
      <p:sp>
        <p:nvSpPr>
          <p:cNvPr id="19" name="5. Source" hidden="1">
            <a:extLst>
              <a:ext uri="{FF2B5EF4-FFF2-40B4-BE49-F238E27FC236}">
                <a16:creationId xmlns:a16="http://schemas.microsoft.com/office/drawing/2014/main" id="{4F4B7457-0497-46CF-9E9B-69EB8E74CC15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noProof="0" dirty="0">
                <a:solidFill>
                  <a:schemeClr val="bg2"/>
                </a:solidFill>
              </a:rPr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9768EECA-1A03-46B2-B9BB-3C455A3710A4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8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solidFill>
                  <a:schemeClr val="bg2"/>
                </a:solidFill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ABFE94E-6CD5-40DC-8423-2C9B03A574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/>
          <a:srcRect l="7565" t="15791" r="13833" b="13505"/>
          <a:stretch/>
        </p:blipFill>
        <p:spPr>
          <a:xfrm>
            <a:off x="8936157" y="120099"/>
            <a:ext cx="1352137" cy="819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5828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rast 3-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D937BF69-DBBB-44FA-AA65-8999BD8B4E5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15553527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592" imgH="591" progId="TCLayout.ActiveDocument.1">
                  <p:embed/>
                </p:oleObj>
              </mc:Choice>
              <mc:Fallback>
                <p:oleObj name="think-cell Slide" r:id="rId8" imgW="592" imgH="59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D937BF69-DBBB-44FA-AA65-8999BD8B4E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0440E0BC-D285-4CB0-BC8F-8E2C57BF2A20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15" name="Slide Number">
            <a:extLst>
              <a:ext uri="{FF2B5EF4-FFF2-40B4-BE49-F238E27FC236}">
                <a16:creationId xmlns:a16="http://schemas.microsoft.com/office/drawing/2014/main" id="{0AA537C7-2883-43C1-848C-3A4E9645077F}"/>
              </a:ext>
            </a:extLst>
          </p:cNvPr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2. Slide Title">
            <a:extLst>
              <a:ext uri="{FF2B5EF4-FFF2-40B4-BE49-F238E27FC236}">
                <a16:creationId xmlns:a16="http://schemas.microsoft.com/office/drawing/2014/main" id="{6C3D89FC-A4B9-4683-B64F-B0644150274F}"/>
              </a:ext>
            </a:extLst>
          </p:cNvPr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486477" y="193094"/>
            <a:ext cx="8291317" cy="424084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10" name="5. Source" hidden="1">
            <a:extLst>
              <a:ext uri="{FF2B5EF4-FFF2-40B4-BE49-F238E27FC236}">
                <a16:creationId xmlns:a16="http://schemas.microsoft.com/office/drawing/2014/main" id="{67B1A162-B59D-4B89-B39B-FBDD9E751175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8" name="1. On-page tracker">
            <a:extLst>
              <a:ext uri="{FF2B5EF4-FFF2-40B4-BE49-F238E27FC236}">
                <a16:creationId xmlns:a16="http://schemas.microsoft.com/office/drawing/2014/main" id="{B5C5F547-1B1B-411D-99AF-7DE767A71F19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6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1FB921C-B0A9-483A-B7EF-ACC48F134B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/>
          <a:srcRect l="7565" t="15791" r="13833" b="13505"/>
          <a:stretch/>
        </p:blipFill>
        <p:spPr>
          <a:xfrm>
            <a:off x="8936157" y="120099"/>
            <a:ext cx="1352137" cy="819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95850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rast 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7CD2BF5E-92A7-41C4-93AE-C72274D09CB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99270919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592" imgH="591" progId="TCLayout.ActiveDocument.1">
                  <p:embed/>
                </p:oleObj>
              </mc:Choice>
              <mc:Fallback>
                <p:oleObj name="think-cell Slide" r:id="rId6" imgW="592" imgH="591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7CD2BF5E-92A7-41C4-93AE-C72274D09CB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">
            <a:extLst>
              <a:ext uri="{FF2B5EF4-FFF2-40B4-BE49-F238E27FC236}">
                <a16:creationId xmlns:a16="http://schemas.microsoft.com/office/drawing/2014/main" id="{4833D5AF-2A75-4978-AA54-00BA594BBA72}"/>
              </a:ext>
            </a:extLst>
          </p:cNvPr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5. Source" hidden="1">
            <a:extLst>
              <a:ext uri="{FF2B5EF4-FFF2-40B4-BE49-F238E27FC236}">
                <a16:creationId xmlns:a16="http://schemas.microsoft.com/office/drawing/2014/main" id="{48684DB6-320C-4E95-A29C-791B412C8164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7" name="1. On-page tracker">
            <a:extLst>
              <a:ext uri="{FF2B5EF4-FFF2-40B4-BE49-F238E27FC236}">
                <a16:creationId xmlns:a16="http://schemas.microsoft.com/office/drawing/2014/main" id="{E9E206AB-587F-4AC2-9EF7-AA339899F4BB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4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6848012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rast E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hidden="1">
            <a:extLst>
              <a:ext uri="{FF2B5EF4-FFF2-40B4-BE49-F238E27FC236}">
                <a16:creationId xmlns:a16="http://schemas.microsoft.com/office/drawing/2014/main" id="{DA9CF6F9-3F22-4C1D-8F1F-9500FF41222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42282590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2" name="Object 2" hidden="1">
                        <a:extLst>
                          <a:ext uri="{FF2B5EF4-FFF2-40B4-BE49-F238E27FC236}">
                            <a16:creationId xmlns:a16="http://schemas.microsoft.com/office/drawing/2014/main" id="{DA9CF6F9-3F22-4C1D-8F1F-9500FF41222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5. Source" hidden="1">
            <a:extLst>
              <a:ext uri="{FF2B5EF4-FFF2-40B4-BE49-F238E27FC236}">
                <a16:creationId xmlns:a16="http://schemas.microsoft.com/office/drawing/2014/main" id="{EED9D83D-9CC3-45F3-876D-CC42BC0B70E0}"/>
              </a:ext>
            </a:extLst>
          </p:cNvPr>
          <p:cNvSpPr txBox="1"/>
          <p:nvPr userDrawn="1">
            <p:custDataLst>
              <p:tags r:id="rId2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8312954-B9C7-4AAF-9400-2CCD6D782E5B}"/>
              </a:ext>
            </a:extLst>
          </p:cNvPr>
          <p:cNvSpPr/>
          <p:nvPr userDrawn="1"/>
        </p:nvSpPr>
        <p:spPr>
          <a:xfrm>
            <a:off x="0" y="2791019"/>
            <a:ext cx="10691813" cy="1977637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263"/>
              </a:spcBef>
              <a:spcAft>
                <a:spcPts val="263"/>
              </a:spcAft>
            </a:pPr>
            <a:endParaRPr lang="en-ZA" sz="1403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2F38100-23DB-415E-A9C8-B41DB58C3F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889" t="7534" r="14923" b="11676"/>
          <a:stretch/>
        </p:blipFill>
        <p:spPr>
          <a:xfrm>
            <a:off x="3879166" y="2745817"/>
            <a:ext cx="2933482" cy="2068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570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rast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F52273FB-3270-4181-86FF-C1D92782D49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68701963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592" imgH="591" progId="TCLayout.ActiveDocument.1">
                  <p:embed/>
                </p:oleObj>
              </mc:Choice>
              <mc:Fallback>
                <p:oleObj name="think-cell Slide" r:id="rId9" imgW="592" imgH="59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F52273FB-3270-4181-86FF-C1D92782D4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8DE3D51E-EFF4-4CED-8D1C-0D351D7D327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7" name="2. Slide Title">
            <a:extLst>
              <a:ext uri="{FF2B5EF4-FFF2-40B4-BE49-F238E27FC236}">
                <a16:creationId xmlns:a16="http://schemas.microsoft.com/office/drawing/2014/main" id="{FB296734-15F7-4BDF-BF7F-AD560B3E09D7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320439" y="4072754"/>
            <a:ext cx="8050935" cy="424084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“Click to add quote</a:t>
            </a:r>
            <a:endParaRPr lang="en-ZA" dirty="0"/>
          </a:p>
        </p:txBody>
      </p:sp>
      <p:sp>
        <p:nvSpPr>
          <p:cNvPr id="9" name="3. Subtitle">
            <a:extLst>
              <a:ext uri="{FF2B5EF4-FFF2-40B4-BE49-F238E27FC236}">
                <a16:creationId xmlns:a16="http://schemas.microsoft.com/office/drawing/2014/main" id="{F91EA195-0A6B-4141-BE0A-C29B8632D98B}"/>
              </a:ext>
            </a:extLst>
          </p:cNvPr>
          <p:cNvSpPr>
            <a:spLocks noGrp="1"/>
          </p:cNvSpPr>
          <p:nvPr>
            <p:ph type="subTitle" idx="1" hasCustomPrompt="1"/>
            <p:custDataLst>
              <p:tags r:id="rId4"/>
            </p:custDataLst>
          </p:nvPr>
        </p:nvSpPr>
        <p:spPr>
          <a:xfrm>
            <a:off x="1320439" y="4723012"/>
            <a:ext cx="8050935" cy="243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579" b="0" dirty="0"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add quote source</a:t>
            </a:r>
            <a:endParaRPr lang="en-ZA" dirty="0"/>
          </a:p>
        </p:txBody>
      </p:sp>
      <p:sp>
        <p:nvSpPr>
          <p:cNvPr id="8" name="Slide Number">
            <a:extLst>
              <a:ext uri="{FF2B5EF4-FFF2-40B4-BE49-F238E27FC236}">
                <a16:creationId xmlns:a16="http://schemas.microsoft.com/office/drawing/2014/main" id="{9A085514-D1F6-4D77-A23F-C5C66C21AB2E}"/>
              </a:ext>
            </a:extLst>
          </p:cNvPr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5. Source" hidden="1">
            <a:extLst>
              <a:ext uri="{FF2B5EF4-FFF2-40B4-BE49-F238E27FC236}">
                <a16:creationId xmlns:a16="http://schemas.microsoft.com/office/drawing/2014/main" id="{C5FBD0AF-1EDD-41EB-9A6E-173435ADFFE5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878CBA30-A797-424E-A56B-F43F015ECE96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8655480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33B562A0-3D6C-45D0-9E85-8A28A804D0F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44531048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592" imgH="591" progId="TCLayout.ActiveDocument.1">
                  <p:embed/>
                </p:oleObj>
              </mc:Choice>
              <mc:Fallback>
                <p:oleObj name="think-cell Slide" r:id="rId7" imgW="592" imgH="591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33B562A0-3D6C-45D0-9E85-8A28A804D0F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CC42428D-965F-410A-AAB0-2F4E028AF07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3859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16" name="Documenttype">
            <a:extLst>
              <a:ext uri="{FF2B5EF4-FFF2-40B4-BE49-F238E27FC236}">
                <a16:creationId xmlns:a16="http://schemas.microsoft.com/office/drawing/2014/main" id="{0CADA7EB-5C2E-4AD4-A32E-534A28817C8A}"/>
              </a:ext>
            </a:extLst>
          </p:cNvPr>
          <p:cNvSpPr>
            <a:spLocks noGrp="1"/>
          </p:cNvSpPr>
          <p:nvPr userDrawn="1">
            <p:ph type="body" sz="quarter" idx="13" hasCustomPrompt="1"/>
            <p:custDataLst>
              <p:tags r:id="rId3"/>
            </p:custDataLst>
          </p:nvPr>
        </p:nvSpPr>
        <p:spPr>
          <a:xfrm>
            <a:off x="480297" y="3941478"/>
            <a:ext cx="9722867" cy="188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sz="1228" dirty="0">
                <a:solidFill>
                  <a:schemeClr val="tx1"/>
                </a:solidFill>
                <a:latin typeface="+mj-lt"/>
              </a:defRPr>
            </a:lvl1pPr>
          </a:lstStyle>
          <a:p>
            <a:pPr lvl="0">
              <a:buNone/>
            </a:pPr>
            <a:r>
              <a:rPr lang="en-ZA" dirty="0"/>
              <a:t>Edit date or title/role</a:t>
            </a:r>
          </a:p>
        </p:txBody>
      </p:sp>
      <p:sp>
        <p:nvSpPr>
          <p:cNvPr id="18" name="Subtitle">
            <a:extLst>
              <a:ext uri="{FF2B5EF4-FFF2-40B4-BE49-F238E27FC236}">
                <a16:creationId xmlns:a16="http://schemas.microsoft.com/office/drawing/2014/main" id="{C85A1636-E33D-4640-A4BA-89E2008C1ED4}"/>
              </a:ext>
            </a:extLst>
          </p:cNvPr>
          <p:cNvSpPr>
            <a:spLocks noGrp="1"/>
          </p:cNvSpPr>
          <p:nvPr userDrawn="1">
            <p:ph type="subTitle" idx="1"/>
            <p:custDataLst>
              <p:tags r:id="rId4"/>
            </p:custDataLst>
          </p:nvPr>
        </p:nvSpPr>
        <p:spPr>
          <a:xfrm>
            <a:off x="480297" y="3481142"/>
            <a:ext cx="9722867" cy="26994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sz="1754" dirty="0">
                <a:solidFill>
                  <a:schemeClr val="tx1"/>
                </a:solidFill>
                <a:latin typeface="+mj-lt"/>
              </a:defRPr>
            </a:lvl1pPr>
          </a:lstStyle>
          <a:p>
            <a:pPr lvl="0">
              <a:buNone/>
            </a:pPr>
            <a:r>
              <a:rPr lang="en-ZA" dirty="0"/>
              <a:t>Click to edit Master subtitle style</a:t>
            </a:r>
          </a:p>
        </p:txBody>
      </p:sp>
      <p:sp>
        <p:nvSpPr>
          <p:cNvPr id="20" name="Title">
            <a:extLst>
              <a:ext uri="{FF2B5EF4-FFF2-40B4-BE49-F238E27FC236}">
                <a16:creationId xmlns:a16="http://schemas.microsoft.com/office/drawing/2014/main" id="{AA4E4E19-7239-46DA-AE24-CE9556C9BE7D}"/>
              </a:ext>
            </a:extLst>
          </p:cNvPr>
          <p:cNvSpPr>
            <a:spLocks noGrp="1"/>
          </p:cNvSpPr>
          <p:nvPr userDrawn="1">
            <p:ph type="title"/>
            <p:custDataLst>
              <p:tags r:id="rId5"/>
            </p:custDataLst>
          </p:nvPr>
        </p:nvSpPr>
        <p:spPr>
          <a:xfrm>
            <a:off x="480297" y="2708377"/>
            <a:ext cx="9722867" cy="59388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b" anchorCtr="0">
            <a:spAutoFit/>
          </a:bodyPr>
          <a:lstStyle>
            <a:lvl1pPr>
              <a:defRPr lang="en-US" sz="3859" dirty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ZA" dirty="0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C28FDEE-3F24-4721-A41A-876C303395D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64734" y="4466468"/>
            <a:ext cx="4427079" cy="2981872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54E4080-9FB4-442C-BEEF-2FC7BD10BD8B}"/>
              </a:ext>
            </a:extLst>
          </p:cNvPr>
          <p:cNvCxnSpPr/>
          <p:nvPr userDrawn="1"/>
        </p:nvCxnSpPr>
        <p:spPr>
          <a:xfrm>
            <a:off x="0" y="3404231"/>
            <a:ext cx="10691813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31282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 hidden="1">
            <a:extLst>
              <a:ext uri="{FF2B5EF4-FFF2-40B4-BE49-F238E27FC236}">
                <a16:creationId xmlns:a16="http://schemas.microsoft.com/office/drawing/2014/main" id="{D8EFF8A2-0FB9-4B25-8B8D-49235327498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18884334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413" imgH="416" progId="TCLayout.ActiveDocument.1">
                  <p:embed/>
                </p:oleObj>
              </mc:Choice>
              <mc:Fallback>
                <p:oleObj name="think-cell Slide" r:id="rId8" imgW="413" imgH="416" progId="TCLayout.ActiveDocument.1">
                  <p:embed/>
                  <p:pic>
                    <p:nvPicPr>
                      <p:cNvPr id="3" name="Object 6" hidden="1">
                        <a:extLst>
                          <a:ext uri="{FF2B5EF4-FFF2-40B4-BE49-F238E27FC236}">
                            <a16:creationId xmlns:a16="http://schemas.microsoft.com/office/drawing/2014/main" id="{D8EFF8A2-0FB9-4B25-8B8D-4923532749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" hidden="1">
            <a:extLst>
              <a:ext uri="{FF2B5EF4-FFF2-40B4-BE49-F238E27FC236}">
                <a16:creationId xmlns:a16="http://schemas.microsoft.com/office/drawing/2014/main" id="{FCC3A0E6-E630-4C26-B008-93BA0B5B110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15" name="2. Slide Title">
            <a:extLst>
              <a:ext uri="{FF2B5EF4-FFF2-40B4-BE49-F238E27FC236}">
                <a16:creationId xmlns:a16="http://schemas.microsoft.com/office/drawing/2014/main" id="{699FD2C4-82B5-475E-9235-DB128978B618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86477" y="189832"/>
            <a:ext cx="8291317" cy="424084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14" name="3. Subtitle">
            <a:extLst>
              <a:ext uri="{FF2B5EF4-FFF2-40B4-BE49-F238E27FC236}">
                <a16:creationId xmlns:a16="http://schemas.microsoft.com/office/drawing/2014/main" id="{D4D36123-678D-4B6C-A648-186F85BE34AE}"/>
              </a:ext>
            </a:extLst>
          </p:cNvPr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486477" y="627908"/>
            <a:ext cx="8291317" cy="3053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>
              <a:defRPr lang="en-US" sz="1579" b="0" dirty="0"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edit Master subtitle style</a:t>
            </a:r>
            <a:endParaRPr lang="en-ZA" dirty="0"/>
          </a:p>
        </p:txBody>
      </p:sp>
      <p:sp>
        <p:nvSpPr>
          <p:cNvPr id="8" name="5. Source" hidden="1">
            <a:extLst>
              <a:ext uri="{FF2B5EF4-FFF2-40B4-BE49-F238E27FC236}">
                <a16:creationId xmlns:a16="http://schemas.microsoft.com/office/drawing/2014/main" id="{9238B1D6-2095-4826-AA45-9A4E6F7D1A16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486477" y="7163674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11" name="1. On-page tracker">
            <a:extLst>
              <a:ext uri="{FF2B5EF4-FFF2-40B4-BE49-F238E27FC236}">
                <a16:creationId xmlns:a16="http://schemas.microsoft.com/office/drawing/2014/main" id="{C30AC055-11D5-4540-94E4-C3B7BE6EFD7D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6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CEF4662-6979-224C-BAC8-0CB7122F3B06}"/>
              </a:ext>
            </a:extLst>
          </p:cNvPr>
          <p:cNvSpPr txBox="1"/>
          <p:nvPr userDrawn="1"/>
        </p:nvSpPr>
        <p:spPr>
          <a:xfrm>
            <a:off x="5251375" y="7399877"/>
            <a:ext cx="0" cy="0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none" lIns="0" tIns="0" rIns="0" bIns="0" rtlCol="0">
            <a:noAutofit/>
          </a:bodyPr>
          <a:lstStyle/>
          <a:p>
            <a:pPr algn="l">
              <a:spcBef>
                <a:spcPts val="263"/>
              </a:spcBef>
              <a:spcAft>
                <a:spcPts val="263"/>
              </a:spcAft>
              <a:buNone/>
            </a:pPr>
            <a:endParaRPr lang="en-US" sz="1403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2BDFBA-A66C-1C4F-BD61-1A5EF919414C}"/>
              </a:ext>
            </a:extLst>
          </p:cNvPr>
          <p:cNvSpPr txBox="1"/>
          <p:nvPr userDrawn="1"/>
        </p:nvSpPr>
        <p:spPr>
          <a:xfrm>
            <a:off x="5270933" y="7473629"/>
            <a:ext cx="0" cy="0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none" lIns="0" tIns="0" rIns="0" bIns="0" rtlCol="0">
            <a:noAutofit/>
          </a:bodyPr>
          <a:lstStyle/>
          <a:p>
            <a:pPr algn="l">
              <a:spcBef>
                <a:spcPts val="263"/>
              </a:spcBef>
              <a:spcAft>
                <a:spcPts val="263"/>
              </a:spcAft>
              <a:buNone/>
            </a:pPr>
            <a:endParaRPr lang="en-US" sz="1403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6AA19A-4D13-5245-A1BF-6C57D77DC3E2}"/>
              </a:ext>
            </a:extLst>
          </p:cNvPr>
          <p:cNvSpPr/>
          <p:nvPr userDrawn="1"/>
        </p:nvSpPr>
        <p:spPr>
          <a:xfrm>
            <a:off x="4918885" y="7316343"/>
            <a:ext cx="831224" cy="243333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263"/>
              </a:spcBef>
              <a:spcAft>
                <a:spcPts val="263"/>
              </a:spcAft>
            </a:pPr>
            <a:endParaRPr lang="en-US" sz="1403" dirty="0" err="1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2E9105-77AF-DB47-AD3F-77AE32C29F1C}"/>
              </a:ext>
            </a:extLst>
          </p:cNvPr>
          <p:cNvSpPr txBox="1"/>
          <p:nvPr userDrawn="1"/>
        </p:nvSpPr>
        <p:spPr>
          <a:xfrm>
            <a:off x="9456387" y="516270"/>
            <a:ext cx="0" cy="0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none" lIns="0" tIns="0" rIns="0" bIns="0" rtlCol="0">
            <a:noAutofit/>
          </a:bodyPr>
          <a:lstStyle/>
          <a:p>
            <a:pPr algn="l">
              <a:spcBef>
                <a:spcPts val="263"/>
              </a:spcBef>
              <a:spcAft>
                <a:spcPts val="263"/>
              </a:spcAft>
              <a:buNone/>
            </a:pPr>
            <a:endParaRPr lang="en-US" sz="1403" dirty="0"/>
          </a:p>
        </p:txBody>
      </p:sp>
    </p:spTree>
    <p:extLst>
      <p:ext uri="{BB962C8B-B14F-4D97-AF65-F5344CB8AC3E}">
        <p14:creationId xmlns:p14="http://schemas.microsoft.com/office/powerpoint/2010/main" val="52353851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6" hidden="1">
            <a:extLst>
              <a:ext uri="{FF2B5EF4-FFF2-40B4-BE49-F238E27FC236}">
                <a16:creationId xmlns:a16="http://schemas.microsoft.com/office/drawing/2014/main" id="{9BA84E71-6FE7-4585-B82E-BE560331194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32862452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592" imgH="591" progId="TCLayout.ActiveDocument.1">
                  <p:embed/>
                </p:oleObj>
              </mc:Choice>
              <mc:Fallback>
                <p:oleObj name="think-cell Slide" r:id="rId7" imgW="592" imgH="591" progId="TCLayout.ActiveDocument.1">
                  <p:embed/>
                  <p:pic>
                    <p:nvPicPr>
                      <p:cNvPr id="10" name="Object 6" hidden="1">
                        <a:extLst>
                          <a:ext uri="{FF2B5EF4-FFF2-40B4-BE49-F238E27FC236}">
                            <a16:creationId xmlns:a16="http://schemas.microsoft.com/office/drawing/2014/main" id="{9BA84E71-6FE7-4585-B82E-BE56033119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" hidden="1">
            <a:extLst>
              <a:ext uri="{FF2B5EF4-FFF2-40B4-BE49-F238E27FC236}">
                <a16:creationId xmlns:a16="http://schemas.microsoft.com/office/drawing/2014/main" id="{D62A08AB-557D-4245-84FA-9DB6B6C6845A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3" name="2. Slide Title">
            <a:extLst>
              <a:ext uri="{FF2B5EF4-FFF2-40B4-BE49-F238E27FC236}">
                <a16:creationId xmlns:a16="http://schemas.microsoft.com/office/drawing/2014/main" id="{064E079D-5BD2-4787-A7F2-0859A1CB5E94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86477" y="1881170"/>
            <a:ext cx="3343865" cy="337465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6" name="5. Source" hidden="1">
            <a:extLst>
              <a:ext uri="{FF2B5EF4-FFF2-40B4-BE49-F238E27FC236}">
                <a16:creationId xmlns:a16="http://schemas.microsoft.com/office/drawing/2014/main" id="{0E2D5DBB-C1B8-4A27-836D-C2E6D553234D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11" name="1. On-page tracker">
            <a:extLst>
              <a:ext uri="{FF2B5EF4-FFF2-40B4-BE49-F238E27FC236}">
                <a16:creationId xmlns:a16="http://schemas.microsoft.com/office/drawing/2014/main" id="{A2582D75-79F8-4634-92EF-A9F0840C018B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5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4865236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3C4F5195-E8F7-4A2F-B02E-643BB3D8838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17030172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592" imgH="591" progId="TCLayout.ActiveDocument.1">
                  <p:embed/>
                </p:oleObj>
              </mc:Choice>
              <mc:Fallback>
                <p:oleObj name="think-cell Slide" r:id="rId7" imgW="592" imgH="591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3C4F5195-E8F7-4A2F-B02E-643BB3D8838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515EFC92-5E3D-4BDC-A378-85D30212A9E2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3" name="2. Slide Title">
            <a:extLst>
              <a:ext uri="{FF2B5EF4-FFF2-40B4-BE49-F238E27FC236}">
                <a16:creationId xmlns:a16="http://schemas.microsoft.com/office/drawing/2014/main" id="{064E079D-5BD2-4787-A7F2-0859A1CB5E94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86478" y="3355756"/>
            <a:ext cx="4442448" cy="848166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8" name="5. Source" hidden="1">
            <a:extLst>
              <a:ext uri="{FF2B5EF4-FFF2-40B4-BE49-F238E27FC236}">
                <a16:creationId xmlns:a16="http://schemas.microsoft.com/office/drawing/2014/main" id="{C0D33C43-5B9F-44B4-82FA-BAAD11A7FB8E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E4983596-431B-4F12-AA07-76914CD3DEE7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5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1777789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305B6D76-6B4B-4ED5-B8F1-5D1D098312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49372501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592" imgH="591" progId="TCLayout.ActiveDocument.1">
                  <p:embed/>
                </p:oleObj>
              </mc:Choice>
              <mc:Fallback>
                <p:oleObj name="think-cell Slide" r:id="rId7" imgW="592" imgH="59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305B6D76-6B4B-4ED5-B8F1-5D1D098312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BDCF374B-2477-45CD-A00B-B8676A45ACDF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7" name="2. Slide Title">
            <a:extLst>
              <a:ext uri="{FF2B5EF4-FFF2-40B4-BE49-F238E27FC236}">
                <a16:creationId xmlns:a16="http://schemas.microsoft.com/office/drawing/2014/main" id="{99495DFD-8D6A-4DD8-AE3A-47FA42AA0A4F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86478" y="5049118"/>
            <a:ext cx="9718858" cy="746386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6" name="5. Source" hidden="1">
            <a:extLst>
              <a:ext uri="{FF2B5EF4-FFF2-40B4-BE49-F238E27FC236}">
                <a16:creationId xmlns:a16="http://schemas.microsoft.com/office/drawing/2014/main" id="{B871FE09-BB6E-4334-B0EA-E52395AA61B3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9" name="1. On-page tracker">
            <a:extLst>
              <a:ext uri="{FF2B5EF4-FFF2-40B4-BE49-F238E27FC236}">
                <a16:creationId xmlns:a16="http://schemas.microsoft.com/office/drawing/2014/main" id="{FA764DC8-CEA6-42F3-8E66-7C768AAD275E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5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4616983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EC6EE29E-F64A-419F-BFB0-EEDEB71953F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78809992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592" imgH="591" progId="TCLayout.ActiveDocument.1">
                  <p:embed/>
                </p:oleObj>
              </mc:Choice>
              <mc:Fallback>
                <p:oleObj name="think-cell Slide" r:id="rId8" imgW="592" imgH="59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EC6EE29E-F64A-419F-BFB0-EEDEB71953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69526043-F22A-4ED3-B0A1-DD7C4F83AF9B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8" name="2. Slide Title">
            <a:extLst>
              <a:ext uri="{FF2B5EF4-FFF2-40B4-BE49-F238E27FC236}">
                <a16:creationId xmlns:a16="http://schemas.microsoft.com/office/drawing/2014/main" id="{EA735538-C733-4892-93A4-7B433D8B8293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320439" y="4072754"/>
            <a:ext cx="8050935" cy="424084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“Click to add quote</a:t>
            </a:r>
            <a:endParaRPr lang="en-ZA" dirty="0"/>
          </a:p>
        </p:txBody>
      </p:sp>
      <p:sp>
        <p:nvSpPr>
          <p:cNvPr id="6" name="3. Subtitle">
            <a:extLst>
              <a:ext uri="{FF2B5EF4-FFF2-40B4-BE49-F238E27FC236}">
                <a16:creationId xmlns:a16="http://schemas.microsoft.com/office/drawing/2014/main" id="{8DB5022C-F66C-4018-82F3-195571DDD527}"/>
              </a:ext>
            </a:extLst>
          </p:cNvPr>
          <p:cNvSpPr>
            <a:spLocks noGrp="1"/>
          </p:cNvSpPr>
          <p:nvPr>
            <p:ph type="subTitle" idx="1" hasCustomPrompt="1"/>
            <p:custDataLst>
              <p:tags r:id="rId4"/>
            </p:custDataLst>
          </p:nvPr>
        </p:nvSpPr>
        <p:spPr>
          <a:xfrm>
            <a:off x="1320439" y="4723012"/>
            <a:ext cx="8050935" cy="243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579" b="0" dirty="0"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add quote source</a:t>
            </a:r>
            <a:endParaRPr lang="en-ZA" dirty="0"/>
          </a:p>
        </p:txBody>
      </p:sp>
      <p:sp>
        <p:nvSpPr>
          <p:cNvPr id="7" name="5. Source" hidden="1">
            <a:extLst>
              <a:ext uri="{FF2B5EF4-FFF2-40B4-BE49-F238E27FC236}">
                <a16:creationId xmlns:a16="http://schemas.microsoft.com/office/drawing/2014/main" id="{97195F4E-ECA7-41A9-AFF3-0C4DAD103DA6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556D1499-3230-4098-85B2-D4CC7CA621F1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6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2295027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 hidden="1">
            <a:extLst>
              <a:ext uri="{FF2B5EF4-FFF2-40B4-BE49-F238E27FC236}">
                <a16:creationId xmlns:a16="http://schemas.microsoft.com/office/drawing/2014/main" id="{DA8D6A48-EE20-4EB4-A234-9F3B16C0287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83765071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413" imgH="416" progId="TCLayout.ActiveDocument.1">
                  <p:embed/>
                </p:oleObj>
              </mc:Choice>
              <mc:Fallback>
                <p:oleObj name="think-cell Slide" r:id="rId9" imgW="413" imgH="416" progId="TCLayout.ActiveDocument.1">
                  <p:embed/>
                  <p:pic>
                    <p:nvPicPr>
                      <p:cNvPr id="3" name="Object 6" hidden="1">
                        <a:extLst>
                          <a:ext uri="{FF2B5EF4-FFF2-40B4-BE49-F238E27FC236}">
                            <a16:creationId xmlns:a16="http://schemas.microsoft.com/office/drawing/2014/main" id="{DA8D6A48-EE20-4EB4-A234-9F3B16C028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1" hidden="1">
            <a:extLst>
              <a:ext uri="{FF2B5EF4-FFF2-40B4-BE49-F238E27FC236}">
                <a16:creationId xmlns:a16="http://schemas.microsoft.com/office/drawing/2014/main" id="{67C50C85-5FB9-4798-A8A4-1DA5B9F3ACC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6" name="RectangleLight">
            <a:extLst>
              <a:ext uri="{FF2B5EF4-FFF2-40B4-BE49-F238E27FC236}">
                <a16:creationId xmlns:a16="http://schemas.microsoft.com/office/drawing/2014/main" id="{3FA229FA-A3E6-464F-8FAE-54175450EBEB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2993708" y="0"/>
            <a:ext cx="7698105" cy="75596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sz="1579" dirty="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6647A441-8DE4-4236-BCC7-B694B2C59E00}"/>
              </a:ext>
            </a:extLst>
          </p:cNvPr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486478" y="3025159"/>
            <a:ext cx="2205186" cy="848166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A4DBA574-6D59-4DFD-82A7-9B1E9AEB906E}"/>
              </a:ext>
            </a:extLst>
          </p:cNvPr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486478" y="4034080"/>
            <a:ext cx="2205186" cy="486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579" b="0" dirty="0"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edit Master subtitle style</a:t>
            </a:r>
            <a:endParaRPr lang="en-ZA" dirty="0"/>
          </a:p>
        </p:txBody>
      </p:sp>
      <p:sp>
        <p:nvSpPr>
          <p:cNvPr id="21" name="5. Source" hidden="1">
            <a:extLst>
              <a:ext uri="{FF2B5EF4-FFF2-40B4-BE49-F238E27FC236}">
                <a16:creationId xmlns:a16="http://schemas.microsoft.com/office/drawing/2014/main" id="{25B2DE14-9B3F-4199-B082-9FEB12CE57EA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96552B7E-7081-4EA8-9351-FE4C7216ADF2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486477" y="45854"/>
            <a:ext cx="220518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AAE5B02-18E2-452A-AD65-1EE1698092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534" b="11676"/>
          <a:stretch/>
        </p:blipFill>
        <p:spPr>
          <a:xfrm>
            <a:off x="8781946" y="-1"/>
            <a:ext cx="1772250" cy="964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0249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EE6E84E-0DE7-4EEF-8932-BF42153B3B5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12793624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413" imgH="416" progId="TCLayout.ActiveDocument.1">
                  <p:embed/>
                </p:oleObj>
              </mc:Choice>
              <mc:Fallback>
                <p:oleObj name="think-cell Slide" r:id="rId9" imgW="413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EE6E84E-0DE7-4EEF-8932-BF42153B3B5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29D2CA90-0144-4292-9526-98A508F53171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6" name="RectangleLight">
            <a:extLst>
              <a:ext uri="{FF2B5EF4-FFF2-40B4-BE49-F238E27FC236}">
                <a16:creationId xmlns:a16="http://schemas.microsoft.com/office/drawing/2014/main" id="{3FA229FA-A3E6-464F-8FAE-54175450EBEB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3827669" y="0"/>
            <a:ext cx="6864144" cy="75596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ZA" sz="1579" dirty="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4EF89F43-35C6-451B-BBE8-87D2B8B83F5E}"/>
              </a:ext>
            </a:extLst>
          </p:cNvPr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486477" y="3025159"/>
            <a:ext cx="3039148" cy="848166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9F06A69A-B095-4159-932B-3658DD253FDF}"/>
              </a:ext>
            </a:extLst>
          </p:cNvPr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486477" y="4034080"/>
            <a:ext cx="3039147" cy="243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579" b="0" dirty="0"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edit Master subtitle style</a:t>
            </a:r>
            <a:endParaRPr lang="en-ZA" dirty="0"/>
          </a:p>
        </p:txBody>
      </p:sp>
      <p:sp>
        <p:nvSpPr>
          <p:cNvPr id="21" name="5. Source" hidden="1">
            <a:extLst>
              <a:ext uri="{FF2B5EF4-FFF2-40B4-BE49-F238E27FC236}">
                <a16:creationId xmlns:a16="http://schemas.microsoft.com/office/drawing/2014/main" id="{DA204BE1-D5C8-4D03-9090-21D41FEC78E0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79C07342-0520-417C-B878-54C94CBD8539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486477" y="45854"/>
            <a:ext cx="3039149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0CC0413-9CA4-47C1-97EB-CC571B10DBB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534" b="11676"/>
          <a:stretch/>
        </p:blipFill>
        <p:spPr>
          <a:xfrm>
            <a:off x="8781946" y="-1"/>
            <a:ext cx="1772250" cy="964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93085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9F7114D8-6025-4386-BA96-B034FE6B3CD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70401386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413" imgH="416" progId="TCLayout.ActiveDocument.1">
                  <p:embed/>
                </p:oleObj>
              </mc:Choice>
              <mc:Fallback>
                <p:oleObj name="think-cell Slide" r:id="rId9" imgW="413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9F7114D8-6025-4386-BA96-B034FE6B3CD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1725BD87-3C3D-45F6-BBCF-F06FD867659F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7" name="RectangleLight">
            <a:extLst>
              <a:ext uri="{FF2B5EF4-FFF2-40B4-BE49-F238E27FC236}">
                <a16:creationId xmlns:a16="http://schemas.microsoft.com/office/drawing/2014/main" id="{2365F90A-9CD8-40EE-93CD-2729135A9569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5343234" y="0"/>
            <a:ext cx="5348579" cy="75596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ZA" sz="1579" dirty="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8FFC5EFA-01A0-4033-8D7E-3C2B1F490A33}"/>
              </a:ext>
            </a:extLst>
          </p:cNvPr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486478" y="189832"/>
            <a:ext cx="4442448" cy="337465"/>
          </a:xfrm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1555BB7F-874D-4148-9E84-841F62C8E9D4}"/>
              </a:ext>
            </a:extLst>
          </p:cNvPr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486478" y="627908"/>
            <a:ext cx="4442448" cy="243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579" b="0" dirty="0"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edit Master subtitle style</a:t>
            </a:r>
            <a:endParaRPr lang="en-ZA" dirty="0"/>
          </a:p>
        </p:txBody>
      </p:sp>
      <p:sp>
        <p:nvSpPr>
          <p:cNvPr id="22" name="5. Source" hidden="1">
            <a:extLst>
              <a:ext uri="{FF2B5EF4-FFF2-40B4-BE49-F238E27FC236}">
                <a16:creationId xmlns:a16="http://schemas.microsoft.com/office/drawing/2014/main" id="{F5E9C22A-A356-4521-A359-338A663DFEA2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E9BE4D1E-183A-499B-BFC7-798294EB7AE9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266B548-971B-4290-BA27-AC0E05CB2F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534" b="11676"/>
          <a:stretch/>
        </p:blipFill>
        <p:spPr>
          <a:xfrm>
            <a:off x="8781946" y="-1"/>
            <a:ext cx="1772250" cy="964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73246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293AC4C-5B2F-4A0C-8C9B-7295BEE1F4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23270727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572" imgH="588" progId="TCLayout.ActiveDocument.1">
                  <p:embed/>
                </p:oleObj>
              </mc:Choice>
              <mc:Fallback>
                <p:oleObj name="think-cell Slide" r:id="rId9" imgW="572" imgH="588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293AC4C-5B2F-4A0C-8C9B-7295BEE1F4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2D668F04-7049-40BA-8D63-D8BBB692131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0415F114-7B0E-43F2-8881-F0D9FB2A643B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86478" y="189832"/>
            <a:ext cx="6110371" cy="337465"/>
          </a:xfrm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7" name="RectangleLight">
            <a:extLst>
              <a:ext uri="{FF2B5EF4-FFF2-40B4-BE49-F238E27FC236}">
                <a16:creationId xmlns:a16="http://schemas.microsoft.com/office/drawing/2014/main" id="{2365F90A-9CD8-40EE-93CD-2729135A9569}"/>
              </a:ext>
            </a:extLst>
          </p:cNvPr>
          <p:cNvSpPr/>
          <p:nvPr userDrawn="1">
            <p:custDataLst>
              <p:tags r:id="rId4"/>
            </p:custDataLst>
          </p:nvPr>
        </p:nvSpPr>
        <p:spPr bwMode="ltGray">
          <a:xfrm>
            <a:off x="6866817" y="0"/>
            <a:ext cx="3824996" cy="75596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ZA" sz="1579" dirty="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712BED6B-950C-4FB8-AEE1-14FA61D013FF}"/>
              </a:ext>
            </a:extLst>
          </p:cNvPr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486478" y="627908"/>
            <a:ext cx="6110371" cy="243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579" b="0" dirty="0"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edit Master subtitle style</a:t>
            </a:r>
            <a:endParaRPr lang="en-ZA" dirty="0"/>
          </a:p>
        </p:txBody>
      </p:sp>
      <p:sp>
        <p:nvSpPr>
          <p:cNvPr id="21" name="5. Source" hidden="1">
            <a:extLst>
              <a:ext uri="{FF2B5EF4-FFF2-40B4-BE49-F238E27FC236}">
                <a16:creationId xmlns:a16="http://schemas.microsoft.com/office/drawing/2014/main" id="{F25A304F-F50E-4F96-991D-CFEB07060178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486477" y="7166887"/>
            <a:ext cx="6110372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7C393009-0681-4A8F-A1E9-19E10A949DCD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A569B05-9274-4399-B8B9-2E156F33768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534" b="11676"/>
          <a:stretch/>
        </p:blipFill>
        <p:spPr>
          <a:xfrm>
            <a:off x="8781946" y="-1"/>
            <a:ext cx="1772250" cy="964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366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rast 1/4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3A3BA4A-22A3-4843-892F-E42C155B428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09489836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413" imgH="416" progId="TCLayout.ActiveDocument.1">
                  <p:embed/>
                </p:oleObj>
              </mc:Choice>
              <mc:Fallback>
                <p:oleObj name="think-cell Slide" r:id="rId10" imgW="413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3A3BA4A-22A3-4843-892F-E42C155B428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1" hidden="1">
            <a:extLst>
              <a:ext uri="{FF2B5EF4-FFF2-40B4-BE49-F238E27FC236}">
                <a16:creationId xmlns:a16="http://schemas.microsoft.com/office/drawing/2014/main" id="{A2BA1E0C-CA9F-489D-B144-727B655BD190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6" name="RectangleDark">
            <a:extLst>
              <a:ext uri="{FF2B5EF4-FFF2-40B4-BE49-F238E27FC236}">
                <a16:creationId xmlns:a16="http://schemas.microsoft.com/office/drawing/2014/main" id="{3FA229FA-A3E6-464F-8FAE-54175450EBEB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2993708" y="0"/>
            <a:ext cx="7698105" cy="7559675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sz="1579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17" name="Slide Number">
            <a:extLst>
              <a:ext uri="{FF2B5EF4-FFF2-40B4-BE49-F238E27FC236}">
                <a16:creationId xmlns:a16="http://schemas.microsoft.com/office/drawing/2014/main" id="{ACF9526A-1F1C-4E57-8A8D-21EDBC12066F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7C125983-42A9-42F7-AA00-F56CD87B285E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86478" y="3025159"/>
            <a:ext cx="2205186" cy="848166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en-US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ZA"/>
              <a:t>Click to edit Master title</a:t>
            </a:r>
            <a:endParaRPr lang="en-ZA" dirty="0"/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9D41FF9F-DFB7-4DFF-B338-08A2CA649393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486478" y="4034080"/>
            <a:ext cx="2205186" cy="486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579" b="0" dirty="0">
                <a:solidFill>
                  <a:schemeClr val="bg2"/>
                </a:solidFill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edit Master subtitle style</a:t>
            </a:r>
            <a:endParaRPr lang="en-ZA" dirty="0"/>
          </a:p>
        </p:txBody>
      </p:sp>
      <p:sp>
        <p:nvSpPr>
          <p:cNvPr id="21" name="5. Source" hidden="1">
            <a:extLst>
              <a:ext uri="{FF2B5EF4-FFF2-40B4-BE49-F238E27FC236}">
                <a16:creationId xmlns:a16="http://schemas.microsoft.com/office/drawing/2014/main" id="{064AC035-5239-45FF-8383-33CBCD30D33E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>
                <a:solidFill>
                  <a:schemeClr val="bg2"/>
                </a:solidFill>
              </a:rPr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7E97B40B-AFF2-4819-823D-9831ADC756CA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8"/>
            </p:custDataLst>
          </p:nvPr>
        </p:nvSpPr>
        <p:spPr>
          <a:xfrm>
            <a:off x="486477" y="45854"/>
            <a:ext cx="220518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solidFill>
                  <a:schemeClr val="bg2"/>
                </a:solidFill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C89641C-1BDE-4467-A79D-283892A4AB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/>
          <a:srcRect l="7565" t="15791" r="13833" b="13505"/>
          <a:stretch/>
        </p:blipFill>
        <p:spPr>
          <a:xfrm>
            <a:off x="8936157" y="120099"/>
            <a:ext cx="1352137" cy="819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09063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/4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9F7114D8-6025-4386-BA96-B034FE6B3CD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83626170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413" imgH="416" progId="TCLayout.ActiveDocument.1">
                  <p:embed/>
                </p:oleObj>
              </mc:Choice>
              <mc:Fallback>
                <p:oleObj name="think-cell Slide" r:id="rId10" imgW="413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9F7114D8-6025-4386-BA96-B034FE6B3CD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50854476-2923-4515-A585-4477FF861180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3" name="RectangleLight">
            <a:extLst>
              <a:ext uri="{FF2B5EF4-FFF2-40B4-BE49-F238E27FC236}">
                <a16:creationId xmlns:a16="http://schemas.microsoft.com/office/drawing/2014/main" id="{A80E2F68-4ED6-42EF-9858-2FE4B1382825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7700891" y="0"/>
            <a:ext cx="2990922" cy="75596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ZA" sz="1579" noProof="0" dirty="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8" name="Slide Number">
            <a:extLst>
              <a:ext uri="{FF2B5EF4-FFF2-40B4-BE49-F238E27FC236}">
                <a16:creationId xmlns:a16="http://schemas.microsoft.com/office/drawing/2014/main" id="{D0E8D6D4-65CF-4E97-809E-C2399703986A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0" indent="0" algn="r" defTabSz="53562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BDCABE-3F10-B64C-92F1-862014417034}" type="slidenum">
              <a:rPr kumimoji="0" lang="en-ZA" sz="789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pPr marL="0" marR="0" lvl="0" indent="0" algn="r" defTabSz="53562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ZA" sz="789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8FFC5EFA-01A0-4033-8D7E-3C2B1F490A33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86477" y="189832"/>
            <a:ext cx="6944333" cy="337465"/>
          </a:xfrm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1555BB7F-874D-4148-9E84-841F62C8E9D4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486477" y="627908"/>
            <a:ext cx="6944333" cy="243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579" b="0" dirty="0"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edit Master subtitle style</a:t>
            </a:r>
            <a:endParaRPr lang="en-ZA" dirty="0"/>
          </a:p>
        </p:txBody>
      </p:sp>
      <p:sp>
        <p:nvSpPr>
          <p:cNvPr id="22" name="5. Source" hidden="1">
            <a:extLst>
              <a:ext uri="{FF2B5EF4-FFF2-40B4-BE49-F238E27FC236}">
                <a16:creationId xmlns:a16="http://schemas.microsoft.com/office/drawing/2014/main" id="{F5E9C22A-A356-4521-A359-338A663DFEA2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noProof="0" dirty="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DEC2F904-C5C8-4B39-9C46-6CA56144D86A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8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03C183D-E6B2-46A0-A603-48E976D05D5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534" b="11676"/>
          <a:stretch/>
        </p:blipFill>
        <p:spPr>
          <a:xfrm>
            <a:off x="8781946" y="-1"/>
            <a:ext cx="1772250" cy="964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7813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-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 hidden="1">
            <a:extLst>
              <a:ext uri="{FF2B5EF4-FFF2-40B4-BE49-F238E27FC236}">
                <a16:creationId xmlns:a16="http://schemas.microsoft.com/office/drawing/2014/main" id="{C648A5D5-75B9-4F02-A4CB-B3C65A9BF2C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95558055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592" imgH="591" progId="TCLayout.ActiveDocument.1">
                  <p:embed/>
                </p:oleObj>
              </mc:Choice>
              <mc:Fallback>
                <p:oleObj name="think-cell Slide" r:id="rId8" imgW="592" imgH="591" progId="TCLayout.ActiveDocument.1">
                  <p:embed/>
                  <p:pic>
                    <p:nvPicPr>
                      <p:cNvPr id="3" name="Object 6" hidden="1">
                        <a:extLst>
                          <a:ext uri="{FF2B5EF4-FFF2-40B4-BE49-F238E27FC236}">
                            <a16:creationId xmlns:a16="http://schemas.microsoft.com/office/drawing/2014/main" id="{C648A5D5-75B9-4F02-A4CB-B3C65A9BF2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A58AAF75-30DC-408A-933A-149F2D14D18F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15" name="Slide Number">
            <a:extLst>
              <a:ext uri="{FF2B5EF4-FFF2-40B4-BE49-F238E27FC236}">
                <a16:creationId xmlns:a16="http://schemas.microsoft.com/office/drawing/2014/main" id="{0AA537C7-2883-43C1-848C-3A4E9645077F}"/>
              </a:ext>
            </a:extLst>
          </p:cNvPr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2. Slide Title">
            <a:extLst>
              <a:ext uri="{FF2B5EF4-FFF2-40B4-BE49-F238E27FC236}">
                <a16:creationId xmlns:a16="http://schemas.microsoft.com/office/drawing/2014/main" id="{6C3D89FC-A4B9-4683-B64F-B0644150274F}"/>
              </a:ext>
            </a:extLst>
          </p:cNvPr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486477" y="193094"/>
            <a:ext cx="8291317" cy="424084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10" name="5. Source" hidden="1">
            <a:extLst>
              <a:ext uri="{FF2B5EF4-FFF2-40B4-BE49-F238E27FC236}">
                <a16:creationId xmlns:a16="http://schemas.microsoft.com/office/drawing/2014/main" id="{81E2484B-3E40-408C-A350-5EB40C8A09F0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8" name="1. On-page tracker">
            <a:extLst>
              <a:ext uri="{FF2B5EF4-FFF2-40B4-BE49-F238E27FC236}">
                <a16:creationId xmlns:a16="http://schemas.microsoft.com/office/drawing/2014/main" id="{931AA88E-24E2-4493-A340-98EE8666A3B2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6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36DC22C-05B8-4408-B0F1-8C6206BA4EC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534" b="11676"/>
          <a:stretch/>
        </p:blipFill>
        <p:spPr>
          <a:xfrm>
            <a:off x="8781946" y="-1"/>
            <a:ext cx="1772250" cy="964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90985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220E9A7C-FB74-480B-8212-8CE5C1AF5D1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10676497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592" imgH="591" progId="TCLayout.ActiveDocument.1">
                  <p:embed/>
                </p:oleObj>
              </mc:Choice>
              <mc:Fallback>
                <p:oleObj name="think-cell Slide" r:id="rId5" imgW="592" imgH="591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220E9A7C-FB74-480B-8212-8CE5C1AF5D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5. Source" hidden="1">
            <a:extLst>
              <a:ext uri="{FF2B5EF4-FFF2-40B4-BE49-F238E27FC236}">
                <a16:creationId xmlns:a16="http://schemas.microsoft.com/office/drawing/2014/main" id="{09F9A864-CDB7-4063-BBF8-591908AA18D0}"/>
              </a:ext>
            </a:extLst>
          </p:cNvPr>
          <p:cNvSpPr txBox="1"/>
          <p:nvPr userDrawn="1">
            <p:custDataLst>
              <p:tags r:id="rId2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sp>
        <p:nvSpPr>
          <p:cNvPr id="8" name="1. On-page tracker">
            <a:extLst>
              <a:ext uri="{FF2B5EF4-FFF2-40B4-BE49-F238E27FC236}">
                <a16:creationId xmlns:a16="http://schemas.microsoft.com/office/drawing/2014/main" id="{BD5E1493-E8EF-4031-B447-85DA0B418111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3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410987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6" hidden="1">
            <a:extLst>
              <a:ext uri="{FF2B5EF4-FFF2-40B4-BE49-F238E27FC236}">
                <a16:creationId xmlns:a16="http://schemas.microsoft.com/office/drawing/2014/main" id="{A954CCC1-5027-4384-BFF6-B54153C697A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60737943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2" name="Object 6" hidden="1">
                        <a:extLst>
                          <a:ext uri="{FF2B5EF4-FFF2-40B4-BE49-F238E27FC236}">
                            <a16:creationId xmlns:a16="http://schemas.microsoft.com/office/drawing/2014/main" id="{A954CCC1-5027-4384-BFF6-B54153C697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5. Source" hidden="1">
            <a:extLst>
              <a:ext uri="{FF2B5EF4-FFF2-40B4-BE49-F238E27FC236}">
                <a16:creationId xmlns:a16="http://schemas.microsoft.com/office/drawing/2014/main" id="{330AE89A-7771-4A6E-A02D-893DCB66C876}"/>
              </a:ext>
            </a:extLst>
          </p:cNvPr>
          <p:cNvSpPr txBox="1"/>
          <p:nvPr userDrawn="1">
            <p:custDataLst>
              <p:tags r:id="rId2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/>
              <a:t>Source: …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5C668D-BBD1-47C9-B67C-CD26778A70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889" t="7534" r="14923" b="11676"/>
          <a:stretch/>
        </p:blipFill>
        <p:spPr>
          <a:xfrm>
            <a:off x="3879166" y="2745817"/>
            <a:ext cx="2933482" cy="2068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32174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C9C8DAA3-0B64-436F-B701-F76483265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7352" y="1098096"/>
            <a:ext cx="10150894" cy="539791"/>
          </a:xfrm>
          <a:noFill/>
        </p:spPr>
        <p:txBody>
          <a:bodyPr anchor="ctr" anchorCtr="0">
            <a:noAutofit/>
          </a:bodyPr>
          <a:lstStyle>
            <a:lvl1pPr marL="0" indent="0" algn="l">
              <a:buNone/>
              <a:defRPr sz="1579" b="0">
                <a:solidFill>
                  <a:schemeClr val="accent2"/>
                </a:solidFill>
                <a:latin typeface="+mn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534566" indent="0">
              <a:buNone/>
              <a:defRPr sz="2339" b="1"/>
            </a:lvl2pPr>
            <a:lvl3pPr marL="1069133" indent="0">
              <a:buNone/>
              <a:defRPr sz="2105" b="1"/>
            </a:lvl3pPr>
            <a:lvl4pPr marL="1603698" indent="0">
              <a:buNone/>
              <a:defRPr sz="1871" b="1"/>
            </a:lvl4pPr>
            <a:lvl5pPr marL="2138265" indent="0">
              <a:buNone/>
              <a:defRPr sz="1871" b="1"/>
            </a:lvl5pPr>
            <a:lvl6pPr marL="2672829" indent="0">
              <a:buNone/>
              <a:defRPr sz="1871" b="1"/>
            </a:lvl6pPr>
            <a:lvl7pPr marL="3207395" indent="0">
              <a:buNone/>
              <a:defRPr sz="1871" b="1"/>
            </a:lvl7pPr>
            <a:lvl8pPr marL="3741960" indent="0">
              <a:buNone/>
              <a:defRPr sz="1871" b="1"/>
            </a:lvl8pPr>
            <a:lvl9pPr marL="4276527" indent="0">
              <a:buNone/>
              <a:defRPr sz="187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114580-6199-4CB2-8103-8D25358AA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30222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: connection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icture Placeholder 35"/>
          <p:cNvSpPr>
            <a:spLocks noGrp="1"/>
          </p:cNvSpPr>
          <p:nvPr>
            <p:ph type="pic" sz="quarter" idx="14" hasCustomPrompt="1"/>
          </p:nvPr>
        </p:nvSpPr>
        <p:spPr>
          <a:xfrm>
            <a:off x="6148169" y="-154"/>
            <a:ext cx="4543957" cy="7559675"/>
          </a:xfrm>
          <a:custGeom>
            <a:avLst/>
            <a:gdLst>
              <a:gd name="connsiteX0" fmla="*/ 918024 w 5711825"/>
              <a:gd name="connsiteY0" fmla="*/ 0 h 7559675"/>
              <a:gd name="connsiteX1" fmla="*/ 5711825 w 5711825"/>
              <a:gd name="connsiteY1" fmla="*/ 0 h 7559675"/>
              <a:gd name="connsiteX2" fmla="*/ 5711825 w 5711825"/>
              <a:gd name="connsiteY2" fmla="*/ 7559675 h 7559675"/>
              <a:gd name="connsiteX3" fmla="*/ 0 w 5711825"/>
              <a:gd name="connsiteY3" fmla="*/ 7559675 h 7559675"/>
              <a:gd name="connsiteX4" fmla="*/ 0 w 5711825"/>
              <a:gd name="connsiteY4" fmla="*/ 7467021 h 7559675"/>
              <a:gd name="connsiteX5" fmla="*/ 53 w 5711825"/>
              <a:gd name="connsiteY5" fmla="*/ 7467021 h 7559675"/>
              <a:gd name="connsiteX6" fmla="*/ 53 w 5711825"/>
              <a:gd name="connsiteY6" fmla="*/ 4698503 h 7559675"/>
              <a:gd name="connsiteX7" fmla="*/ 0 w 5711825"/>
              <a:gd name="connsiteY7" fmla="*/ 4698503 h 7559675"/>
              <a:gd name="connsiteX8" fmla="*/ 0 w 5711825"/>
              <a:gd name="connsiteY8" fmla="*/ 4698500 h 7559675"/>
              <a:gd name="connsiteX9" fmla="*/ 57 w 5711825"/>
              <a:gd name="connsiteY9" fmla="*/ 4698500 h 7559675"/>
              <a:gd name="connsiteX10" fmla="*/ 57 w 5711825"/>
              <a:gd name="connsiteY10" fmla="*/ 3779804 h 7559675"/>
              <a:gd name="connsiteX11" fmla="*/ 0 w 5711825"/>
              <a:gd name="connsiteY11" fmla="*/ 3779861 h 7559675"/>
              <a:gd name="connsiteX12" fmla="*/ 0 w 5711825"/>
              <a:gd name="connsiteY12" fmla="*/ 3779008 h 7559675"/>
              <a:gd name="connsiteX13" fmla="*/ 918022 w 5711825"/>
              <a:gd name="connsiteY13" fmla="*/ 2860988 h 7559675"/>
              <a:gd name="connsiteX14" fmla="*/ 0 w 5711825"/>
              <a:gd name="connsiteY14" fmla="*/ 2860988 h 7559675"/>
              <a:gd name="connsiteX15" fmla="*/ 0 w 5711825"/>
              <a:gd name="connsiteY15" fmla="*/ 2860985 h 7559675"/>
              <a:gd name="connsiteX16" fmla="*/ 918025 w 5711825"/>
              <a:gd name="connsiteY16" fmla="*/ 2860985 h 7559675"/>
              <a:gd name="connsiteX17" fmla="*/ 918025 w 5711825"/>
              <a:gd name="connsiteY17" fmla="*/ 92468 h 7559675"/>
              <a:gd name="connsiteX18" fmla="*/ 918024 w 5711825"/>
              <a:gd name="connsiteY18" fmla="*/ 92468 h 7559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711825" h="7559675">
                <a:moveTo>
                  <a:pt x="918024" y="0"/>
                </a:moveTo>
                <a:lnTo>
                  <a:pt x="5711825" y="0"/>
                </a:lnTo>
                <a:lnTo>
                  <a:pt x="5711825" y="7559675"/>
                </a:lnTo>
                <a:lnTo>
                  <a:pt x="0" y="7559675"/>
                </a:lnTo>
                <a:lnTo>
                  <a:pt x="0" y="7467021"/>
                </a:lnTo>
                <a:lnTo>
                  <a:pt x="53" y="7467021"/>
                </a:lnTo>
                <a:lnTo>
                  <a:pt x="53" y="4698503"/>
                </a:lnTo>
                <a:lnTo>
                  <a:pt x="0" y="4698503"/>
                </a:lnTo>
                <a:lnTo>
                  <a:pt x="0" y="4698500"/>
                </a:lnTo>
                <a:lnTo>
                  <a:pt x="57" y="4698500"/>
                </a:lnTo>
                <a:lnTo>
                  <a:pt x="57" y="3779804"/>
                </a:lnTo>
                <a:lnTo>
                  <a:pt x="0" y="3779861"/>
                </a:lnTo>
                <a:lnTo>
                  <a:pt x="0" y="3779008"/>
                </a:lnTo>
                <a:lnTo>
                  <a:pt x="918022" y="2860988"/>
                </a:lnTo>
                <a:lnTo>
                  <a:pt x="0" y="2860988"/>
                </a:lnTo>
                <a:lnTo>
                  <a:pt x="0" y="2860985"/>
                </a:lnTo>
                <a:lnTo>
                  <a:pt x="918025" y="2860985"/>
                </a:lnTo>
                <a:lnTo>
                  <a:pt x="918025" y="92468"/>
                </a:lnTo>
                <a:lnTo>
                  <a:pt x="918024" y="92468"/>
                </a:lnTo>
                <a:close/>
              </a:path>
            </a:pathLst>
          </a:custGeom>
          <a:noFill/>
        </p:spPr>
        <p:txBody>
          <a:bodyPr wrap="square">
            <a:noAutofit/>
          </a:bodyPr>
          <a:lstStyle>
            <a:lvl1pPr marL="858742" marR="0" indent="0" algn="l" defTabSz="801773" rtl="0" eaLnBrk="1" fontAlgn="auto" latinLnBrk="0" hangingPunct="1">
              <a:lnSpc>
                <a:spcPct val="95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 / Brand images can be found in our image library: </a:t>
            </a:r>
            <a:r>
              <a:rPr lang="en-US" b="1" dirty="0"/>
              <a:t>This PC &gt; Image Resources (U:) </a:t>
            </a:r>
            <a:r>
              <a:rPr lang="en-US" dirty="0"/>
              <a:t>Don’t use images from Google search. It’s illegal and we could be fined for copyright breach / If you need an image for your presentation, and it’s not in the image library contact global design.</a:t>
            </a:r>
          </a:p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6405" y="1340028"/>
            <a:ext cx="4657493" cy="87787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None/>
              <a:defRPr sz="1909">
                <a:solidFill>
                  <a:schemeClr val="bg1"/>
                </a:solidFill>
                <a:latin typeface="+mn-lt"/>
                <a:cs typeface="Segoe UI" panose="020B0502040204020203" pitchFamily="34" charset="0"/>
              </a:defRPr>
            </a:lvl1pPr>
            <a:lvl2pPr marL="0" indent="0" algn="l">
              <a:spcBef>
                <a:spcPts val="0"/>
              </a:spcBef>
              <a:buNone/>
              <a:defRPr sz="1432">
                <a:solidFill>
                  <a:schemeClr val="tx2"/>
                </a:solidFill>
                <a:latin typeface="+mn-lt"/>
                <a:cs typeface="Segoe UI" panose="020B0502040204020203" pitchFamily="34" charset="0"/>
              </a:defRPr>
            </a:lvl2pPr>
            <a:lvl3pPr marL="0" indent="0" algn="l">
              <a:spcBef>
                <a:spcPts val="0"/>
              </a:spcBef>
              <a:buNone/>
              <a:defRPr sz="1432">
                <a:latin typeface="+mn-lt"/>
              </a:defRPr>
            </a:lvl3pPr>
            <a:lvl4pPr marL="1202660" indent="0" algn="ctr">
              <a:buNone/>
              <a:defRPr sz="1403"/>
            </a:lvl4pPr>
            <a:lvl5pPr marL="1603547" indent="0" algn="ctr">
              <a:buNone/>
              <a:defRPr sz="1403"/>
            </a:lvl5pPr>
            <a:lvl6pPr marL="2004434" indent="0" algn="ctr">
              <a:buNone/>
              <a:defRPr sz="1403"/>
            </a:lvl6pPr>
            <a:lvl7pPr marL="2405320" indent="0" algn="ctr">
              <a:buNone/>
              <a:defRPr sz="1403"/>
            </a:lvl7pPr>
            <a:lvl8pPr marL="2806207" indent="0" algn="ctr">
              <a:buNone/>
              <a:defRPr sz="1403"/>
            </a:lvl8pPr>
            <a:lvl9pPr marL="3207093" indent="0" algn="ctr">
              <a:buNone/>
              <a:defRPr sz="1403"/>
            </a:lvl9pPr>
          </a:lstStyle>
          <a:p>
            <a:r>
              <a:rPr lang="en-US" dirty="0"/>
              <a:t>Title slide option 1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5417893" y="1"/>
            <a:ext cx="1461135" cy="7559675"/>
            <a:chOff x="8807450" y="0"/>
            <a:chExt cx="1836669" cy="7559675"/>
          </a:xfrm>
        </p:grpSpPr>
        <p:grpSp>
          <p:nvGrpSpPr>
            <p:cNvPr id="12" name="Group 11"/>
            <p:cNvGrpSpPr/>
            <p:nvPr/>
          </p:nvGrpSpPr>
          <p:grpSpPr>
            <a:xfrm>
              <a:off x="8807450" y="92468"/>
              <a:ext cx="1836669" cy="7374553"/>
              <a:chOff x="8910638" y="-1"/>
              <a:chExt cx="1882775" cy="7559676"/>
            </a:xfrm>
          </p:grpSpPr>
          <p:sp>
            <p:nvSpPr>
              <p:cNvPr id="19" name="Freeform: Shape 11"/>
              <p:cNvSpPr/>
              <p:nvPr/>
            </p:nvSpPr>
            <p:spPr>
              <a:xfrm flipV="1">
                <a:off x="8910638" y="3779898"/>
                <a:ext cx="941763" cy="3779777"/>
              </a:xfrm>
              <a:custGeom>
                <a:avLst/>
                <a:gdLst>
                  <a:gd name="connsiteX0" fmla="*/ 0 w 941763"/>
                  <a:gd name="connsiteY0" fmla="*/ 2838016 h 3779777"/>
                  <a:gd name="connsiteX1" fmla="*/ 941759 w 941763"/>
                  <a:gd name="connsiteY1" fmla="*/ 2838016 h 3779777"/>
                  <a:gd name="connsiteX2" fmla="*/ 941759 w 941763"/>
                  <a:gd name="connsiteY2" fmla="*/ 0 h 3779777"/>
                  <a:gd name="connsiteX3" fmla="*/ 0 w 941763"/>
                  <a:gd name="connsiteY3" fmla="*/ 0 h 3779777"/>
                  <a:gd name="connsiteX4" fmla="*/ 941763 w 941763"/>
                  <a:gd name="connsiteY4" fmla="*/ 3779777 h 3779777"/>
                  <a:gd name="connsiteX5" fmla="*/ 941763 w 941763"/>
                  <a:gd name="connsiteY5" fmla="*/ 2838019 h 3779777"/>
                  <a:gd name="connsiteX6" fmla="*/ 3 w 941763"/>
                  <a:gd name="connsiteY6" fmla="*/ 2838019 h 37797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41763" h="3779777">
                    <a:moveTo>
                      <a:pt x="0" y="2838016"/>
                    </a:moveTo>
                    <a:lnTo>
                      <a:pt x="941759" y="2838016"/>
                    </a:lnTo>
                    <a:lnTo>
                      <a:pt x="941759" y="0"/>
                    </a:lnTo>
                    <a:lnTo>
                      <a:pt x="0" y="0"/>
                    </a:lnTo>
                    <a:close/>
                    <a:moveTo>
                      <a:pt x="941763" y="3779777"/>
                    </a:moveTo>
                    <a:lnTo>
                      <a:pt x="941763" y="2838019"/>
                    </a:lnTo>
                    <a:lnTo>
                      <a:pt x="3" y="283801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 sz="1432" dirty="0"/>
              </a:p>
            </p:txBody>
          </p:sp>
          <p:sp>
            <p:nvSpPr>
              <p:cNvPr id="21" name="Freeform: Shape 12"/>
              <p:cNvSpPr/>
              <p:nvPr/>
            </p:nvSpPr>
            <p:spPr>
              <a:xfrm rot="10800000" flipV="1">
                <a:off x="9851650" y="-1"/>
                <a:ext cx="941763" cy="3779776"/>
              </a:xfrm>
              <a:custGeom>
                <a:avLst/>
                <a:gdLst>
                  <a:gd name="connsiteX0" fmla="*/ 941763 w 941763"/>
                  <a:gd name="connsiteY0" fmla="*/ 2838018 h 3779776"/>
                  <a:gd name="connsiteX1" fmla="*/ 3 w 941763"/>
                  <a:gd name="connsiteY1" fmla="*/ 2838018 h 3779776"/>
                  <a:gd name="connsiteX2" fmla="*/ 941763 w 941763"/>
                  <a:gd name="connsiteY2" fmla="*/ 3779776 h 3779776"/>
                  <a:gd name="connsiteX3" fmla="*/ 941759 w 941763"/>
                  <a:gd name="connsiteY3" fmla="*/ 0 h 3779776"/>
                  <a:gd name="connsiteX4" fmla="*/ 0 w 941763"/>
                  <a:gd name="connsiteY4" fmla="*/ 0 h 3779776"/>
                  <a:gd name="connsiteX5" fmla="*/ 0 w 941763"/>
                  <a:gd name="connsiteY5" fmla="*/ 2838015 h 3779776"/>
                  <a:gd name="connsiteX6" fmla="*/ 941759 w 941763"/>
                  <a:gd name="connsiteY6" fmla="*/ 2838015 h 3779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41763" h="3779776">
                    <a:moveTo>
                      <a:pt x="941763" y="2838018"/>
                    </a:moveTo>
                    <a:lnTo>
                      <a:pt x="3" y="2838018"/>
                    </a:lnTo>
                    <a:lnTo>
                      <a:pt x="941763" y="3779776"/>
                    </a:lnTo>
                    <a:close/>
                    <a:moveTo>
                      <a:pt x="941759" y="0"/>
                    </a:moveTo>
                    <a:lnTo>
                      <a:pt x="0" y="0"/>
                    </a:lnTo>
                    <a:lnTo>
                      <a:pt x="0" y="2838015"/>
                    </a:lnTo>
                    <a:lnTo>
                      <a:pt x="941759" y="2838015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 sz="1432" dirty="0"/>
              </a:p>
            </p:txBody>
          </p:sp>
        </p:grpSp>
        <p:sp>
          <p:nvSpPr>
            <p:cNvPr id="14" name="Rectangle 13"/>
            <p:cNvSpPr/>
            <p:nvPr/>
          </p:nvSpPr>
          <p:spPr>
            <a:xfrm>
              <a:off x="9725418" y="0"/>
              <a:ext cx="918700" cy="304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591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8807450" y="7254875"/>
              <a:ext cx="917968" cy="304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591" dirty="0"/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7F24E137-7D12-AD40-9387-5349886D755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405" y="6924725"/>
            <a:ext cx="1497545" cy="203145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00662057-FB5D-3D44-BE40-D217BF25B77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405" y="2217907"/>
            <a:ext cx="4657195" cy="3249039"/>
          </a:xfrm>
        </p:spPr>
        <p:txBody>
          <a:bodyPr lIns="0" rIns="0" bIns="0" anchor="ctr">
            <a:noAutofit/>
          </a:bodyPr>
          <a:lstStyle>
            <a:lvl1pPr algn="l">
              <a:lnSpc>
                <a:spcPct val="100000"/>
              </a:lnSpc>
              <a:defRPr sz="4296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Brunswick Template</a:t>
            </a:r>
          </a:p>
        </p:txBody>
      </p:sp>
    </p:spTree>
    <p:extLst>
      <p:ext uri="{BB962C8B-B14F-4D97-AF65-F5344CB8AC3E}">
        <p14:creationId xmlns:p14="http://schemas.microsoft.com/office/powerpoint/2010/main" val="332631992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: corporate no ima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icture Placeholder 57">
            <a:extLst>
              <a:ext uri="{FF2B5EF4-FFF2-40B4-BE49-F238E27FC236}">
                <a16:creationId xmlns:a16="http://schemas.microsoft.com/office/drawing/2014/main" id="{59F1E812-5671-0641-B1A5-CA3B47B72EE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10691813" cy="7559675"/>
          </a:xfrm>
          <a:custGeom>
            <a:avLst/>
            <a:gdLst>
              <a:gd name="connsiteX0" fmla="*/ 12641582 w 13439775"/>
              <a:gd name="connsiteY0" fmla="*/ 775691 h 7559675"/>
              <a:gd name="connsiteX1" fmla="*/ 12629309 w 13439775"/>
              <a:gd name="connsiteY1" fmla="*/ 787988 h 7559675"/>
              <a:gd name="connsiteX2" fmla="*/ 11268659 w 13439775"/>
              <a:gd name="connsiteY2" fmla="*/ 787988 h 7559675"/>
              <a:gd name="connsiteX3" fmla="*/ 11013442 w 13439775"/>
              <a:gd name="connsiteY3" fmla="*/ 1042707 h 7559675"/>
              <a:gd name="connsiteX4" fmla="*/ 7417263 w 13439775"/>
              <a:gd name="connsiteY4" fmla="*/ 1042707 h 7559675"/>
              <a:gd name="connsiteX5" fmla="*/ 7417263 w 13439775"/>
              <a:gd name="connsiteY5" fmla="*/ 4992739 h 7559675"/>
              <a:gd name="connsiteX6" fmla="*/ 7159066 w 13439775"/>
              <a:gd name="connsiteY6" fmla="*/ 5251440 h 7559675"/>
              <a:gd name="connsiteX7" fmla="*/ 7159066 w 13439775"/>
              <a:gd name="connsiteY7" fmla="*/ 6624363 h 7559675"/>
              <a:gd name="connsiteX8" fmla="*/ 7171339 w 13439775"/>
              <a:gd name="connsiteY8" fmla="*/ 6612066 h 7559675"/>
              <a:gd name="connsiteX9" fmla="*/ 8531990 w 13439775"/>
              <a:gd name="connsiteY9" fmla="*/ 6612067 h 7559675"/>
              <a:gd name="connsiteX10" fmla="*/ 8782703 w 13439775"/>
              <a:gd name="connsiteY10" fmla="*/ 6361842 h 7559675"/>
              <a:gd name="connsiteX11" fmla="*/ 12379194 w 13439775"/>
              <a:gd name="connsiteY11" fmla="*/ 6361842 h 7559675"/>
              <a:gd name="connsiteX12" fmla="*/ 12379194 w 13439775"/>
              <a:gd name="connsiteY12" fmla="*/ 1049864 h 7559675"/>
              <a:gd name="connsiteX13" fmla="*/ 12379195 w 13439775"/>
              <a:gd name="connsiteY13" fmla="*/ 1049863 h 7559675"/>
              <a:gd name="connsiteX14" fmla="*/ 12379195 w 13439775"/>
              <a:gd name="connsiteY14" fmla="*/ 2411514 h 7559675"/>
              <a:gd name="connsiteX15" fmla="*/ 12641582 w 13439775"/>
              <a:gd name="connsiteY15" fmla="*/ 2148614 h 7559675"/>
              <a:gd name="connsiteX16" fmla="*/ 12641582 w 13439775"/>
              <a:gd name="connsiteY16" fmla="*/ 787988 h 7559675"/>
              <a:gd name="connsiteX17" fmla="*/ 0 w 13439775"/>
              <a:gd name="connsiteY17" fmla="*/ 0 h 7559675"/>
              <a:gd name="connsiteX18" fmla="*/ 13439775 w 13439775"/>
              <a:gd name="connsiteY18" fmla="*/ 0 h 7559675"/>
              <a:gd name="connsiteX19" fmla="*/ 13439775 w 13439775"/>
              <a:gd name="connsiteY19" fmla="*/ 7559675 h 7559675"/>
              <a:gd name="connsiteX20" fmla="*/ 0 w 13439775"/>
              <a:gd name="connsiteY20" fmla="*/ 7559675 h 7559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3439775" h="7559675">
                <a:moveTo>
                  <a:pt x="12641582" y="775691"/>
                </a:moveTo>
                <a:lnTo>
                  <a:pt x="12629309" y="787988"/>
                </a:lnTo>
                <a:lnTo>
                  <a:pt x="11268659" y="787988"/>
                </a:lnTo>
                <a:lnTo>
                  <a:pt x="11013442" y="1042707"/>
                </a:lnTo>
                <a:lnTo>
                  <a:pt x="7417263" y="1042707"/>
                </a:lnTo>
                <a:lnTo>
                  <a:pt x="7417263" y="4992739"/>
                </a:lnTo>
                <a:lnTo>
                  <a:pt x="7159066" y="5251440"/>
                </a:lnTo>
                <a:lnTo>
                  <a:pt x="7159066" y="6624363"/>
                </a:lnTo>
                <a:lnTo>
                  <a:pt x="7171339" y="6612066"/>
                </a:lnTo>
                <a:lnTo>
                  <a:pt x="8531990" y="6612067"/>
                </a:lnTo>
                <a:lnTo>
                  <a:pt x="8782703" y="6361842"/>
                </a:lnTo>
                <a:lnTo>
                  <a:pt x="12379194" y="6361842"/>
                </a:lnTo>
                <a:lnTo>
                  <a:pt x="12379194" y="1049864"/>
                </a:lnTo>
                <a:lnTo>
                  <a:pt x="12379195" y="1049863"/>
                </a:lnTo>
                <a:lnTo>
                  <a:pt x="12379195" y="2411514"/>
                </a:lnTo>
                <a:lnTo>
                  <a:pt x="12641582" y="2148614"/>
                </a:lnTo>
                <a:lnTo>
                  <a:pt x="12641582" y="787988"/>
                </a:lnTo>
                <a:close/>
                <a:moveTo>
                  <a:pt x="0" y="0"/>
                </a:moveTo>
                <a:lnTo>
                  <a:pt x="13439775" y="0"/>
                </a:lnTo>
                <a:lnTo>
                  <a:pt x="13439775" y="7559675"/>
                </a:lnTo>
                <a:lnTo>
                  <a:pt x="0" y="7559675"/>
                </a:ln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EFCD42-E068-A94D-B0CA-A28D8EE09BA6}"/>
              </a:ext>
            </a:extLst>
          </p:cNvPr>
          <p:cNvSpPr/>
          <p:nvPr userDrawn="1"/>
        </p:nvSpPr>
        <p:spPr>
          <a:xfrm>
            <a:off x="5902361" y="1049264"/>
            <a:ext cx="3947390" cy="53199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91" dirty="0" err="1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F24E137-7D12-AD40-9387-5349886D755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2393" y="5866048"/>
            <a:ext cx="1497545" cy="203145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4569A09B-CA19-AA4E-A870-268111AF166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111099" y="1492945"/>
            <a:ext cx="3408839" cy="60091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marR="0" indent="0" algn="l" defTabSz="801773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909">
                <a:solidFill>
                  <a:schemeClr val="bg1"/>
                </a:solidFill>
                <a:latin typeface="+mn-lt"/>
                <a:cs typeface="Segoe UI" panose="020B0502040204020203" pitchFamily="34" charset="0"/>
              </a:defRPr>
            </a:lvl1pPr>
            <a:lvl2pPr marL="0" indent="0" algn="l">
              <a:spcBef>
                <a:spcPts val="0"/>
              </a:spcBef>
              <a:buNone/>
              <a:defRPr lang="en-US" sz="1432" kern="1200" dirty="0" smtClean="0">
                <a:solidFill>
                  <a:schemeClr val="tx2"/>
                </a:solidFill>
                <a:latin typeface="+mj-lt"/>
                <a:ea typeface="Segoe UI" charset="0"/>
                <a:cs typeface="Segoe UI" panose="020B0502040204020203" pitchFamily="34" charset="0"/>
              </a:defRPr>
            </a:lvl2pPr>
            <a:lvl3pPr marL="0" indent="0" algn="l">
              <a:spcBef>
                <a:spcPts val="0"/>
              </a:spcBef>
              <a:buNone/>
              <a:defRPr lang="en-US" sz="1432" kern="120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defRPr>
            </a:lvl3pPr>
            <a:lvl4pPr marL="1202660" indent="0" algn="ctr">
              <a:buNone/>
              <a:defRPr sz="1403"/>
            </a:lvl4pPr>
            <a:lvl5pPr marL="1603547" indent="0" algn="ctr">
              <a:buNone/>
              <a:defRPr sz="1403"/>
            </a:lvl5pPr>
            <a:lvl6pPr marL="2004434" indent="0" algn="ctr">
              <a:buNone/>
              <a:defRPr sz="1403"/>
            </a:lvl6pPr>
            <a:lvl7pPr marL="2405320" indent="0" algn="ctr">
              <a:buNone/>
              <a:defRPr sz="1403"/>
            </a:lvl7pPr>
            <a:lvl8pPr marL="2806207" indent="0" algn="ctr">
              <a:buNone/>
              <a:defRPr sz="1403"/>
            </a:lvl8pPr>
            <a:lvl9pPr marL="3207093" indent="0" algn="ctr">
              <a:buNone/>
              <a:defRPr sz="1403"/>
            </a:lvl9pPr>
          </a:lstStyle>
          <a:p>
            <a:r>
              <a:rPr lang="en-US" dirty="0"/>
              <a:t>Title slide option 4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DD18119E-AD85-8A4B-84AB-DFA6A3EEA1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111100" y="2093862"/>
            <a:ext cx="3408839" cy="3513513"/>
          </a:xfrm>
        </p:spPr>
        <p:txBody>
          <a:bodyPr lIns="0" rIns="0" anchor="ctr">
            <a:noAutofit/>
          </a:bodyPr>
          <a:lstStyle>
            <a:lvl1pPr algn="l">
              <a:lnSpc>
                <a:spcPct val="100000"/>
              </a:lnSpc>
              <a:defRPr sz="4296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Brunswick</a:t>
            </a:r>
            <a:br>
              <a:rPr lang="en-US" dirty="0"/>
            </a:br>
            <a:r>
              <a:rPr lang="en-US" dirty="0"/>
              <a:t>Template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56EBA07-6B28-FC42-82A1-B8A8DB983D1C}"/>
              </a:ext>
            </a:extLst>
          </p:cNvPr>
          <p:cNvGrpSpPr/>
          <p:nvPr userDrawn="1"/>
        </p:nvGrpSpPr>
        <p:grpSpPr>
          <a:xfrm>
            <a:off x="5696957" y="5004325"/>
            <a:ext cx="1301355" cy="1635823"/>
            <a:chOff x="4582636" y="4553440"/>
            <a:chExt cx="1635823" cy="1635823"/>
          </a:xfrm>
          <a:solidFill>
            <a:schemeClr val="accent2"/>
          </a:solidFill>
        </p:grpSpPr>
        <p:sp>
          <p:nvSpPr>
            <p:cNvPr id="38" name="Graphic 36">
              <a:extLst>
                <a:ext uri="{FF2B5EF4-FFF2-40B4-BE49-F238E27FC236}">
                  <a16:creationId xmlns:a16="http://schemas.microsoft.com/office/drawing/2014/main" id="{E5AB3E7D-FE53-3547-A9DF-10C538D08ED3}"/>
                </a:ext>
              </a:extLst>
            </p:cNvPr>
            <p:cNvSpPr/>
            <p:nvPr/>
          </p:nvSpPr>
          <p:spPr>
            <a:xfrm>
              <a:off x="4582636" y="5914579"/>
              <a:ext cx="1635823" cy="262387"/>
            </a:xfrm>
            <a:custGeom>
              <a:avLst/>
              <a:gdLst>
                <a:gd name="connsiteX0" fmla="*/ 4252913 w 5067300"/>
                <a:gd name="connsiteY0" fmla="*/ 812800 h 812799"/>
                <a:gd name="connsiteX1" fmla="*/ 0 w 5067300"/>
                <a:gd name="connsiteY1" fmla="*/ 812800 h 812799"/>
                <a:gd name="connsiteX2" fmla="*/ 814388 w 5067300"/>
                <a:gd name="connsiteY2" fmla="*/ 0 h 812799"/>
                <a:gd name="connsiteX3" fmla="*/ 5067300 w 5067300"/>
                <a:gd name="connsiteY3" fmla="*/ 0 h 812799"/>
                <a:gd name="connsiteX4" fmla="*/ 4252913 w 5067300"/>
                <a:gd name="connsiteY4" fmla="*/ 812800 h 81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67300" h="812799">
                  <a:moveTo>
                    <a:pt x="4252913" y="812800"/>
                  </a:moveTo>
                  <a:lnTo>
                    <a:pt x="0" y="812800"/>
                  </a:lnTo>
                  <a:lnTo>
                    <a:pt x="814388" y="0"/>
                  </a:lnTo>
                  <a:lnTo>
                    <a:pt x="5067300" y="0"/>
                  </a:lnTo>
                  <a:lnTo>
                    <a:pt x="4252913" y="812800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432"/>
            </a:p>
          </p:txBody>
        </p:sp>
        <p:sp>
          <p:nvSpPr>
            <p:cNvPr id="39" name="Graphic 36">
              <a:extLst>
                <a:ext uri="{FF2B5EF4-FFF2-40B4-BE49-F238E27FC236}">
                  <a16:creationId xmlns:a16="http://schemas.microsoft.com/office/drawing/2014/main" id="{E499550C-6CD3-B445-9B33-E1A6BFD71421}"/>
                </a:ext>
              </a:extLst>
            </p:cNvPr>
            <p:cNvSpPr/>
            <p:nvPr userDrawn="1"/>
          </p:nvSpPr>
          <p:spPr>
            <a:xfrm rot="5400000" flipH="1">
              <a:off x="3895918" y="5240158"/>
              <a:ext cx="1635823" cy="262387"/>
            </a:xfrm>
            <a:custGeom>
              <a:avLst/>
              <a:gdLst>
                <a:gd name="connsiteX0" fmla="*/ 4252913 w 5067300"/>
                <a:gd name="connsiteY0" fmla="*/ 812800 h 812799"/>
                <a:gd name="connsiteX1" fmla="*/ 0 w 5067300"/>
                <a:gd name="connsiteY1" fmla="*/ 812800 h 812799"/>
                <a:gd name="connsiteX2" fmla="*/ 814388 w 5067300"/>
                <a:gd name="connsiteY2" fmla="*/ 0 h 812799"/>
                <a:gd name="connsiteX3" fmla="*/ 5067300 w 5067300"/>
                <a:gd name="connsiteY3" fmla="*/ 0 h 812799"/>
                <a:gd name="connsiteX4" fmla="*/ 4252913 w 5067300"/>
                <a:gd name="connsiteY4" fmla="*/ 812800 h 81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67300" h="812799">
                  <a:moveTo>
                    <a:pt x="4252913" y="812800"/>
                  </a:moveTo>
                  <a:lnTo>
                    <a:pt x="0" y="812800"/>
                  </a:lnTo>
                  <a:lnTo>
                    <a:pt x="814388" y="0"/>
                  </a:lnTo>
                  <a:lnTo>
                    <a:pt x="5067300" y="0"/>
                  </a:lnTo>
                  <a:lnTo>
                    <a:pt x="4252913" y="812800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432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F1C703DF-E6E1-6C4F-88D3-DA6AA72AEBAE}"/>
              </a:ext>
            </a:extLst>
          </p:cNvPr>
          <p:cNvGrpSpPr/>
          <p:nvPr userDrawn="1"/>
        </p:nvGrpSpPr>
        <p:grpSpPr>
          <a:xfrm rot="10800000">
            <a:off x="8757135" y="774580"/>
            <a:ext cx="1301355" cy="1635823"/>
            <a:chOff x="4582636" y="4553440"/>
            <a:chExt cx="1635823" cy="1635823"/>
          </a:xfrm>
          <a:solidFill>
            <a:schemeClr val="accent1"/>
          </a:solidFill>
        </p:grpSpPr>
        <p:sp>
          <p:nvSpPr>
            <p:cNvPr id="42" name="Graphic 36">
              <a:extLst>
                <a:ext uri="{FF2B5EF4-FFF2-40B4-BE49-F238E27FC236}">
                  <a16:creationId xmlns:a16="http://schemas.microsoft.com/office/drawing/2014/main" id="{21ACDC46-69B3-9B46-98D1-2615C7F04632}"/>
                </a:ext>
              </a:extLst>
            </p:cNvPr>
            <p:cNvSpPr/>
            <p:nvPr/>
          </p:nvSpPr>
          <p:spPr>
            <a:xfrm>
              <a:off x="4582636" y="5914579"/>
              <a:ext cx="1635823" cy="262387"/>
            </a:xfrm>
            <a:custGeom>
              <a:avLst/>
              <a:gdLst>
                <a:gd name="connsiteX0" fmla="*/ 4252913 w 5067300"/>
                <a:gd name="connsiteY0" fmla="*/ 812800 h 812799"/>
                <a:gd name="connsiteX1" fmla="*/ 0 w 5067300"/>
                <a:gd name="connsiteY1" fmla="*/ 812800 h 812799"/>
                <a:gd name="connsiteX2" fmla="*/ 814388 w 5067300"/>
                <a:gd name="connsiteY2" fmla="*/ 0 h 812799"/>
                <a:gd name="connsiteX3" fmla="*/ 5067300 w 5067300"/>
                <a:gd name="connsiteY3" fmla="*/ 0 h 812799"/>
                <a:gd name="connsiteX4" fmla="*/ 4252913 w 5067300"/>
                <a:gd name="connsiteY4" fmla="*/ 812800 h 81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67300" h="812799">
                  <a:moveTo>
                    <a:pt x="4252913" y="812800"/>
                  </a:moveTo>
                  <a:lnTo>
                    <a:pt x="0" y="812800"/>
                  </a:lnTo>
                  <a:lnTo>
                    <a:pt x="814388" y="0"/>
                  </a:lnTo>
                  <a:lnTo>
                    <a:pt x="5067300" y="0"/>
                  </a:lnTo>
                  <a:lnTo>
                    <a:pt x="4252913" y="812800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432"/>
            </a:p>
          </p:txBody>
        </p:sp>
        <p:sp>
          <p:nvSpPr>
            <p:cNvPr id="43" name="Graphic 36">
              <a:extLst>
                <a:ext uri="{FF2B5EF4-FFF2-40B4-BE49-F238E27FC236}">
                  <a16:creationId xmlns:a16="http://schemas.microsoft.com/office/drawing/2014/main" id="{ED7A5FC5-873B-CA49-B7B8-D57AC5ADFE93}"/>
                </a:ext>
              </a:extLst>
            </p:cNvPr>
            <p:cNvSpPr/>
            <p:nvPr userDrawn="1"/>
          </p:nvSpPr>
          <p:spPr>
            <a:xfrm rot="5400000" flipH="1">
              <a:off x="3895918" y="5240158"/>
              <a:ext cx="1635823" cy="262387"/>
            </a:xfrm>
            <a:custGeom>
              <a:avLst/>
              <a:gdLst>
                <a:gd name="connsiteX0" fmla="*/ 4252913 w 5067300"/>
                <a:gd name="connsiteY0" fmla="*/ 812800 h 812799"/>
                <a:gd name="connsiteX1" fmla="*/ 0 w 5067300"/>
                <a:gd name="connsiteY1" fmla="*/ 812800 h 812799"/>
                <a:gd name="connsiteX2" fmla="*/ 814388 w 5067300"/>
                <a:gd name="connsiteY2" fmla="*/ 0 h 812799"/>
                <a:gd name="connsiteX3" fmla="*/ 5067300 w 5067300"/>
                <a:gd name="connsiteY3" fmla="*/ 0 h 812799"/>
                <a:gd name="connsiteX4" fmla="*/ 4252913 w 5067300"/>
                <a:gd name="connsiteY4" fmla="*/ 812800 h 81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67300" h="812799">
                  <a:moveTo>
                    <a:pt x="4252913" y="812800"/>
                  </a:moveTo>
                  <a:lnTo>
                    <a:pt x="0" y="812800"/>
                  </a:lnTo>
                  <a:lnTo>
                    <a:pt x="814388" y="0"/>
                  </a:lnTo>
                  <a:lnTo>
                    <a:pt x="5067300" y="0"/>
                  </a:lnTo>
                  <a:lnTo>
                    <a:pt x="4252913" y="812800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432"/>
            </a:p>
          </p:txBody>
        </p:sp>
      </p:grpSp>
    </p:spTree>
    <p:extLst>
      <p:ext uri="{BB962C8B-B14F-4D97-AF65-F5344CB8AC3E}">
        <p14:creationId xmlns:p14="http://schemas.microsoft.com/office/powerpoint/2010/main" val="13972113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Forma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: Shape 31"/>
          <p:cNvSpPr/>
          <p:nvPr/>
        </p:nvSpPr>
        <p:spPr>
          <a:xfrm rot="5400000" flipV="1">
            <a:off x="4824147" y="4717951"/>
            <a:ext cx="5372140" cy="311318"/>
          </a:xfrm>
          <a:custGeom>
            <a:avLst/>
            <a:gdLst>
              <a:gd name="connsiteX0" fmla="*/ 0 w 5372140"/>
              <a:gd name="connsiteY0" fmla="*/ 0 h 391331"/>
              <a:gd name="connsiteX1" fmla="*/ 391331 w 5372140"/>
              <a:gd name="connsiteY1" fmla="*/ 391331 h 391331"/>
              <a:gd name="connsiteX2" fmla="*/ 5372140 w 5372140"/>
              <a:gd name="connsiteY2" fmla="*/ 391331 h 391331"/>
              <a:gd name="connsiteX3" fmla="*/ 5372140 w 5372140"/>
              <a:gd name="connsiteY3" fmla="*/ 0 h 391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72140" h="391331">
                <a:moveTo>
                  <a:pt x="0" y="0"/>
                </a:moveTo>
                <a:lnTo>
                  <a:pt x="391331" y="391331"/>
                </a:lnTo>
                <a:lnTo>
                  <a:pt x="5372140" y="391331"/>
                </a:lnTo>
                <a:lnTo>
                  <a:pt x="537214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GB" sz="1432" dirty="0"/>
          </a:p>
        </p:txBody>
      </p:sp>
      <p:sp>
        <p:nvSpPr>
          <p:cNvPr id="27" name="Freeform: Shape 26"/>
          <p:cNvSpPr/>
          <p:nvPr/>
        </p:nvSpPr>
        <p:spPr>
          <a:xfrm>
            <a:off x="960378" y="1"/>
            <a:ext cx="311319" cy="5344305"/>
          </a:xfrm>
          <a:custGeom>
            <a:avLst/>
            <a:gdLst>
              <a:gd name="connsiteX0" fmla="*/ 0 w 391333"/>
              <a:gd name="connsiteY0" fmla="*/ 0 h 5344305"/>
              <a:gd name="connsiteX1" fmla="*/ 391333 w 391333"/>
              <a:gd name="connsiteY1" fmla="*/ 0 h 5344305"/>
              <a:gd name="connsiteX2" fmla="*/ 391333 w 391333"/>
              <a:gd name="connsiteY2" fmla="*/ 5344305 h 5344305"/>
              <a:gd name="connsiteX3" fmla="*/ 0 w 391333"/>
              <a:gd name="connsiteY3" fmla="*/ 4952972 h 5344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1333" h="5344305">
                <a:moveTo>
                  <a:pt x="0" y="0"/>
                </a:moveTo>
                <a:lnTo>
                  <a:pt x="391333" y="0"/>
                </a:lnTo>
                <a:lnTo>
                  <a:pt x="391333" y="5344305"/>
                </a:lnTo>
                <a:lnTo>
                  <a:pt x="0" y="495297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GB" sz="1432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23989" y="1002912"/>
            <a:ext cx="3837989" cy="79731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marR="0" indent="0" algn="l" defTabSz="801773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909">
                <a:solidFill>
                  <a:schemeClr val="bg1"/>
                </a:solidFill>
                <a:latin typeface="+mn-lt"/>
                <a:cs typeface="Segoe UI" panose="020B0502040204020203" pitchFamily="34" charset="0"/>
              </a:defRPr>
            </a:lvl1pPr>
            <a:lvl2pPr marL="0" indent="0" algn="l">
              <a:spcBef>
                <a:spcPts val="0"/>
              </a:spcBef>
              <a:buNone/>
              <a:defRPr lang="en-US" sz="1432" kern="1200" dirty="0" smtClean="0">
                <a:solidFill>
                  <a:schemeClr val="tx2"/>
                </a:solidFill>
                <a:latin typeface="+mj-lt"/>
                <a:ea typeface="Segoe UI" charset="0"/>
                <a:cs typeface="Segoe UI" panose="020B0502040204020203" pitchFamily="34" charset="0"/>
              </a:defRPr>
            </a:lvl2pPr>
            <a:lvl3pPr marL="0" indent="0" algn="l">
              <a:spcBef>
                <a:spcPts val="0"/>
              </a:spcBef>
              <a:buNone/>
              <a:defRPr lang="en-US" sz="1432" kern="120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defRPr>
            </a:lvl3pPr>
            <a:lvl4pPr marL="1202660" indent="0" algn="ctr">
              <a:buNone/>
              <a:defRPr sz="1403"/>
            </a:lvl4pPr>
            <a:lvl5pPr marL="1603547" indent="0" algn="ctr">
              <a:buNone/>
              <a:defRPr sz="1403"/>
            </a:lvl5pPr>
            <a:lvl6pPr marL="2004434" indent="0" algn="ctr">
              <a:buNone/>
              <a:defRPr sz="1403"/>
            </a:lvl6pPr>
            <a:lvl7pPr marL="2405320" indent="0" algn="ctr">
              <a:buNone/>
              <a:defRPr sz="1403"/>
            </a:lvl7pPr>
            <a:lvl8pPr marL="2806207" indent="0" algn="ctr">
              <a:buNone/>
              <a:defRPr sz="1403"/>
            </a:lvl8pPr>
            <a:lvl9pPr marL="3207093" indent="0" algn="ctr">
              <a:buNone/>
              <a:defRPr sz="1403"/>
            </a:lvl9pPr>
          </a:lstStyle>
          <a:p>
            <a:r>
              <a:rPr lang="en-US" dirty="0"/>
              <a:t>Title slide option 4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2233863" y="2514992"/>
            <a:ext cx="4639939" cy="2540196"/>
          </a:xfrm>
        </p:spPr>
        <p:txBody>
          <a:bodyPr lIns="0" rIns="0" anchor="ctr">
            <a:noAutofit/>
          </a:bodyPr>
          <a:lstStyle>
            <a:lvl1pPr algn="l">
              <a:lnSpc>
                <a:spcPct val="100000"/>
              </a:lnSpc>
              <a:defRPr sz="4296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Brunswick</a:t>
            </a:r>
            <a:br>
              <a:rPr lang="en-US" dirty="0"/>
            </a:br>
            <a:r>
              <a:rPr lang="en-US" dirty="0"/>
              <a:t>Template</a:t>
            </a:r>
          </a:p>
        </p:txBody>
      </p:sp>
      <p:sp>
        <p:nvSpPr>
          <p:cNvPr id="31" name="Freeform 30"/>
          <p:cNvSpPr/>
          <p:nvPr/>
        </p:nvSpPr>
        <p:spPr>
          <a:xfrm>
            <a:off x="8086" y="1800227"/>
            <a:ext cx="7346473" cy="391331"/>
          </a:xfrm>
          <a:custGeom>
            <a:avLst/>
            <a:gdLst>
              <a:gd name="connsiteX0" fmla="*/ 0 w 9234631"/>
              <a:gd name="connsiteY0" fmla="*/ 0 h 391331"/>
              <a:gd name="connsiteX1" fmla="*/ 8843300 w 9234631"/>
              <a:gd name="connsiteY1" fmla="*/ 0 h 391331"/>
              <a:gd name="connsiteX2" fmla="*/ 9234631 w 9234631"/>
              <a:gd name="connsiteY2" fmla="*/ 391331 h 391331"/>
              <a:gd name="connsiteX3" fmla="*/ 0 w 9234631"/>
              <a:gd name="connsiteY3" fmla="*/ 391331 h 391331"/>
              <a:gd name="connsiteX4" fmla="*/ 0 w 9234631"/>
              <a:gd name="connsiteY4" fmla="*/ 0 h 391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34631" h="391331">
                <a:moveTo>
                  <a:pt x="0" y="0"/>
                </a:moveTo>
                <a:lnTo>
                  <a:pt x="8843300" y="0"/>
                </a:lnTo>
                <a:lnTo>
                  <a:pt x="9234631" y="391331"/>
                </a:lnTo>
                <a:lnTo>
                  <a:pt x="0" y="39133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GB" sz="1432" dirty="0"/>
          </a:p>
        </p:txBody>
      </p:sp>
      <p:sp>
        <p:nvSpPr>
          <p:cNvPr id="26" name="Freeform 25"/>
          <p:cNvSpPr/>
          <p:nvPr/>
        </p:nvSpPr>
        <p:spPr>
          <a:xfrm>
            <a:off x="1271697" y="5346812"/>
            <a:ext cx="9420117" cy="391332"/>
          </a:xfrm>
          <a:custGeom>
            <a:avLst/>
            <a:gdLst>
              <a:gd name="connsiteX0" fmla="*/ 0 w 11841233"/>
              <a:gd name="connsiteY0" fmla="*/ 0 h 391332"/>
              <a:gd name="connsiteX1" fmla="*/ 11841233 w 11841233"/>
              <a:gd name="connsiteY1" fmla="*/ 0 h 391332"/>
              <a:gd name="connsiteX2" fmla="*/ 11841233 w 11841233"/>
              <a:gd name="connsiteY2" fmla="*/ 391332 h 391332"/>
              <a:gd name="connsiteX3" fmla="*/ 391332 w 11841233"/>
              <a:gd name="connsiteY3" fmla="*/ 391332 h 391332"/>
              <a:gd name="connsiteX4" fmla="*/ 0 w 11841233"/>
              <a:gd name="connsiteY4" fmla="*/ 0 h 39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41233" h="391332">
                <a:moveTo>
                  <a:pt x="0" y="0"/>
                </a:moveTo>
                <a:lnTo>
                  <a:pt x="11841233" y="0"/>
                </a:lnTo>
                <a:lnTo>
                  <a:pt x="11841233" y="391332"/>
                </a:lnTo>
                <a:lnTo>
                  <a:pt x="391332" y="391332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GB" sz="1432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5C8672D-230D-1F48-AC84-A6D124A3A55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5132" y="6924694"/>
            <a:ext cx="1497545" cy="203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74274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formal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33862" y="1309220"/>
            <a:ext cx="3837991" cy="869492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1909">
                <a:solidFill>
                  <a:schemeClr val="bg1"/>
                </a:solidFill>
                <a:latin typeface="+mn-lt"/>
                <a:cs typeface="Segoe UI" panose="020B0502040204020203" pitchFamily="34" charset="0"/>
              </a:defRPr>
            </a:lvl1pPr>
            <a:lvl2pPr marL="0" indent="0" algn="l">
              <a:spcBef>
                <a:spcPts val="0"/>
              </a:spcBef>
              <a:buNone/>
              <a:defRPr lang="en-US" sz="1432" kern="1200" dirty="0" smtClean="0">
                <a:solidFill>
                  <a:schemeClr val="bg2"/>
                </a:solidFill>
                <a:latin typeface="+mj-lt"/>
                <a:ea typeface="Segoe UI" charset="0"/>
                <a:cs typeface="Segoe UI" panose="020B0502040204020203" pitchFamily="34" charset="0"/>
              </a:defRPr>
            </a:lvl2pPr>
            <a:lvl3pPr marL="0" indent="0" algn="l">
              <a:spcBef>
                <a:spcPts val="0"/>
              </a:spcBef>
              <a:buNone/>
              <a:defRPr lang="en-US" sz="1432" kern="120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defRPr>
            </a:lvl3pPr>
            <a:lvl4pPr marL="1202660" indent="0" algn="ctr">
              <a:buNone/>
              <a:defRPr sz="1403"/>
            </a:lvl4pPr>
            <a:lvl5pPr marL="1603547" indent="0" algn="ctr">
              <a:buNone/>
              <a:defRPr sz="1403"/>
            </a:lvl5pPr>
            <a:lvl6pPr marL="2004434" indent="0" algn="ctr">
              <a:buNone/>
              <a:defRPr sz="1403"/>
            </a:lvl6pPr>
            <a:lvl7pPr marL="2405320" indent="0" algn="ctr">
              <a:buNone/>
              <a:defRPr sz="1403"/>
            </a:lvl7pPr>
            <a:lvl8pPr marL="2806207" indent="0" algn="ctr">
              <a:buNone/>
              <a:defRPr sz="1403"/>
            </a:lvl8pPr>
            <a:lvl9pPr marL="3207093" indent="0" algn="ctr">
              <a:buNone/>
              <a:defRPr sz="1403"/>
            </a:lvl9pPr>
          </a:lstStyle>
          <a:p>
            <a:r>
              <a:rPr lang="en-US" dirty="0"/>
              <a:t>Title slide option 6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2233863" y="2178713"/>
            <a:ext cx="3970142" cy="3212639"/>
          </a:xfrm>
        </p:spPr>
        <p:txBody>
          <a:bodyPr lIns="0" rIns="0" anchor="ctr">
            <a:noAutofit/>
          </a:bodyPr>
          <a:lstStyle>
            <a:lvl1pPr algn="l">
              <a:lnSpc>
                <a:spcPct val="100000"/>
              </a:lnSpc>
              <a:spcAft>
                <a:spcPts val="0"/>
              </a:spcAft>
              <a:defRPr sz="4296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Brunswick</a:t>
            </a:r>
            <a:br>
              <a:rPr lang="en-US" dirty="0"/>
            </a:br>
            <a:r>
              <a:rPr lang="en-US" dirty="0"/>
              <a:t>Template</a:t>
            </a:r>
          </a:p>
        </p:txBody>
      </p:sp>
      <p:sp>
        <p:nvSpPr>
          <p:cNvPr id="17" name="Freeform: Shape 16"/>
          <p:cNvSpPr/>
          <p:nvPr/>
        </p:nvSpPr>
        <p:spPr>
          <a:xfrm flipV="1">
            <a:off x="2223988" y="5391353"/>
            <a:ext cx="312168" cy="2168326"/>
          </a:xfrm>
          <a:custGeom>
            <a:avLst/>
            <a:gdLst>
              <a:gd name="connsiteX0" fmla="*/ 0 w 392400"/>
              <a:gd name="connsiteY0" fmla="*/ 2168326 h 2168326"/>
              <a:gd name="connsiteX1" fmla="*/ 6416 w 392400"/>
              <a:gd name="connsiteY1" fmla="*/ 2168326 h 2168326"/>
              <a:gd name="connsiteX2" fmla="*/ 392400 w 392400"/>
              <a:gd name="connsiteY2" fmla="*/ 1782342 h 2168326"/>
              <a:gd name="connsiteX3" fmla="*/ 392400 w 392400"/>
              <a:gd name="connsiteY3" fmla="*/ 0 h 2168326"/>
              <a:gd name="connsiteX4" fmla="*/ 0 w 392400"/>
              <a:gd name="connsiteY4" fmla="*/ 0 h 2168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2400" h="2168326">
                <a:moveTo>
                  <a:pt x="0" y="2168326"/>
                </a:moveTo>
                <a:lnTo>
                  <a:pt x="6416" y="2168326"/>
                </a:lnTo>
                <a:lnTo>
                  <a:pt x="392400" y="1782342"/>
                </a:lnTo>
                <a:lnTo>
                  <a:pt x="3924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GB" sz="1432" dirty="0"/>
          </a:p>
        </p:txBody>
      </p:sp>
      <p:sp>
        <p:nvSpPr>
          <p:cNvPr id="18" name="Freeform: Shape 17"/>
          <p:cNvSpPr/>
          <p:nvPr/>
        </p:nvSpPr>
        <p:spPr>
          <a:xfrm flipH="1">
            <a:off x="100352" y="5000024"/>
            <a:ext cx="2128741" cy="391331"/>
          </a:xfrm>
          <a:custGeom>
            <a:avLst/>
            <a:gdLst>
              <a:gd name="connsiteX0" fmla="*/ 2675860 w 2675860"/>
              <a:gd name="connsiteY0" fmla="*/ 0 h 391331"/>
              <a:gd name="connsiteX1" fmla="*/ 391331 w 2675860"/>
              <a:gd name="connsiteY1" fmla="*/ 0 h 391331"/>
              <a:gd name="connsiteX2" fmla="*/ 0 w 2675860"/>
              <a:gd name="connsiteY2" fmla="*/ 391331 h 391331"/>
              <a:gd name="connsiteX3" fmla="*/ 2675860 w 2675860"/>
              <a:gd name="connsiteY3" fmla="*/ 391331 h 391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75860" h="391331">
                <a:moveTo>
                  <a:pt x="2675860" y="0"/>
                </a:moveTo>
                <a:lnTo>
                  <a:pt x="391331" y="0"/>
                </a:lnTo>
                <a:lnTo>
                  <a:pt x="0" y="391331"/>
                </a:lnTo>
                <a:lnTo>
                  <a:pt x="2675860" y="39133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1432" dirty="0"/>
          </a:p>
        </p:txBody>
      </p:sp>
      <p:sp>
        <p:nvSpPr>
          <p:cNvPr id="15" name="Rectangle 14"/>
          <p:cNvSpPr/>
          <p:nvPr/>
        </p:nvSpPr>
        <p:spPr>
          <a:xfrm>
            <a:off x="0" y="5000023"/>
            <a:ext cx="378267" cy="3913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91" dirty="0"/>
          </a:p>
        </p:txBody>
      </p:sp>
      <p:sp>
        <p:nvSpPr>
          <p:cNvPr id="21" name="Freeform: Shape 20"/>
          <p:cNvSpPr/>
          <p:nvPr userDrawn="1"/>
        </p:nvSpPr>
        <p:spPr>
          <a:xfrm flipH="1">
            <a:off x="5891836" y="5"/>
            <a:ext cx="312168" cy="2168460"/>
          </a:xfrm>
          <a:custGeom>
            <a:avLst/>
            <a:gdLst>
              <a:gd name="connsiteX0" fmla="*/ 392400 w 392400"/>
              <a:gd name="connsiteY0" fmla="*/ 0 h 2168460"/>
              <a:gd name="connsiteX1" fmla="*/ 0 w 392400"/>
              <a:gd name="connsiteY1" fmla="*/ 0 h 2168460"/>
              <a:gd name="connsiteX2" fmla="*/ 0 w 392400"/>
              <a:gd name="connsiteY2" fmla="*/ 2168460 h 2168460"/>
              <a:gd name="connsiteX3" fmla="*/ 392400 w 392400"/>
              <a:gd name="connsiteY3" fmla="*/ 1776060 h 2168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2400" h="2168460">
                <a:moveTo>
                  <a:pt x="392400" y="0"/>
                </a:moveTo>
                <a:lnTo>
                  <a:pt x="0" y="0"/>
                </a:lnTo>
                <a:lnTo>
                  <a:pt x="0" y="2168460"/>
                </a:lnTo>
                <a:lnTo>
                  <a:pt x="392400" y="177606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GB" sz="1432" dirty="0"/>
          </a:p>
        </p:txBody>
      </p:sp>
      <p:sp>
        <p:nvSpPr>
          <p:cNvPr id="14" name="Freeform: Shape 13"/>
          <p:cNvSpPr/>
          <p:nvPr userDrawn="1"/>
        </p:nvSpPr>
        <p:spPr>
          <a:xfrm>
            <a:off x="6204687" y="2169325"/>
            <a:ext cx="4487126" cy="391331"/>
          </a:xfrm>
          <a:custGeom>
            <a:avLst/>
            <a:gdLst>
              <a:gd name="connsiteX0" fmla="*/ 0 w 5640386"/>
              <a:gd name="connsiteY0" fmla="*/ 0 h 391331"/>
              <a:gd name="connsiteX1" fmla="*/ 5640386 w 5640386"/>
              <a:gd name="connsiteY1" fmla="*/ 0 h 391331"/>
              <a:gd name="connsiteX2" fmla="*/ 5640386 w 5640386"/>
              <a:gd name="connsiteY2" fmla="*/ 391331 h 391331"/>
              <a:gd name="connsiteX3" fmla="*/ 391331 w 5640386"/>
              <a:gd name="connsiteY3" fmla="*/ 391331 h 391331"/>
              <a:gd name="connsiteX4" fmla="*/ 0 w 5640386"/>
              <a:gd name="connsiteY4" fmla="*/ 0 h 391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0386" h="391331">
                <a:moveTo>
                  <a:pt x="0" y="0"/>
                </a:moveTo>
                <a:lnTo>
                  <a:pt x="5640386" y="0"/>
                </a:lnTo>
                <a:lnTo>
                  <a:pt x="5640386" y="391331"/>
                </a:lnTo>
                <a:lnTo>
                  <a:pt x="391331" y="3913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91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B876F84-8E03-9549-B37E-C5D24DB38E6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5132" y="6924694"/>
            <a:ext cx="1497545" cy="203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03584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ima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14" hasCustomPrompt="1"/>
          </p:nvPr>
        </p:nvSpPr>
        <p:spPr>
          <a:xfrm>
            <a:off x="2466979" y="431800"/>
            <a:ext cx="7881322" cy="5591174"/>
          </a:xfrm>
          <a:custGeom>
            <a:avLst/>
            <a:gdLst>
              <a:gd name="connsiteX0" fmla="*/ 368928 w 9906944"/>
              <a:gd name="connsiteY0" fmla="*/ 0 h 5591174"/>
              <a:gd name="connsiteX1" fmla="*/ 9906944 w 9906944"/>
              <a:gd name="connsiteY1" fmla="*/ 0 h 5591174"/>
              <a:gd name="connsiteX2" fmla="*/ 9906944 w 9906944"/>
              <a:gd name="connsiteY2" fmla="*/ 5257048 h 5591174"/>
              <a:gd name="connsiteX3" fmla="*/ 9572818 w 9906944"/>
              <a:gd name="connsiteY3" fmla="*/ 5591174 h 5591174"/>
              <a:gd name="connsiteX4" fmla="*/ 0 w 9906944"/>
              <a:gd name="connsiteY4" fmla="*/ 5591174 h 5591174"/>
              <a:gd name="connsiteX5" fmla="*/ 0 w 9906944"/>
              <a:gd name="connsiteY5" fmla="*/ 368929 h 5591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06944" h="5591174">
                <a:moveTo>
                  <a:pt x="368928" y="0"/>
                </a:moveTo>
                <a:lnTo>
                  <a:pt x="9906944" y="0"/>
                </a:lnTo>
                <a:lnTo>
                  <a:pt x="9906944" y="5257048"/>
                </a:lnTo>
                <a:lnTo>
                  <a:pt x="9572818" y="5591174"/>
                </a:lnTo>
                <a:lnTo>
                  <a:pt x="0" y="5591174"/>
                </a:lnTo>
                <a:lnTo>
                  <a:pt x="0" y="368929"/>
                </a:lnTo>
                <a:close/>
              </a:path>
            </a:pathLst>
          </a:custGeom>
        </p:spPr>
        <p:txBody>
          <a:bodyPr wrap="square" lIns="108000" tIns="108000">
            <a:noAutofit/>
          </a:bodyPr>
          <a:lstStyle>
            <a:lvl1pPr marL="0" marR="0" indent="0" algn="l" defTabSz="801773" rtl="0" eaLnBrk="1" fontAlgn="auto" latinLnBrk="0" hangingPunct="1">
              <a:lnSpc>
                <a:spcPct val="90000"/>
              </a:lnSpc>
              <a:spcBef>
                <a:spcPts val="87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32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801773" rtl="0" eaLnBrk="1" fontAlgn="auto" latinLnBrk="0" hangingPunct="1">
              <a:lnSpc>
                <a:spcPct val="90000"/>
              </a:lnSpc>
              <a:spcBef>
                <a:spcPts val="87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icon to add picture / Brand images can be found in our image library:</a:t>
            </a:r>
            <a:r>
              <a:rPr lang="en-US" b="1" dirty="0"/>
              <a:t> This PC &gt; Image Resources (U:)</a:t>
            </a:r>
            <a:r>
              <a:rPr lang="en-US" dirty="0"/>
              <a:t> / Don’t use images from Google search. It’s illegal and we could be fined for copyright breach / If you need an image for your presentation, and it’s not in the image library contact global design. </a:t>
            </a:r>
            <a:r>
              <a:rPr lang="en-GB" dirty="0"/>
              <a:t>(Ensure text does not cover focus of picture. Choose image with clean space where the text covers). </a:t>
            </a:r>
          </a:p>
          <a:p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625468E-A690-884C-AF4E-484A3FD451B6}"/>
              </a:ext>
            </a:extLst>
          </p:cNvPr>
          <p:cNvGrpSpPr/>
          <p:nvPr userDrawn="1"/>
        </p:nvGrpSpPr>
        <p:grpSpPr>
          <a:xfrm>
            <a:off x="2760474" y="0"/>
            <a:ext cx="7931339" cy="5688848"/>
            <a:chOff x="3469959" y="0"/>
            <a:chExt cx="9969816" cy="5688848"/>
          </a:xfrm>
          <a:solidFill>
            <a:schemeClr val="accent2"/>
          </a:solidFill>
        </p:grpSpPr>
        <p:sp>
          <p:nvSpPr>
            <p:cNvPr id="14" name="Freeform: Shape 13"/>
            <p:cNvSpPr/>
            <p:nvPr/>
          </p:nvSpPr>
          <p:spPr>
            <a:xfrm flipH="1">
              <a:off x="3469959" y="0"/>
              <a:ext cx="9969816" cy="431800"/>
            </a:xfrm>
            <a:custGeom>
              <a:avLst/>
              <a:gdLst>
                <a:gd name="connsiteX0" fmla="*/ 9538016 w 9969816"/>
                <a:gd name="connsiteY0" fmla="*/ 0 h 431800"/>
                <a:gd name="connsiteX1" fmla="*/ 0 w 9969816"/>
                <a:gd name="connsiteY1" fmla="*/ 0 h 431800"/>
                <a:gd name="connsiteX2" fmla="*/ 0 w 9969816"/>
                <a:gd name="connsiteY2" fmla="*/ 431800 h 431800"/>
                <a:gd name="connsiteX3" fmla="*/ 9969816 w 9969816"/>
                <a:gd name="connsiteY3" fmla="*/ 431800 h 43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69816" h="431800">
                  <a:moveTo>
                    <a:pt x="9538016" y="0"/>
                  </a:moveTo>
                  <a:lnTo>
                    <a:pt x="0" y="0"/>
                  </a:lnTo>
                  <a:lnTo>
                    <a:pt x="0" y="431800"/>
                  </a:lnTo>
                  <a:lnTo>
                    <a:pt x="9969816" y="4318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sz="1591" dirty="0"/>
            </a:p>
          </p:txBody>
        </p:sp>
        <p:sp>
          <p:nvSpPr>
            <p:cNvPr id="15" name="Freeform: Shape 14"/>
            <p:cNvSpPr/>
            <p:nvPr/>
          </p:nvSpPr>
          <p:spPr>
            <a:xfrm rot="16200000" flipH="1">
              <a:off x="10379452" y="2628525"/>
              <a:ext cx="5688846" cy="431800"/>
            </a:xfrm>
            <a:custGeom>
              <a:avLst/>
              <a:gdLst>
                <a:gd name="connsiteX0" fmla="*/ 0 w 5688846"/>
                <a:gd name="connsiteY0" fmla="*/ 0 h 431800"/>
                <a:gd name="connsiteX1" fmla="*/ 0 w 5688846"/>
                <a:gd name="connsiteY1" fmla="*/ 431800 h 431800"/>
                <a:gd name="connsiteX2" fmla="*/ 5257046 w 5688846"/>
                <a:gd name="connsiteY2" fmla="*/ 431800 h 431800"/>
                <a:gd name="connsiteX3" fmla="*/ 5688846 w 5688846"/>
                <a:gd name="connsiteY3" fmla="*/ 0 h 43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88846" h="431800">
                  <a:moveTo>
                    <a:pt x="0" y="0"/>
                  </a:moveTo>
                  <a:lnTo>
                    <a:pt x="0" y="431800"/>
                  </a:lnTo>
                  <a:lnTo>
                    <a:pt x="5257046" y="431800"/>
                  </a:lnTo>
                  <a:lnTo>
                    <a:pt x="5688846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sz="1591" dirty="0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120431" y="6375387"/>
            <a:ext cx="3981922" cy="788988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1909">
                <a:solidFill>
                  <a:schemeClr val="accent2"/>
                </a:solidFill>
                <a:latin typeface="+mn-lt"/>
                <a:cs typeface="Segoe UI" panose="020B0502040204020203" pitchFamily="34" charset="0"/>
              </a:defRPr>
            </a:lvl1pPr>
            <a:lvl2pPr marL="0" indent="0" algn="l">
              <a:spcBef>
                <a:spcPts val="0"/>
              </a:spcBef>
              <a:buNone/>
              <a:defRPr lang="en-US" sz="1432" kern="1200" dirty="0" smtClean="0">
                <a:solidFill>
                  <a:schemeClr val="bg2"/>
                </a:solidFill>
                <a:latin typeface="+mj-lt"/>
                <a:ea typeface="Segoe UI" charset="0"/>
                <a:cs typeface="Segoe UI" panose="020B0502040204020203" pitchFamily="34" charset="0"/>
              </a:defRPr>
            </a:lvl2pPr>
            <a:lvl3pPr marL="0" indent="0" algn="l">
              <a:spcBef>
                <a:spcPts val="0"/>
              </a:spcBef>
              <a:buNone/>
              <a:defRPr lang="en-US" sz="1432" kern="1200" dirty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defRPr>
            </a:lvl3pPr>
            <a:lvl4pPr marL="1202660" indent="0" algn="ctr">
              <a:buNone/>
              <a:defRPr sz="1403"/>
            </a:lvl4pPr>
            <a:lvl5pPr marL="1603547" indent="0" algn="ctr">
              <a:buNone/>
              <a:defRPr sz="1403"/>
            </a:lvl5pPr>
            <a:lvl6pPr marL="2004434" indent="0" algn="ctr">
              <a:buNone/>
              <a:defRPr sz="1403"/>
            </a:lvl6pPr>
            <a:lvl7pPr marL="2405320" indent="0" algn="ctr">
              <a:buNone/>
              <a:defRPr sz="1403"/>
            </a:lvl7pPr>
            <a:lvl8pPr marL="2806207" indent="0" algn="ctr">
              <a:buNone/>
              <a:defRPr sz="1403"/>
            </a:lvl8pPr>
            <a:lvl9pPr marL="3207093" indent="0" algn="ctr">
              <a:buNone/>
              <a:defRPr sz="1403"/>
            </a:lvl9pPr>
          </a:lstStyle>
          <a:p>
            <a:r>
              <a:rPr lang="en-US" dirty="0"/>
              <a:t>Title slide option 7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30064" y="2374107"/>
            <a:ext cx="4656511" cy="2811462"/>
          </a:xfrm>
        </p:spPr>
        <p:txBody>
          <a:bodyPr lIns="0" rIns="0" anchor="ctr">
            <a:noAutofit/>
          </a:bodyPr>
          <a:lstStyle>
            <a:lvl1pPr algn="l">
              <a:lnSpc>
                <a:spcPct val="100000"/>
              </a:lnSpc>
              <a:defRPr sz="3818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Use this for framing a big idea. </a:t>
            </a:r>
            <a:br>
              <a:rPr lang="en-US" dirty="0"/>
            </a:br>
            <a:r>
              <a:rPr lang="en-US" dirty="0"/>
              <a:t>Only use this with the image.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5132" y="6924694"/>
            <a:ext cx="1497545" cy="203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484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rast 1/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D6AD2A36-39D2-411F-97A0-A924098965A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31802929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413" imgH="416" progId="TCLayout.ActiveDocument.1">
                  <p:embed/>
                </p:oleObj>
              </mc:Choice>
              <mc:Fallback>
                <p:oleObj name="think-cell Slide" r:id="rId10" imgW="413" imgH="416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D6AD2A36-39D2-411F-97A0-A924098965A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16FA1A46-CC63-4D80-904D-B75922926F0D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6" name="RectangleDark">
            <a:extLst>
              <a:ext uri="{FF2B5EF4-FFF2-40B4-BE49-F238E27FC236}">
                <a16:creationId xmlns:a16="http://schemas.microsoft.com/office/drawing/2014/main" id="{3FA229FA-A3E6-464F-8FAE-54175450EBEB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3827669" y="0"/>
            <a:ext cx="6864144" cy="7559675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sz="1579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17" name="Slide Number">
            <a:extLst>
              <a:ext uri="{FF2B5EF4-FFF2-40B4-BE49-F238E27FC236}">
                <a16:creationId xmlns:a16="http://schemas.microsoft.com/office/drawing/2014/main" id="{36B65DC7-979F-4AB7-9872-8CF5F2DCB753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2. Slide Title">
            <a:extLst>
              <a:ext uri="{FF2B5EF4-FFF2-40B4-BE49-F238E27FC236}">
                <a16:creationId xmlns:a16="http://schemas.microsoft.com/office/drawing/2014/main" id="{F2EA5A09-84EC-4368-8C76-0BEA141A4333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86477" y="3025159"/>
            <a:ext cx="3039148" cy="848166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en-US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21" name="3. Subtitle">
            <a:extLst>
              <a:ext uri="{FF2B5EF4-FFF2-40B4-BE49-F238E27FC236}">
                <a16:creationId xmlns:a16="http://schemas.microsoft.com/office/drawing/2014/main" id="{4BAE0A91-D3D3-4C9A-9F81-3C13D960A341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486477" y="4034080"/>
            <a:ext cx="3039147" cy="243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579" b="0" dirty="0">
                <a:solidFill>
                  <a:schemeClr val="bg2"/>
                </a:solidFill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edit Master subtitle style</a:t>
            </a:r>
            <a:endParaRPr lang="en-ZA" dirty="0"/>
          </a:p>
        </p:txBody>
      </p:sp>
      <p:sp>
        <p:nvSpPr>
          <p:cNvPr id="15" name="5. Source" hidden="1">
            <a:extLst>
              <a:ext uri="{FF2B5EF4-FFF2-40B4-BE49-F238E27FC236}">
                <a16:creationId xmlns:a16="http://schemas.microsoft.com/office/drawing/2014/main" id="{6BA86AD8-0ECF-4EA8-B346-D8EA2716E80C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>
                <a:solidFill>
                  <a:schemeClr val="bg2"/>
                </a:solidFill>
              </a:rPr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2635D98B-97DC-4A80-82A3-A8B3C701B736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8"/>
            </p:custDataLst>
          </p:nvPr>
        </p:nvSpPr>
        <p:spPr>
          <a:xfrm>
            <a:off x="486477" y="45854"/>
            <a:ext cx="303914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solidFill>
                  <a:schemeClr val="bg2"/>
                </a:solidFill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81DC5CC-649B-473F-8607-4B241112A7A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/>
          <a:srcRect l="7565" t="15791" r="13833" b="13505"/>
          <a:stretch/>
        </p:blipFill>
        <p:spPr>
          <a:xfrm>
            <a:off x="8936157" y="120099"/>
            <a:ext cx="1352137" cy="819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36943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D31AF1-6104-F841-A176-2F67435089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34D24E-2402-614F-BD09-6DA8AB9FE8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5277B2F-DB59-3D48-9D9F-474171A853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064" y="687344"/>
            <a:ext cx="9427767" cy="589664"/>
          </a:xfrm>
        </p:spPr>
        <p:txBody>
          <a:bodyPr/>
          <a:lstStyle/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8A69B835-DBAE-9047-8ECF-ACEBFE1F6B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0065" y="1276351"/>
            <a:ext cx="9427767" cy="677863"/>
          </a:xfrm>
        </p:spPr>
        <p:txBody>
          <a:bodyPr/>
          <a:lstStyle>
            <a:lvl1pPr>
              <a:lnSpc>
                <a:spcPct val="100000"/>
              </a:lnSpc>
              <a:spcBef>
                <a:spcPts val="477"/>
              </a:spcBef>
              <a:defRPr sz="1909"/>
            </a:lvl1pPr>
          </a:lstStyle>
          <a:p>
            <a:pPr lvl="0"/>
            <a:r>
              <a:rPr lang="en-GB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01625756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title &amp;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EC0A0B-C25E-CA44-BB88-AC6E3E5E3F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9529DA-617D-AF48-9D57-FE93D29536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BF53C0-87E9-6440-AB66-83F8AF8312C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6404" y="1954213"/>
            <a:ext cx="9431427" cy="4813300"/>
          </a:xfrm>
        </p:spPr>
        <p:txBody>
          <a:bodyPr/>
          <a:lstStyle>
            <a:lvl1pPr>
              <a:spcBef>
                <a:spcPts val="477"/>
              </a:spcBef>
              <a:defRPr/>
            </a:lvl1pPr>
            <a:lvl2pPr>
              <a:spcBef>
                <a:spcPts val="477"/>
              </a:spcBef>
              <a:buFont typeface="Wingdings" pitchFamily="2" charset="2"/>
              <a:buChar char="§"/>
              <a:defRPr/>
            </a:lvl2pPr>
            <a:lvl3pPr>
              <a:spcBef>
                <a:spcPts val="477"/>
              </a:spcBef>
              <a:defRPr/>
            </a:lvl3pPr>
            <a:lvl4pPr>
              <a:spcBef>
                <a:spcPts val="477"/>
              </a:spcBef>
              <a:defRPr/>
            </a:lvl4pPr>
            <a:lvl5pPr>
              <a:spcBef>
                <a:spcPts val="477"/>
              </a:spcBef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770B40C-E602-754A-99BE-C18CA23F01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064" y="687344"/>
            <a:ext cx="9427767" cy="589664"/>
          </a:xfrm>
        </p:spPr>
        <p:txBody>
          <a:bodyPr/>
          <a:lstStyle/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18E4F482-BE36-B440-8896-C4FEE8960A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0065" y="1276351"/>
            <a:ext cx="9427767" cy="677863"/>
          </a:xfrm>
        </p:spPr>
        <p:txBody>
          <a:bodyPr/>
          <a:lstStyle>
            <a:lvl1pPr>
              <a:lnSpc>
                <a:spcPct val="100000"/>
              </a:lnSpc>
              <a:spcBef>
                <a:spcPts val="477"/>
              </a:spcBef>
              <a:defRPr sz="1909"/>
            </a:lvl1pPr>
          </a:lstStyle>
          <a:p>
            <a:pPr lvl="0"/>
            <a:r>
              <a:rPr lang="en-GB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55820399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subtitle &amp;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D71A5852-A653-E04D-B892-2401994E3CBC}"/>
              </a:ext>
            </a:extLst>
          </p:cNvPr>
          <p:cNvSpPr/>
          <p:nvPr userDrawn="1"/>
        </p:nvSpPr>
        <p:spPr>
          <a:xfrm rot="16200000">
            <a:off x="8995236" y="5260129"/>
            <a:ext cx="1211407" cy="96371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91" dirty="0" err="1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7A81C39F-F927-A042-BFE0-3444D0EF69F7}"/>
              </a:ext>
            </a:extLst>
          </p:cNvPr>
          <p:cNvSpPr/>
          <p:nvPr userDrawn="1"/>
        </p:nvSpPr>
        <p:spPr>
          <a:xfrm rot="5400000">
            <a:off x="5095197" y="932894"/>
            <a:ext cx="1211407" cy="963717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91" dirty="0" err="1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AAD910C-3140-D744-A460-AD5B51C6D6AB}"/>
              </a:ext>
            </a:extLst>
          </p:cNvPr>
          <p:cNvSpPr/>
          <p:nvPr userDrawn="1"/>
        </p:nvSpPr>
        <p:spPr>
          <a:xfrm>
            <a:off x="5345905" y="970251"/>
            <a:ext cx="4627058" cy="521623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91" dirty="0" err="1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EC0A0B-C25E-CA44-BB88-AC6E3E5E3F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9529DA-617D-AF48-9D57-FE93D29536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770B40C-E602-754A-99BE-C18CA23F01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3983" y="2640835"/>
            <a:ext cx="3796772" cy="589664"/>
          </a:xfrm>
        </p:spPr>
        <p:txBody>
          <a:bodyPr/>
          <a:lstStyle/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A949C161-7781-F646-9393-9EE8DA96BC2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3984" y="3229842"/>
            <a:ext cx="3796772" cy="677863"/>
          </a:xfrm>
        </p:spPr>
        <p:txBody>
          <a:bodyPr/>
          <a:lstStyle>
            <a:lvl1pPr>
              <a:defRPr sz="1909"/>
            </a:lvl1pPr>
          </a:lstStyle>
          <a:p>
            <a:pPr lvl="0"/>
            <a:r>
              <a:rPr lang="en-GB" dirty="0"/>
              <a:t>Subtitle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E682507-CABE-0344-96D2-4792F5B916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71968" y="1204913"/>
            <a:ext cx="4199183" cy="4697412"/>
          </a:xfrm>
        </p:spPr>
        <p:txBody>
          <a:bodyPr/>
          <a:lstStyle>
            <a:lvl1pPr>
              <a:defRPr sz="1591"/>
            </a:lvl1pPr>
            <a:lvl2pPr>
              <a:defRPr sz="1591"/>
            </a:lvl2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9021800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Freeform 58"/>
          <p:cNvSpPr/>
          <p:nvPr/>
        </p:nvSpPr>
        <p:spPr>
          <a:xfrm>
            <a:off x="7410180" y="5082708"/>
            <a:ext cx="156603" cy="156603"/>
          </a:xfrm>
          <a:custGeom>
            <a:avLst/>
            <a:gdLst>
              <a:gd name="connsiteX0" fmla="*/ 0 w 156603"/>
              <a:gd name="connsiteY0" fmla="*/ 0 h 156603"/>
              <a:gd name="connsiteX1" fmla="*/ 156603 w 156603"/>
              <a:gd name="connsiteY1" fmla="*/ 156603 h 156603"/>
              <a:gd name="connsiteX2" fmla="*/ 156602 w 156603"/>
              <a:gd name="connsiteY2" fmla="*/ 156603 h 156603"/>
              <a:gd name="connsiteX3" fmla="*/ 0 w 156603"/>
              <a:gd name="connsiteY3" fmla="*/ 0 h 156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603" h="156603">
                <a:moveTo>
                  <a:pt x="0" y="0"/>
                </a:moveTo>
                <a:lnTo>
                  <a:pt x="156603" y="156603"/>
                </a:lnTo>
                <a:lnTo>
                  <a:pt x="156602" y="15660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32" dirty="0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1431964" y="1044432"/>
            <a:ext cx="4759337" cy="2733286"/>
          </a:xfrm>
        </p:spPr>
        <p:txBody>
          <a:bodyPr lIns="0" rIns="0" anchor="b">
            <a:noAutofit/>
          </a:bodyPr>
          <a:lstStyle>
            <a:lvl1pPr algn="l">
              <a:lnSpc>
                <a:spcPct val="85000"/>
              </a:lnSpc>
              <a:defRPr sz="4296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Divider slide: text over 1 or 2 lines</a:t>
            </a:r>
          </a:p>
        </p:txBody>
      </p:sp>
      <p:grpSp>
        <p:nvGrpSpPr>
          <p:cNvPr id="16" name="Group 15"/>
          <p:cNvGrpSpPr/>
          <p:nvPr/>
        </p:nvGrpSpPr>
        <p:grpSpPr>
          <a:xfrm flipH="1">
            <a:off x="3199072" y="104657"/>
            <a:ext cx="7492741" cy="7455018"/>
            <a:chOff x="1" y="104657"/>
            <a:chExt cx="9418492" cy="7455018"/>
          </a:xfrm>
        </p:grpSpPr>
        <p:sp>
          <p:nvSpPr>
            <p:cNvPr id="17" name="Freeform 16"/>
            <p:cNvSpPr/>
            <p:nvPr/>
          </p:nvSpPr>
          <p:spPr>
            <a:xfrm flipH="1">
              <a:off x="1" y="104657"/>
              <a:ext cx="3668563" cy="3668554"/>
            </a:xfrm>
            <a:custGeom>
              <a:avLst/>
              <a:gdLst>
                <a:gd name="connsiteX0" fmla="*/ 785764 w 2936270"/>
                <a:gd name="connsiteY0" fmla="*/ 2150498 h 2936263"/>
                <a:gd name="connsiteX1" fmla="*/ 0 w 2936270"/>
                <a:gd name="connsiteY1" fmla="*/ 2936261 h 2936263"/>
                <a:gd name="connsiteX2" fmla="*/ 1571529 w 2936270"/>
                <a:gd name="connsiteY2" fmla="*/ 2936262 h 2936263"/>
                <a:gd name="connsiteX3" fmla="*/ 2936270 w 2936270"/>
                <a:gd name="connsiteY3" fmla="*/ 0 h 2936263"/>
                <a:gd name="connsiteX4" fmla="*/ 785770 w 2936270"/>
                <a:gd name="connsiteY4" fmla="*/ 2150500 h 2936263"/>
                <a:gd name="connsiteX5" fmla="*/ 1571534 w 2936270"/>
                <a:gd name="connsiteY5" fmla="*/ 2936263 h 2936263"/>
                <a:gd name="connsiteX6" fmla="*/ 2936270 w 2936270"/>
                <a:gd name="connsiteY6" fmla="*/ 1571528 h 293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36270" h="2936263">
                  <a:moveTo>
                    <a:pt x="785764" y="2150498"/>
                  </a:moveTo>
                  <a:lnTo>
                    <a:pt x="0" y="2936261"/>
                  </a:lnTo>
                  <a:lnTo>
                    <a:pt x="1571529" y="2936262"/>
                  </a:lnTo>
                  <a:close/>
                  <a:moveTo>
                    <a:pt x="2936270" y="0"/>
                  </a:moveTo>
                  <a:lnTo>
                    <a:pt x="785770" y="2150500"/>
                  </a:lnTo>
                  <a:lnTo>
                    <a:pt x="1571534" y="2936263"/>
                  </a:lnTo>
                  <a:lnTo>
                    <a:pt x="2936270" y="157152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32" dirty="0"/>
            </a:p>
          </p:txBody>
        </p:sp>
        <p:sp>
          <p:nvSpPr>
            <p:cNvPr id="21" name="Freeform: Shape 20"/>
            <p:cNvSpPr/>
            <p:nvPr/>
          </p:nvSpPr>
          <p:spPr>
            <a:xfrm flipV="1">
              <a:off x="3668564" y="3773211"/>
              <a:ext cx="5749929" cy="3786464"/>
            </a:xfrm>
            <a:custGeom>
              <a:avLst/>
              <a:gdLst>
                <a:gd name="connsiteX0" fmla="*/ 1963460 w 5749929"/>
                <a:gd name="connsiteY0" fmla="*/ 3786463 h 3786464"/>
                <a:gd name="connsiteX1" fmla="*/ 981730 w 5749929"/>
                <a:gd name="connsiteY1" fmla="*/ 2804732 h 3786464"/>
                <a:gd name="connsiteX2" fmla="*/ 0 w 5749929"/>
                <a:gd name="connsiteY2" fmla="*/ 3786461 h 3786464"/>
                <a:gd name="connsiteX3" fmla="*/ 1963465 w 5749929"/>
                <a:gd name="connsiteY3" fmla="*/ 3786464 h 3786464"/>
                <a:gd name="connsiteX4" fmla="*/ 5652479 w 5749929"/>
                <a:gd name="connsiteY4" fmla="*/ 97450 h 3786464"/>
                <a:gd name="connsiteX5" fmla="*/ 5749929 w 5749929"/>
                <a:gd name="connsiteY5" fmla="*/ 0 h 3786464"/>
                <a:gd name="connsiteX6" fmla="*/ 3786470 w 5749929"/>
                <a:gd name="connsiteY6" fmla="*/ 0 h 3786464"/>
                <a:gd name="connsiteX7" fmla="*/ 981735 w 5749929"/>
                <a:gd name="connsiteY7" fmla="*/ 2804735 h 3786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49929" h="3786464">
                  <a:moveTo>
                    <a:pt x="1963460" y="3786463"/>
                  </a:moveTo>
                  <a:lnTo>
                    <a:pt x="981730" y="2804732"/>
                  </a:lnTo>
                  <a:lnTo>
                    <a:pt x="0" y="3786461"/>
                  </a:lnTo>
                  <a:close/>
                  <a:moveTo>
                    <a:pt x="1963465" y="3786464"/>
                  </a:moveTo>
                  <a:lnTo>
                    <a:pt x="5652479" y="97450"/>
                  </a:lnTo>
                  <a:lnTo>
                    <a:pt x="5749929" y="0"/>
                  </a:lnTo>
                  <a:lnTo>
                    <a:pt x="3786470" y="0"/>
                  </a:lnTo>
                  <a:lnTo>
                    <a:pt x="981735" y="280473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432" dirty="0"/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5132" y="6924694"/>
            <a:ext cx="1497545" cy="203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91570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3080730" y="1352243"/>
            <a:ext cx="6828583" cy="2733286"/>
          </a:xfrm>
        </p:spPr>
        <p:txBody>
          <a:bodyPr lIns="0" rIns="0" anchor="b">
            <a:noAutofit/>
          </a:bodyPr>
          <a:lstStyle>
            <a:lvl1pPr algn="l">
              <a:lnSpc>
                <a:spcPct val="85000"/>
              </a:lnSpc>
              <a:defRPr sz="4296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Divider slide: </a:t>
            </a:r>
            <a:br>
              <a:rPr lang="en-US" dirty="0"/>
            </a:br>
            <a:r>
              <a:rPr lang="en-US" dirty="0"/>
              <a:t>text over 1 or 2 lines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5132" y="6924694"/>
            <a:ext cx="1497545" cy="203145"/>
          </a:xfrm>
          <a:prstGeom prst="rect">
            <a:avLst/>
          </a:prstGeom>
        </p:spPr>
      </p:pic>
      <p:sp>
        <p:nvSpPr>
          <p:cNvPr id="70" name="Rectangle 69">
            <a:extLst>
              <a:ext uri="{FF2B5EF4-FFF2-40B4-BE49-F238E27FC236}">
                <a16:creationId xmlns:a16="http://schemas.microsoft.com/office/drawing/2014/main" id="{D3A6365B-83C4-A342-9C19-C58A45E60E6A}"/>
              </a:ext>
            </a:extLst>
          </p:cNvPr>
          <p:cNvSpPr/>
          <p:nvPr userDrawn="1"/>
        </p:nvSpPr>
        <p:spPr>
          <a:xfrm>
            <a:off x="5947191" y="4275144"/>
            <a:ext cx="4744622" cy="918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91" dirty="0" err="1"/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9FE84AAD-3CC1-E548-AA2E-3AC3F009C097}"/>
              </a:ext>
            </a:extLst>
          </p:cNvPr>
          <p:cNvGrpSpPr/>
          <p:nvPr userDrawn="1"/>
        </p:nvGrpSpPr>
        <p:grpSpPr>
          <a:xfrm rot="5400000">
            <a:off x="2088659" y="1268517"/>
            <a:ext cx="1836669" cy="6013987"/>
            <a:chOff x="8807450" y="0"/>
            <a:chExt cx="1836669" cy="7559675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DDC00F0E-7C02-E34D-854C-D9D223E253E3}"/>
                </a:ext>
              </a:extLst>
            </p:cNvPr>
            <p:cNvGrpSpPr/>
            <p:nvPr/>
          </p:nvGrpSpPr>
          <p:grpSpPr>
            <a:xfrm>
              <a:off x="8807450" y="92468"/>
              <a:ext cx="1836669" cy="7374553"/>
              <a:chOff x="8910638" y="-1"/>
              <a:chExt cx="1882775" cy="7559676"/>
            </a:xfrm>
          </p:grpSpPr>
          <p:sp>
            <p:nvSpPr>
              <p:cNvPr id="75" name="Freeform: Shape 11">
                <a:extLst>
                  <a:ext uri="{FF2B5EF4-FFF2-40B4-BE49-F238E27FC236}">
                    <a16:creationId xmlns:a16="http://schemas.microsoft.com/office/drawing/2014/main" id="{64749C9C-44C0-7846-8A12-C60B07885E04}"/>
                  </a:ext>
                </a:extLst>
              </p:cNvPr>
              <p:cNvSpPr/>
              <p:nvPr/>
            </p:nvSpPr>
            <p:spPr>
              <a:xfrm flipV="1">
                <a:off x="8910638" y="3779898"/>
                <a:ext cx="941763" cy="3779777"/>
              </a:xfrm>
              <a:custGeom>
                <a:avLst/>
                <a:gdLst>
                  <a:gd name="connsiteX0" fmla="*/ 0 w 941763"/>
                  <a:gd name="connsiteY0" fmla="*/ 2838016 h 3779777"/>
                  <a:gd name="connsiteX1" fmla="*/ 941759 w 941763"/>
                  <a:gd name="connsiteY1" fmla="*/ 2838016 h 3779777"/>
                  <a:gd name="connsiteX2" fmla="*/ 941759 w 941763"/>
                  <a:gd name="connsiteY2" fmla="*/ 0 h 3779777"/>
                  <a:gd name="connsiteX3" fmla="*/ 0 w 941763"/>
                  <a:gd name="connsiteY3" fmla="*/ 0 h 3779777"/>
                  <a:gd name="connsiteX4" fmla="*/ 941763 w 941763"/>
                  <a:gd name="connsiteY4" fmla="*/ 3779777 h 3779777"/>
                  <a:gd name="connsiteX5" fmla="*/ 941763 w 941763"/>
                  <a:gd name="connsiteY5" fmla="*/ 2838019 h 3779777"/>
                  <a:gd name="connsiteX6" fmla="*/ 3 w 941763"/>
                  <a:gd name="connsiteY6" fmla="*/ 2838019 h 37797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41763" h="3779777">
                    <a:moveTo>
                      <a:pt x="0" y="2838016"/>
                    </a:moveTo>
                    <a:lnTo>
                      <a:pt x="941759" y="2838016"/>
                    </a:lnTo>
                    <a:lnTo>
                      <a:pt x="941759" y="0"/>
                    </a:lnTo>
                    <a:lnTo>
                      <a:pt x="0" y="0"/>
                    </a:lnTo>
                    <a:close/>
                    <a:moveTo>
                      <a:pt x="941763" y="3779777"/>
                    </a:moveTo>
                    <a:lnTo>
                      <a:pt x="941763" y="2838019"/>
                    </a:lnTo>
                    <a:lnTo>
                      <a:pt x="3" y="283801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 sz="1432" dirty="0"/>
              </a:p>
            </p:txBody>
          </p:sp>
          <p:sp>
            <p:nvSpPr>
              <p:cNvPr id="76" name="Freeform: Shape 12">
                <a:extLst>
                  <a:ext uri="{FF2B5EF4-FFF2-40B4-BE49-F238E27FC236}">
                    <a16:creationId xmlns:a16="http://schemas.microsoft.com/office/drawing/2014/main" id="{A36CDE2A-34BB-BA48-B6D9-3CB5E46127C6}"/>
                  </a:ext>
                </a:extLst>
              </p:cNvPr>
              <p:cNvSpPr/>
              <p:nvPr/>
            </p:nvSpPr>
            <p:spPr>
              <a:xfrm rot="10800000" flipV="1">
                <a:off x="9851650" y="-1"/>
                <a:ext cx="941763" cy="3779776"/>
              </a:xfrm>
              <a:custGeom>
                <a:avLst/>
                <a:gdLst>
                  <a:gd name="connsiteX0" fmla="*/ 941763 w 941763"/>
                  <a:gd name="connsiteY0" fmla="*/ 2838018 h 3779776"/>
                  <a:gd name="connsiteX1" fmla="*/ 3 w 941763"/>
                  <a:gd name="connsiteY1" fmla="*/ 2838018 h 3779776"/>
                  <a:gd name="connsiteX2" fmla="*/ 941763 w 941763"/>
                  <a:gd name="connsiteY2" fmla="*/ 3779776 h 3779776"/>
                  <a:gd name="connsiteX3" fmla="*/ 941759 w 941763"/>
                  <a:gd name="connsiteY3" fmla="*/ 0 h 3779776"/>
                  <a:gd name="connsiteX4" fmla="*/ 0 w 941763"/>
                  <a:gd name="connsiteY4" fmla="*/ 0 h 3779776"/>
                  <a:gd name="connsiteX5" fmla="*/ 0 w 941763"/>
                  <a:gd name="connsiteY5" fmla="*/ 2838015 h 3779776"/>
                  <a:gd name="connsiteX6" fmla="*/ 941759 w 941763"/>
                  <a:gd name="connsiteY6" fmla="*/ 2838015 h 3779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41763" h="3779776">
                    <a:moveTo>
                      <a:pt x="941763" y="2838018"/>
                    </a:moveTo>
                    <a:lnTo>
                      <a:pt x="3" y="2838018"/>
                    </a:lnTo>
                    <a:lnTo>
                      <a:pt x="941763" y="3779776"/>
                    </a:lnTo>
                    <a:close/>
                    <a:moveTo>
                      <a:pt x="941759" y="0"/>
                    </a:moveTo>
                    <a:lnTo>
                      <a:pt x="0" y="0"/>
                    </a:lnTo>
                    <a:lnTo>
                      <a:pt x="0" y="2838015"/>
                    </a:lnTo>
                    <a:lnTo>
                      <a:pt x="941759" y="2838015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 sz="1432" dirty="0"/>
              </a:p>
            </p:txBody>
          </p:sp>
        </p:grp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C1A5E9D0-726D-F348-82AB-3A279865768B}"/>
                </a:ext>
              </a:extLst>
            </p:cNvPr>
            <p:cNvSpPr/>
            <p:nvPr/>
          </p:nvSpPr>
          <p:spPr>
            <a:xfrm>
              <a:off x="9725418" y="0"/>
              <a:ext cx="918700" cy="304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591" dirty="0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E3CC32B1-AF7A-694B-B720-566B2917588F}"/>
                </a:ext>
              </a:extLst>
            </p:cNvPr>
            <p:cNvSpPr/>
            <p:nvPr/>
          </p:nvSpPr>
          <p:spPr>
            <a:xfrm>
              <a:off x="8807450" y="7254875"/>
              <a:ext cx="917968" cy="304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591" dirty="0"/>
            </a:p>
          </p:txBody>
        </p:sp>
      </p:grpSp>
    </p:spTree>
    <p:extLst>
      <p:ext uri="{BB962C8B-B14F-4D97-AF65-F5344CB8AC3E}">
        <p14:creationId xmlns:p14="http://schemas.microsoft.com/office/powerpoint/2010/main" val="387336871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out slid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2081280" y="1852634"/>
            <a:ext cx="6524203" cy="3854406"/>
          </a:xfrm>
        </p:spPr>
        <p:txBody>
          <a:bodyPr bIns="0" anchor="ctr"/>
          <a:lstStyle>
            <a:lvl1pPr>
              <a:defRPr b="0" i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This slide is your opening punch. It should grab attention, make your audience lean-in and want to hear more.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23422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31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out slid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EE21B59-69D0-634A-9923-83B5147505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0000"/>
          </a:blip>
          <a:srcRect l="13429" t="6313" r="13429" b="6313"/>
          <a:stretch/>
        </p:blipFill>
        <p:spPr>
          <a:xfrm>
            <a:off x="0" y="41503"/>
            <a:ext cx="10691813" cy="755967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C5DBB87-32E5-C545-8735-A75AEB754698}"/>
              </a:ext>
            </a:extLst>
          </p:cNvPr>
          <p:cNvSpPr/>
          <p:nvPr userDrawn="1"/>
        </p:nvSpPr>
        <p:spPr>
          <a:xfrm>
            <a:off x="5051" y="41503"/>
            <a:ext cx="10686761" cy="7476669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100000">
                <a:schemeClr val="tx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91" dirty="0" err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938597" y="1767742"/>
            <a:ext cx="4282787" cy="3854406"/>
          </a:xfrm>
          <a:noFill/>
        </p:spPr>
        <p:txBody>
          <a:bodyPr lIns="144000" tIns="108000" rIns="144000" bIns="108000" anchor="ctr"/>
          <a:lstStyle>
            <a:lvl1pPr>
              <a:defRPr b="0" i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This slide is your opening punch. It should grab attention, make your audience lean-in and want to hear more.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8382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31">
          <p15:clr>
            <a:srgbClr val="FBAE40"/>
          </p15:clr>
        </p15:guide>
      </p15:sldGuideLst>
    </p:ext>
  </p:extLst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ou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2081280" y="1852634"/>
            <a:ext cx="6524203" cy="3854406"/>
          </a:xfrm>
        </p:spPr>
        <p:txBody>
          <a:bodyPr bIns="0" anchor="ctr"/>
          <a:lstStyle>
            <a:lvl1pPr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This slide is your opening punch. It should grab attention, make your audience lean-in and want to hear more.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52916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31">
          <p15:clr>
            <a:srgbClr val="FBAE40"/>
          </p15:clr>
        </p15:guide>
      </p15:sldGuideLst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ooter Placeholder 28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16" name="Group 15"/>
          <p:cNvGrpSpPr/>
          <p:nvPr/>
        </p:nvGrpSpPr>
        <p:grpSpPr>
          <a:xfrm>
            <a:off x="7006636" y="1"/>
            <a:ext cx="1461135" cy="7559675"/>
            <a:chOff x="8807450" y="0"/>
            <a:chExt cx="1836669" cy="7559675"/>
          </a:xfrm>
        </p:grpSpPr>
        <p:grpSp>
          <p:nvGrpSpPr>
            <p:cNvPr id="17" name="Group 16"/>
            <p:cNvGrpSpPr/>
            <p:nvPr/>
          </p:nvGrpSpPr>
          <p:grpSpPr>
            <a:xfrm>
              <a:off x="8807450" y="92468"/>
              <a:ext cx="1836669" cy="7374553"/>
              <a:chOff x="8910638" y="-1"/>
              <a:chExt cx="1882775" cy="7559676"/>
            </a:xfrm>
          </p:grpSpPr>
          <p:sp>
            <p:nvSpPr>
              <p:cNvPr id="20" name="Freeform: Shape 11"/>
              <p:cNvSpPr/>
              <p:nvPr/>
            </p:nvSpPr>
            <p:spPr>
              <a:xfrm flipV="1">
                <a:off x="8910638" y="3779898"/>
                <a:ext cx="941763" cy="3779777"/>
              </a:xfrm>
              <a:custGeom>
                <a:avLst/>
                <a:gdLst>
                  <a:gd name="connsiteX0" fmla="*/ 0 w 941763"/>
                  <a:gd name="connsiteY0" fmla="*/ 2838016 h 3779777"/>
                  <a:gd name="connsiteX1" fmla="*/ 941759 w 941763"/>
                  <a:gd name="connsiteY1" fmla="*/ 2838016 h 3779777"/>
                  <a:gd name="connsiteX2" fmla="*/ 941759 w 941763"/>
                  <a:gd name="connsiteY2" fmla="*/ 0 h 3779777"/>
                  <a:gd name="connsiteX3" fmla="*/ 0 w 941763"/>
                  <a:gd name="connsiteY3" fmla="*/ 0 h 3779777"/>
                  <a:gd name="connsiteX4" fmla="*/ 941763 w 941763"/>
                  <a:gd name="connsiteY4" fmla="*/ 3779777 h 3779777"/>
                  <a:gd name="connsiteX5" fmla="*/ 941763 w 941763"/>
                  <a:gd name="connsiteY5" fmla="*/ 2838019 h 3779777"/>
                  <a:gd name="connsiteX6" fmla="*/ 3 w 941763"/>
                  <a:gd name="connsiteY6" fmla="*/ 2838019 h 37797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41763" h="3779777">
                    <a:moveTo>
                      <a:pt x="0" y="2838016"/>
                    </a:moveTo>
                    <a:lnTo>
                      <a:pt x="941759" y="2838016"/>
                    </a:lnTo>
                    <a:lnTo>
                      <a:pt x="941759" y="0"/>
                    </a:lnTo>
                    <a:lnTo>
                      <a:pt x="0" y="0"/>
                    </a:lnTo>
                    <a:close/>
                    <a:moveTo>
                      <a:pt x="941763" y="3779777"/>
                    </a:moveTo>
                    <a:lnTo>
                      <a:pt x="941763" y="2838019"/>
                    </a:lnTo>
                    <a:lnTo>
                      <a:pt x="3" y="2838019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 sz="1432" dirty="0"/>
              </a:p>
            </p:txBody>
          </p:sp>
          <p:sp>
            <p:nvSpPr>
              <p:cNvPr id="21" name="Freeform: Shape 12"/>
              <p:cNvSpPr/>
              <p:nvPr/>
            </p:nvSpPr>
            <p:spPr>
              <a:xfrm rot="10800000" flipV="1">
                <a:off x="9851650" y="-1"/>
                <a:ext cx="941763" cy="3779776"/>
              </a:xfrm>
              <a:custGeom>
                <a:avLst/>
                <a:gdLst>
                  <a:gd name="connsiteX0" fmla="*/ 941763 w 941763"/>
                  <a:gd name="connsiteY0" fmla="*/ 2838018 h 3779776"/>
                  <a:gd name="connsiteX1" fmla="*/ 3 w 941763"/>
                  <a:gd name="connsiteY1" fmla="*/ 2838018 h 3779776"/>
                  <a:gd name="connsiteX2" fmla="*/ 941763 w 941763"/>
                  <a:gd name="connsiteY2" fmla="*/ 3779776 h 3779776"/>
                  <a:gd name="connsiteX3" fmla="*/ 941759 w 941763"/>
                  <a:gd name="connsiteY3" fmla="*/ 0 h 3779776"/>
                  <a:gd name="connsiteX4" fmla="*/ 0 w 941763"/>
                  <a:gd name="connsiteY4" fmla="*/ 0 h 3779776"/>
                  <a:gd name="connsiteX5" fmla="*/ 0 w 941763"/>
                  <a:gd name="connsiteY5" fmla="*/ 2838015 h 3779776"/>
                  <a:gd name="connsiteX6" fmla="*/ 941759 w 941763"/>
                  <a:gd name="connsiteY6" fmla="*/ 2838015 h 3779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41763" h="3779776">
                    <a:moveTo>
                      <a:pt x="941763" y="2838018"/>
                    </a:moveTo>
                    <a:lnTo>
                      <a:pt x="3" y="2838018"/>
                    </a:lnTo>
                    <a:lnTo>
                      <a:pt x="941763" y="3779776"/>
                    </a:lnTo>
                    <a:close/>
                    <a:moveTo>
                      <a:pt x="941759" y="0"/>
                    </a:moveTo>
                    <a:lnTo>
                      <a:pt x="0" y="0"/>
                    </a:lnTo>
                    <a:lnTo>
                      <a:pt x="0" y="2838015"/>
                    </a:lnTo>
                    <a:lnTo>
                      <a:pt x="941759" y="2838015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 sz="1432" dirty="0"/>
              </a:p>
            </p:txBody>
          </p:sp>
        </p:grpSp>
        <p:sp>
          <p:nvSpPr>
            <p:cNvPr id="18" name="Rectangle 17"/>
            <p:cNvSpPr/>
            <p:nvPr/>
          </p:nvSpPr>
          <p:spPr>
            <a:xfrm>
              <a:off x="9725418" y="0"/>
              <a:ext cx="918700" cy="304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591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8807450" y="7254875"/>
              <a:ext cx="917968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591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0064" y="687343"/>
            <a:ext cx="5441887" cy="3092342"/>
          </a:xfrm>
        </p:spPr>
        <p:txBody>
          <a:bodyPr/>
          <a:lstStyle>
            <a:lvl1pPr marL="0" marR="0" indent="0" algn="l" defTabSz="80177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0" baseline="0"/>
            </a:lvl1pPr>
          </a:lstStyle>
          <a:p>
            <a:pPr marL="0" marR="0" lvl="0" indent="0" algn="l" defTabSz="80177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Alternative key message goes here. 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630064" y="3779839"/>
            <a:ext cx="5441887" cy="29876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GB" dirty="0"/>
            </a:lvl5pPr>
          </a:lstStyle>
          <a:p>
            <a:pPr lvl="0"/>
            <a:r>
              <a:rPr lang="en-US" dirty="0"/>
              <a:t>More options found in master template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Picture Placeholder 32">
            <a:extLst>
              <a:ext uri="{FF2B5EF4-FFF2-40B4-BE49-F238E27FC236}">
                <a16:creationId xmlns:a16="http://schemas.microsoft.com/office/drawing/2014/main" id="{9864FBDB-12BE-644B-A424-45DD0FFC52AF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7736911" y="1"/>
            <a:ext cx="2954902" cy="7549629"/>
          </a:xfrm>
          <a:custGeom>
            <a:avLst/>
            <a:gdLst>
              <a:gd name="connsiteX0" fmla="*/ 918332 w 3714358"/>
              <a:gd name="connsiteY0" fmla="*/ 0 h 7549629"/>
              <a:gd name="connsiteX1" fmla="*/ 3714358 w 3714358"/>
              <a:gd name="connsiteY1" fmla="*/ 0 h 7549629"/>
              <a:gd name="connsiteX2" fmla="*/ 3714358 w 3714358"/>
              <a:gd name="connsiteY2" fmla="*/ 7549629 h 7549629"/>
              <a:gd name="connsiteX3" fmla="*/ 0 w 3714358"/>
              <a:gd name="connsiteY3" fmla="*/ 7549629 h 7549629"/>
              <a:gd name="connsiteX4" fmla="*/ 0 w 3714358"/>
              <a:gd name="connsiteY4" fmla="*/ 7467021 h 7549629"/>
              <a:gd name="connsiteX5" fmla="*/ 361 w 3714358"/>
              <a:gd name="connsiteY5" fmla="*/ 7467021 h 7549629"/>
              <a:gd name="connsiteX6" fmla="*/ 361 w 3714358"/>
              <a:gd name="connsiteY6" fmla="*/ 4698503 h 7549629"/>
              <a:gd name="connsiteX7" fmla="*/ 0 w 3714358"/>
              <a:gd name="connsiteY7" fmla="*/ 4698503 h 7549629"/>
              <a:gd name="connsiteX8" fmla="*/ 0 w 3714358"/>
              <a:gd name="connsiteY8" fmla="*/ 4698500 h 7549629"/>
              <a:gd name="connsiteX9" fmla="*/ 365 w 3714358"/>
              <a:gd name="connsiteY9" fmla="*/ 4698500 h 7549629"/>
              <a:gd name="connsiteX10" fmla="*/ 365 w 3714358"/>
              <a:gd name="connsiteY10" fmla="*/ 3779804 h 7549629"/>
              <a:gd name="connsiteX11" fmla="*/ 0 w 3714358"/>
              <a:gd name="connsiteY11" fmla="*/ 3780169 h 7549629"/>
              <a:gd name="connsiteX12" fmla="*/ 0 w 3714358"/>
              <a:gd name="connsiteY12" fmla="*/ 3779316 h 7549629"/>
              <a:gd name="connsiteX13" fmla="*/ 918330 w 3714358"/>
              <a:gd name="connsiteY13" fmla="*/ 2860988 h 7549629"/>
              <a:gd name="connsiteX14" fmla="*/ 0 w 3714358"/>
              <a:gd name="connsiteY14" fmla="*/ 2860988 h 7549629"/>
              <a:gd name="connsiteX15" fmla="*/ 0 w 3714358"/>
              <a:gd name="connsiteY15" fmla="*/ 2860985 h 7549629"/>
              <a:gd name="connsiteX16" fmla="*/ 918333 w 3714358"/>
              <a:gd name="connsiteY16" fmla="*/ 2860985 h 7549629"/>
              <a:gd name="connsiteX17" fmla="*/ 918333 w 3714358"/>
              <a:gd name="connsiteY17" fmla="*/ 92468 h 7549629"/>
              <a:gd name="connsiteX18" fmla="*/ 918332 w 3714358"/>
              <a:gd name="connsiteY18" fmla="*/ 92468 h 7549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714358" h="7549629">
                <a:moveTo>
                  <a:pt x="918332" y="0"/>
                </a:moveTo>
                <a:lnTo>
                  <a:pt x="3714358" y="0"/>
                </a:lnTo>
                <a:lnTo>
                  <a:pt x="3714358" y="7549629"/>
                </a:lnTo>
                <a:lnTo>
                  <a:pt x="0" y="7549629"/>
                </a:lnTo>
                <a:lnTo>
                  <a:pt x="0" y="7467021"/>
                </a:lnTo>
                <a:lnTo>
                  <a:pt x="361" y="7467021"/>
                </a:lnTo>
                <a:lnTo>
                  <a:pt x="361" y="4698503"/>
                </a:lnTo>
                <a:lnTo>
                  <a:pt x="0" y="4698503"/>
                </a:lnTo>
                <a:lnTo>
                  <a:pt x="0" y="4698500"/>
                </a:lnTo>
                <a:lnTo>
                  <a:pt x="365" y="4698500"/>
                </a:lnTo>
                <a:lnTo>
                  <a:pt x="365" y="3779804"/>
                </a:lnTo>
                <a:lnTo>
                  <a:pt x="0" y="3780169"/>
                </a:lnTo>
                <a:lnTo>
                  <a:pt x="0" y="3779316"/>
                </a:lnTo>
                <a:lnTo>
                  <a:pt x="918330" y="2860988"/>
                </a:lnTo>
                <a:lnTo>
                  <a:pt x="0" y="2860988"/>
                </a:lnTo>
                <a:lnTo>
                  <a:pt x="0" y="2860985"/>
                </a:lnTo>
                <a:lnTo>
                  <a:pt x="918333" y="2860985"/>
                </a:lnTo>
                <a:lnTo>
                  <a:pt x="918333" y="92468"/>
                </a:lnTo>
                <a:lnTo>
                  <a:pt x="918332" y="92468"/>
                </a:lnTo>
                <a:close/>
              </a:path>
            </a:pathLst>
          </a:custGeom>
        </p:spPr>
        <p:txBody>
          <a:bodyPr wrap="square" lIns="1008000" rIns="180000">
            <a:noAutofit/>
          </a:bodyPr>
          <a:lstStyle>
            <a:lvl1pPr>
              <a:defRPr sz="1591"/>
            </a:lvl1pPr>
          </a:lstStyle>
          <a:p>
            <a:r>
              <a:rPr lang="en-US" dirty="0"/>
              <a:t>Click icon to add picture Don’t use images from Google search, it’s illegal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418672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icture Placeholder 32"/>
          <p:cNvSpPr>
            <a:spLocks noGrp="1"/>
          </p:cNvSpPr>
          <p:nvPr>
            <p:ph type="pic" sz="quarter" idx="20" hasCustomPrompt="1"/>
          </p:nvPr>
        </p:nvSpPr>
        <p:spPr>
          <a:xfrm>
            <a:off x="7736911" y="1"/>
            <a:ext cx="2954902" cy="7549629"/>
          </a:xfrm>
          <a:custGeom>
            <a:avLst/>
            <a:gdLst>
              <a:gd name="connsiteX0" fmla="*/ 918332 w 3714358"/>
              <a:gd name="connsiteY0" fmla="*/ 0 h 7549629"/>
              <a:gd name="connsiteX1" fmla="*/ 3714358 w 3714358"/>
              <a:gd name="connsiteY1" fmla="*/ 0 h 7549629"/>
              <a:gd name="connsiteX2" fmla="*/ 3714358 w 3714358"/>
              <a:gd name="connsiteY2" fmla="*/ 7549629 h 7549629"/>
              <a:gd name="connsiteX3" fmla="*/ 0 w 3714358"/>
              <a:gd name="connsiteY3" fmla="*/ 7549629 h 7549629"/>
              <a:gd name="connsiteX4" fmla="*/ 0 w 3714358"/>
              <a:gd name="connsiteY4" fmla="*/ 7467021 h 7549629"/>
              <a:gd name="connsiteX5" fmla="*/ 361 w 3714358"/>
              <a:gd name="connsiteY5" fmla="*/ 7467021 h 7549629"/>
              <a:gd name="connsiteX6" fmla="*/ 361 w 3714358"/>
              <a:gd name="connsiteY6" fmla="*/ 4698503 h 7549629"/>
              <a:gd name="connsiteX7" fmla="*/ 0 w 3714358"/>
              <a:gd name="connsiteY7" fmla="*/ 4698503 h 7549629"/>
              <a:gd name="connsiteX8" fmla="*/ 0 w 3714358"/>
              <a:gd name="connsiteY8" fmla="*/ 4698500 h 7549629"/>
              <a:gd name="connsiteX9" fmla="*/ 365 w 3714358"/>
              <a:gd name="connsiteY9" fmla="*/ 4698500 h 7549629"/>
              <a:gd name="connsiteX10" fmla="*/ 365 w 3714358"/>
              <a:gd name="connsiteY10" fmla="*/ 3779804 h 7549629"/>
              <a:gd name="connsiteX11" fmla="*/ 0 w 3714358"/>
              <a:gd name="connsiteY11" fmla="*/ 3780169 h 7549629"/>
              <a:gd name="connsiteX12" fmla="*/ 0 w 3714358"/>
              <a:gd name="connsiteY12" fmla="*/ 3779316 h 7549629"/>
              <a:gd name="connsiteX13" fmla="*/ 918330 w 3714358"/>
              <a:gd name="connsiteY13" fmla="*/ 2860988 h 7549629"/>
              <a:gd name="connsiteX14" fmla="*/ 0 w 3714358"/>
              <a:gd name="connsiteY14" fmla="*/ 2860988 h 7549629"/>
              <a:gd name="connsiteX15" fmla="*/ 0 w 3714358"/>
              <a:gd name="connsiteY15" fmla="*/ 2860985 h 7549629"/>
              <a:gd name="connsiteX16" fmla="*/ 918333 w 3714358"/>
              <a:gd name="connsiteY16" fmla="*/ 2860985 h 7549629"/>
              <a:gd name="connsiteX17" fmla="*/ 918333 w 3714358"/>
              <a:gd name="connsiteY17" fmla="*/ 92468 h 7549629"/>
              <a:gd name="connsiteX18" fmla="*/ 918332 w 3714358"/>
              <a:gd name="connsiteY18" fmla="*/ 92468 h 7549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714358" h="7549629">
                <a:moveTo>
                  <a:pt x="918332" y="0"/>
                </a:moveTo>
                <a:lnTo>
                  <a:pt x="3714358" y="0"/>
                </a:lnTo>
                <a:lnTo>
                  <a:pt x="3714358" y="7549629"/>
                </a:lnTo>
                <a:lnTo>
                  <a:pt x="0" y="7549629"/>
                </a:lnTo>
                <a:lnTo>
                  <a:pt x="0" y="7467021"/>
                </a:lnTo>
                <a:lnTo>
                  <a:pt x="361" y="7467021"/>
                </a:lnTo>
                <a:lnTo>
                  <a:pt x="361" y="4698503"/>
                </a:lnTo>
                <a:lnTo>
                  <a:pt x="0" y="4698503"/>
                </a:lnTo>
                <a:lnTo>
                  <a:pt x="0" y="4698500"/>
                </a:lnTo>
                <a:lnTo>
                  <a:pt x="365" y="4698500"/>
                </a:lnTo>
                <a:lnTo>
                  <a:pt x="365" y="3779804"/>
                </a:lnTo>
                <a:lnTo>
                  <a:pt x="0" y="3780169"/>
                </a:lnTo>
                <a:lnTo>
                  <a:pt x="0" y="3779316"/>
                </a:lnTo>
                <a:lnTo>
                  <a:pt x="918330" y="2860988"/>
                </a:lnTo>
                <a:lnTo>
                  <a:pt x="0" y="2860988"/>
                </a:lnTo>
                <a:lnTo>
                  <a:pt x="0" y="2860985"/>
                </a:lnTo>
                <a:lnTo>
                  <a:pt x="918333" y="2860985"/>
                </a:lnTo>
                <a:lnTo>
                  <a:pt x="918333" y="92468"/>
                </a:lnTo>
                <a:lnTo>
                  <a:pt x="918332" y="92468"/>
                </a:lnTo>
                <a:close/>
              </a:path>
            </a:pathLst>
          </a:custGeom>
        </p:spPr>
        <p:txBody>
          <a:bodyPr wrap="square" lIns="1008000" rIns="180000">
            <a:noAutofit/>
          </a:bodyPr>
          <a:lstStyle>
            <a:lvl1pPr>
              <a:defRPr sz="1591"/>
            </a:lvl1pPr>
          </a:lstStyle>
          <a:p>
            <a:r>
              <a:rPr lang="en-US" dirty="0"/>
              <a:t>Click icon to add picture Don’t use images from Google search, it’s illegal.</a:t>
            </a:r>
          </a:p>
          <a:p>
            <a:endParaRPr lang="en-GB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16" name="Group 15"/>
          <p:cNvGrpSpPr/>
          <p:nvPr/>
        </p:nvGrpSpPr>
        <p:grpSpPr>
          <a:xfrm>
            <a:off x="7006636" y="1"/>
            <a:ext cx="1461135" cy="7559675"/>
            <a:chOff x="8807450" y="0"/>
            <a:chExt cx="1836669" cy="7559675"/>
          </a:xfrm>
        </p:grpSpPr>
        <p:grpSp>
          <p:nvGrpSpPr>
            <p:cNvPr id="17" name="Group 16"/>
            <p:cNvGrpSpPr/>
            <p:nvPr/>
          </p:nvGrpSpPr>
          <p:grpSpPr>
            <a:xfrm>
              <a:off x="8807450" y="92468"/>
              <a:ext cx="1836669" cy="7374553"/>
              <a:chOff x="8910638" y="-1"/>
              <a:chExt cx="1882775" cy="7559676"/>
            </a:xfrm>
          </p:grpSpPr>
          <p:sp>
            <p:nvSpPr>
              <p:cNvPr id="20" name="Freeform: Shape 11"/>
              <p:cNvSpPr/>
              <p:nvPr/>
            </p:nvSpPr>
            <p:spPr>
              <a:xfrm flipV="1">
                <a:off x="8910638" y="3779898"/>
                <a:ext cx="941763" cy="3779777"/>
              </a:xfrm>
              <a:custGeom>
                <a:avLst/>
                <a:gdLst>
                  <a:gd name="connsiteX0" fmla="*/ 0 w 941763"/>
                  <a:gd name="connsiteY0" fmla="*/ 2838016 h 3779777"/>
                  <a:gd name="connsiteX1" fmla="*/ 941759 w 941763"/>
                  <a:gd name="connsiteY1" fmla="*/ 2838016 h 3779777"/>
                  <a:gd name="connsiteX2" fmla="*/ 941759 w 941763"/>
                  <a:gd name="connsiteY2" fmla="*/ 0 h 3779777"/>
                  <a:gd name="connsiteX3" fmla="*/ 0 w 941763"/>
                  <a:gd name="connsiteY3" fmla="*/ 0 h 3779777"/>
                  <a:gd name="connsiteX4" fmla="*/ 941763 w 941763"/>
                  <a:gd name="connsiteY4" fmla="*/ 3779777 h 3779777"/>
                  <a:gd name="connsiteX5" fmla="*/ 941763 w 941763"/>
                  <a:gd name="connsiteY5" fmla="*/ 2838019 h 3779777"/>
                  <a:gd name="connsiteX6" fmla="*/ 3 w 941763"/>
                  <a:gd name="connsiteY6" fmla="*/ 2838019 h 37797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41763" h="3779777">
                    <a:moveTo>
                      <a:pt x="0" y="2838016"/>
                    </a:moveTo>
                    <a:lnTo>
                      <a:pt x="941759" y="2838016"/>
                    </a:lnTo>
                    <a:lnTo>
                      <a:pt x="941759" y="0"/>
                    </a:lnTo>
                    <a:lnTo>
                      <a:pt x="0" y="0"/>
                    </a:lnTo>
                    <a:close/>
                    <a:moveTo>
                      <a:pt x="941763" y="3779777"/>
                    </a:moveTo>
                    <a:lnTo>
                      <a:pt x="941763" y="2838019"/>
                    </a:lnTo>
                    <a:lnTo>
                      <a:pt x="3" y="283801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 sz="1432" dirty="0"/>
              </a:p>
            </p:txBody>
          </p:sp>
          <p:sp>
            <p:nvSpPr>
              <p:cNvPr id="21" name="Freeform: Shape 12"/>
              <p:cNvSpPr/>
              <p:nvPr/>
            </p:nvSpPr>
            <p:spPr>
              <a:xfrm rot="10800000" flipV="1">
                <a:off x="9851650" y="-1"/>
                <a:ext cx="941763" cy="3779776"/>
              </a:xfrm>
              <a:custGeom>
                <a:avLst/>
                <a:gdLst>
                  <a:gd name="connsiteX0" fmla="*/ 941763 w 941763"/>
                  <a:gd name="connsiteY0" fmla="*/ 2838018 h 3779776"/>
                  <a:gd name="connsiteX1" fmla="*/ 3 w 941763"/>
                  <a:gd name="connsiteY1" fmla="*/ 2838018 h 3779776"/>
                  <a:gd name="connsiteX2" fmla="*/ 941763 w 941763"/>
                  <a:gd name="connsiteY2" fmla="*/ 3779776 h 3779776"/>
                  <a:gd name="connsiteX3" fmla="*/ 941759 w 941763"/>
                  <a:gd name="connsiteY3" fmla="*/ 0 h 3779776"/>
                  <a:gd name="connsiteX4" fmla="*/ 0 w 941763"/>
                  <a:gd name="connsiteY4" fmla="*/ 0 h 3779776"/>
                  <a:gd name="connsiteX5" fmla="*/ 0 w 941763"/>
                  <a:gd name="connsiteY5" fmla="*/ 2838015 h 3779776"/>
                  <a:gd name="connsiteX6" fmla="*/ 941759 w 941763"/>
                  <a:gd name="connsiteY6" fmla="*/ 2838015 h 3779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41763" h="3779776">
                    <a:moveTo>
                      <a:pt x="941763" y="2838018"/>
                    </a:moveTo>
                    <a:lnTo>
                      <a:pt x="3" y="2838018"/>
                    </a:lnTo>
                    <a:lnTo>
                      <a:pt x="941763" y="3779776"/>
                    </a:lnTo>
                    <a:close/>
                    <a:moveTo>
                      <a:pt x="941759" y="0"/>
                    </a:moveTo>
                    <a:lnTo>
                      <a:pt x="0" y="0"/>
                    </a:lnTo>
                    <a:lnTo>
                      <a:pt x="0" y="2838015"/>
                    </a:lnTo>
                    <a:lnTo>
                      <a:pt x="941759" y="2838015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 sz="1432" dirty="0"/>
              </a:p>
            </p:txBody>
          </p:sp>
        </p:grpSp>
        <p:sp>
          <p:nvSpPr>
            <p:cNvPr id="18" name="Rectangle 17"/>
            <p:cNvSpPr/>
            <p:nvPr/>
          </p:nvSpPr>
          <p:spPr>
            <a:xfrm>
              <a:off x="9725418" y="0"/>
              <a:ext cx="918700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591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8807450" y="7254875"/>
              <a:ext cx="917968" cy="304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591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0064" y="687343"/>
            <a:ext cx="5441887" cy="3092342"/>
          </a:xfrm>
        </p:spPr>
        <p:txBody>
          <a:bodyPr/>
          <a:lstStyle>
            <a:lvl1pPr>
              <a:defRPr b="0"/>
            </a:lvl1pPr>
          </a:lstStyle>
          <a:p>
            <a:r>
              <a:rPr lang="en-US" dirty="0"/>
              <a:t>Alternative key message goes here. 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630064" y="3779839"/>
            <a:ext cx="5441887" cy="29876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GB" dirty="0"/>
            </a:lvl5pPr>
          </a:lstStyle>
          <a:p>
            <a:pPr lvl="0"/>
            <a:r>
              <a:rPr lang="en-US" dirty="0"/>
              <a:t>More options found in master template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16883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rast 1/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F17EEF9-3DB9-4A02-BE2D-DE37DFD2B16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79007982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592" imgH="591" progId="TCLayout.ActiveDocument.1">
                  <p:embed/>
                </p:oleObj>
              </mc:Choice>
              <mc:Fallback>
                <p:oleObj name="think-cell Slide" r:id="rId10" imgW="592" imgH="59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F17EEF9-3DB9-4A02-BE2D-DE37DFD2B16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8F6D83EC-F243-46BA-8827-531E63D39DA3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7" name="RectangleDark">
            <a:extLst>
              <a:ext uri="{FF2B5EF4-FFF2-40B4-BE49-F238E27FC236}">
                <a16:creationId xmlns:a16="http://schemas.microsoft.com/office/drawing/2014/main" id="{2365F90A-9CD8-40EE-93CD-2729135A9569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5343234" y="0"/>
            <a:ext cx="5348579" cy="7559675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sz="1579" dirty="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8" name="Slide Number">
            <a:extLst>
              <a:ext uri="{FF2B5EF4-FFF2-40B4-BE49-F238E27FC236}">
                <a16:creationId xmlns:a16="http://schemas.microsoft.com/office/drawing/2014/main" id="{D0E8D6D4-65CF-4E97-809E-C2399703986A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9920555" y="7194899"/>
            <a:ext cx="285449" cy="121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53562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ZA" sz="789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535622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ZA" sz="789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2. Slide Title">
            <a:extLst>
              <a:ext uri="{FF2B5EF4-FFF2-40B4-BE49-F238E27FC236}">
                <a16:creationId xmlns:a16="http://schemas.microsoft.com/office/drawing/2014/main" id="{80B9914A-DB55-4BC1-945B-6BCB69651471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86478" y="189832"/>
            <a:ext cx="4442448" cy="337465"/>
          </a:xfrm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sp>
        <p:nvSpPr>
          <p:cNvPr id="21" name="3. Subtitle">
            <a:extLst>
              <a:ext uri="{FF2B5EF4-FFF2-40B4-BE49-F238E27FC236}">
                <a16:creationId xmlns:a16="http://schemas.microsoft.com/office/drawing/2014/main" id="{DFAFB1F1-9351-4B71-8B28-70BD6B35E3B1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486478" y="627908"/>
            <a:ext cx="4442448" cy="243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579" b="0" dirty="0">
                <a:solidFill>
                  <a:schemeClr val="bg2"/>
                </a:solidFill>
                <a:latin typeface="+mj-lt"/>
              </a:defRPr>
            </a:lvl1pPr>
          </a:lstStyle>
          <a:p>
            <a:pPr lvl="0">
              <a:buNone/>
            </a:pPr>
            <a:r>
              <a:rPr lang="en-ZA"/>
              <a:t>Click to edit Master subtitle style</a:t>
            </a:r>
            <a:endParaRPr lang="en-ZA" dirty="0"/>
          </a:p>
        </p:txBody>
      </p:sp>
      <p:sp>
        <p:nvSpPr>
          <p:cNvPr id="19" name="5. Source" hidden="1">
            <a:extLst>
              <a:ext uri="{FF2B5EF4-FFF2-40B4-BE49-F238E27FC236}">
                <a16:creationId xmlns:a16="http://schemas.microsoft.com/office/drawing/2014/main" id="{4F4B7457-0497-46CF-9E9B-69EB8E74CC15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86477" y="7166887"/>
            <a:ext cx="6382343" cy="1080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702" dirty="0">
                <a:solidFill>
                  <a:schemeClr val="bg2"/>
                </a:solidFill>
              </a:rPr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A6404B0A-A2B8-4CC0-AACE-22B9A9D22DC4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8"/>
            </p:custDataLst>
          </p:nvPr>
        </p:nvSpPr>
        <p:spPr>
          <a:xfrm>
            <a:off x="486477" y="45854"/>
            <a:ext cx="3370427" cy="10804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702" b="0" dirty="0">
                <a:solidFill>
                  <a:schemeClr val="bg2"/>
                </a:solidFill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ZA"/>
              <a:t>Add tracker</a:t>
            </a:r>
            <a:endParaRPr lang="en-Z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0ACDBA5-7BF6-4B33-B540-8B0EF0C449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/>
          <a:srcRect l="7565" t="15791" r="13833" b="13505"/>
          <a:stretch/>
        </p:blipFill>
        <p:spPr>
          <a:xfrm>
            <a:off x="8936157" y="120099"/>
            <a:ext cx="1352137" cy="819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45124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/>
          </p:cNvSpPr>
          <p:nvPr>
            <p:ph type="pic" sz="quarter" idx="20" hasCustomPrompt="1"/>
          </p:nvPr>
        </p:nvSpPr>
        <p:spPr>
          <a:xfrm>
            <a:off x="6148168" y="1"/>
            <a:ext cx="4543646" cy="7559675"/>
          </a:xfrm>
          <a:custGeom>
            <a:avLst/>
            <a:gdLst>
              <a:gd name="connsiteX0" fmla="*/ 1 w 5711433"/>
              <a:gd name="connsiteY0" fmla="*/ 2860988 h 7559675"/>
              <a:gd name="connsiteX1" fmla="*/ 1 w 5711433"/>
              <a:gd name="connsiteY1" fmla="*/ 3779684 h 7559675"/>
              <a:gd name="connsiteX2" fmla="*/ 918699 w 5711433"/>
              <a:gd name="connsiteY2" fmla="*/ 2860988 h 7559675"/>
              <a:gd name="connsiteX3" fmla="*/ 0 w 5711433"/>
              <a:gd name="connsiteY3" fmla="*/ 0 h 7559675"/>
              <a:gd name="connsiteX4" fmla="*/ 1 w 5711433"/>
              <a:gd name="connsiteY4" fmla="*/ 0 h 7559675"/>
              <a:gd name="connsiteX5" fmla="*/ 1 w 5711433"/>
              <a:gd name="connsiteY5" fmla="*/ 304800 h 7559675"/>
              <a:gd name="connsiteX6" fmla="*/ 5 w 5711433"/>
              <a:gd name="connsiteY6" fmla="*/ 304800 h 7559675"/>
              <a:gd name="connsiteX7" fmla="*/ 5 w 5711433"/>
              <a:gd name="connsiteY7" fmla="*/ 2860985 h 7559675"/>
              <a:gd name="connsiteX8" fmla="*/ 918702 w 5711433"/>
              <a:gd name="connsiteY8" fmla="*/ 2860985 h 7559675"/>
              <a:gd name="connsiteX9" fmla="*/ 918702 w 5711433"/>
              <a:gd name="connsiteY9" fmla="*/ 92468 h 7559675"/>
              <a:gd name="connsiteX10" fmla="*/ 918701 w 5711433"/>
              <a:gd name="connsiteY10" fmla="*/ 92468 h 7559675"/>
              <a:gd name="connsiteX11" fmla="*/ 918701 w 5711433"/>
              <a:gd name="connsiteY11" fmla="*/ 0 h 7559675"/>
              <a:gd name="connsiteX12" fmla="*/ 5711433 w 5711433"/>
              <a:gd name="connsiteY12" fmla="*/ 0 h 7559675"/>
              <a:gd name="connsiteX13" fmla="*/ 5711433 w 5711433"/>
              <a:gd name="connsiteY13" fmla="*/ 7559675 h 7559675"/>
              <a:gd name="connsiteX14" fmla="*/ 1 w 5711433"/>
              <a:gd name="connsiteY14" fmla="*/ 7559675 h 7559675"/>
              <a:gd name="connsiteX15" fmla="*/ 1 w 5711433"/>
              <a:gd name="connsiteY15" fmla="*/ 7467021 h 7559675"/>
              <a:gd name="connsiteX16" fmla="*/ 730 w 5711433"/>
              <a:gd name="connsiteY16" fmla="*/ 7467021 h 7559675"/>
              <a:gd name="connsiteX17" fmla="*/ 730 w 5711433"/>
              <a:gd name="connsiteY17" fmla="*/ 4698503 h 7559675"/>
              <a:gd name="connsiteX18" fmla="*/ 0 w 5711433"/>
              <a:gd name="connsiteY18" fmla="*/ 4698503 h 7559675"/>
              <a:gd name="connsiteX19" fmla="*/ 0 w 5711433"/>
              <a:gd name="connsiteY19" fmla="*/ 4698500 h 7559675"/>
              <a:gd name="connsiteX20" fmla="*/ 734 w 5711433"/>
              <a:gd name="connsiteY20" fmla="*/ 4698500 h 7559675"/>
              <a:gd name="connsiteX21" fmla="*/ 734 w 5711433"/>
              <a:gd name="connsiteY21" fmla="*/ 3779804 h 7559675"/>
              <a:gd name="connsiteX22" fmla="*/ 0 w 5711433"/>
              <a:gd name="connsiteY22" fmla="*/ 3780538 h 7559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711433" h="7559675">
                <a:moveTo>
                  <a:pt x="1" y="2860988"/>
                </a:moveTo>
                <a:lnTo>
                  <a:pt x="1" y="3779684"/>
                </a:lnTo>
                <a:lnTo>
                  <a:pt x="918699" y="2860988"/>
                </a:lnTo>
                <a:close/>
                <a:moveTo>
                  <a:pt x="0" y="0"/>
                </a:moveTo>
                <a:lnTo>
                  <a:pt x="1" y="0"/>
                </a:lnTo>
                <a:lnTo>
                  <a:pt x="1" y="304800"/>
                </a:lnTo>
                <a:lnTo>
                  <a:pt x="5" y="304800"/>
                </a:lnTo>
                <a:lnTo>
                  <a:pt x="5" y="2860985"/>
                </a:lnTo>
                <a:lnTo>
                  <a:pt x="918702" y="2860985"/>
                </a:lnTo>
                <a:lnTo>
                  <a:pt x="918702" y="92468"/>
                </a:lnTo>
                <a:lnTo>
                  <a:pt x="918701" y="92468"/>
                </a:lnTo>
                <a:lnTo>
                  <a:pt x="918701" y="0"/>
                </a:lnTo>
                <a:lnTo>
                  <a:pt x="5711433" y="0"/>
                </a:lnTo>
                <a:lnTo>
                  <a:pt x="5711433" y="7559675"/>
                </a:lnTo>
                <a:lnTo>
                  <a:pt x="1" y="7559675"/>
                </a:lnTo>
                <a:lnTo>
                  <a:pt x="1" y="7467021"/>
                </a:lnTo>
                <a:lnTo>
                  <a:pt x="730" y="7467021"/>
                </a:lnTo>
                <a:lnTo>
                  <a:pt x="730" y="4698503"/>
                </a:lnTo>
                <a:lnTo>
                  <a:pt x="0" y="4698503"/>
                </a:lnTo>
                <a:lnTo>
                  <a:pt x="0" y="4698500"/>
                </a:lnTo>
                <a:lnTo>
                  <a:pt x="734" y="4698500"/>
                </a:lnTo>
                <a:lnTo>
                  <a:pt x="734" y="3779804"/>
                </a:lnTo>
                <a:lnTo>
                  <a:pt x="0" y="37805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1008000" rIns="39600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icon to add picture Don’t use images from Google search, it’s illegal.</a:t>
            </a:r>
          </a:p>
          <a:p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5417893" y="1"/>
            <a:ext cx="1461135" cy="7559675"/>
            <a:chOff x="8807450" y="0"/>
            <a:chExt cx="1836669" cy="7559675"/>
          </a:xfrm>
        </p:grpSpPr>
        <p:grpSp>
          <p:nvGrpSpPr>
            <p:cNvPr id="16" name="Group 15"/>
            <p:cNvGrpSpPr/>
            <p:nvPr/>
          </p:nvGrpSpPr>
          <p:grpSpPr>
            <a:xfrm>
              <a:off x="8807450" y="92468"/>
              <a:ext cx="1836669" cy="7374553"/>
              <a:chOff x="8910638" y="-1"/>
              <a:chExt cx="1882775" cy="7559676"/>
            </a:xfrm>
          </p:grpSpPr>
          <p:sp>
            <p:nvSpPr>
              <p:cNvPr id="19" name="Freeform: Shape 11"/>
              <p:cNvSpPr/>
              <p:nvPr/>
            </p:nvSpPr>
            <p:spPr>
              <a:xfrm flipV="1">
                <a:off x="8910638" y="3779898"/>
                <a:ext cx="941763" cy="3779777"/>
              </a:xfrm>
              <a:custGeom>
                <a:avLst/>
                <a:gdLst>
                  <a:gd name="connsiteX0" fmla="*/ 0 w 941763"/>
                  <a:gd name="connsiteY0" fmla="*/ 2838016 h 3779777"/>
                  <a:gd name="connsiteX1" fmla="*/ 941759 w 941763"/>
                  <a:gd name="connsiteY1" fmla="*/ 2838016 h 3779777"/>
                  <a:gd name="connsiteX2" fmla="*/ 941759 w 941763"/>
                  <a:gd name="connsiteY2" fmla="*/ 0 h 3779777"/>
                  <a:gd name="connsiteX3" fmla="*/ 0 w 941763"/>
                  <a:gd name="connsiteY3" fmla="*/ 0 h 3779777"/>
                  <a:gd name="connsiteX4" fmla="*/ 941763 w 941763"/>
                  <a:gd name="connsiteY4" fmla="*/ 3779777 h 3779777"/>
                  <a:gd name="connsiteX5" fmla="*/ 941763 w 941763"/>
                  <a:gd name="connsiteY5" fmla="*/ 2838019 h 3779777"/>
                  <a:gd name="connsiteX6" fmla="*/ 3 w 941763"/>
                  <a:gd name="connsiteY6" fmla="*/ 2838019 h 37797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41763" h="3779777">
                    <a:moveTo>
                      <a:pt x="0" y="2838016"/>
                    </a:moveTo>
                    <a:lnTo>
                      <a:pt x="941759" y="2838016"/>
                    </a:lnTo>
                    <a:lnTo>
                      <a:pt x="941759" y="0"/>
                    </a:lnTo>
                    <a:lnTo>
                      <a:pt x="0" y="0"/>
                    </a:lnTo>
                    <a:close/>
                    <a:moveTo>
                      <a:pt x="941763" y="3779777"/>
                    </a:moveTo>
                    <a:lnTo>
                      <a:pt x="941763" y="2838019"/>
                    </a:lnTo>
                    <a:lnTo>
                      <a:pt x="3" y="2838019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 sz="1432" dirty="0"/>
              </a:p>
            </p:txBody>
          </p:sp>
          <p:sp>
            <p:nvSpPr>
              <p:cNvPr id="20" name="Freeform: Shape 12"/>
              <p:cNvSpPr/>
              <p:nvPr/>
            </p:nvSpPr>
            <p:spPr>
              <a:xfrm rot="10800000" flipV="1">
                <a:off x="9851650" y="-1"/>
                <a:ext cx="941763" cy="3779776"/>
              </a:xfrm>
              <a:custGeom>
                <a:avLst/>
                <a:gdLst>
                  <a:gd name="connsiteX0" fmla="*/ 941763 w 941763"/>
                  <a:gd name="connsiteY0" fmla="*/ 2838018 h 3779776"/>
                  <a:gd name="connsiteX1" fmla="*/ 3 w 941763"/>
                  <a:gd name="connsiteY1" fmla="*/ 2838018 h 3779776"/>
                  <a:gd name="connsiteX2" fmla="*/ 941763 w 941763"/>
                  <a:gd name="connsiteY2" fmla="*/ 3779776 h 3779776"/>
                  <a:gd name="connsiteX3" fmla="*/ 941759 w 941763"/>
                  <a:gd name="connsiteY3" fmla="*/ 0 h 3779776"/>
                  <a:gd name="connsiteX4" fmla="*/ 0 w 941763"/>
                  <a:gd name="connsiteY4" fmla="*/ 0 h 3779776"/>
                  <a:gd name="connsiteX5" fmla="*/ 0 w 941763"/>
                  <a:gd name="connsiteY5" fmla="*/ 2838015 h 3779776"/>
                  <a:gd name="connsiteX6" fmla="*/ 941759 w 941763"/>
                  <a:gd name="connsiteY6" fmla="*/ 2838015 h 3779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41763" h="3779776">
                    <a:moveTo>
                      <a:pt x="941763" y="2838018"/>
                    </a:moveTo>
                    <a:lnTo>
                      <a:pt x="3" y="2838018"/>
                    </a:lnTo>
                    <a:lnTo>
                      <a:pt x="941763" y="3779776"/>
                    </a:lnTo>
                    <a:close/>
                    <a:moveTo>
                      <a:pt x="941759" y="0"/>
                    </a:moveTo>
                    <a:lnTo>
                      <a:pt x="0" y="0"/>
                    </a:lnTo>
                    <a:lnTo>
                      <a:pt x="0" y="2838015"/>
                    </a:lnTo>
                    <a:lnTo>
                      <a:pt x="941759" y="2838015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 sz="1432" dirty="0"/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9725418" y="0"/>
              <a:ext cx="918700" cy="304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591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8807450" y="7254875"/>
              <a:ext cx="917968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591" dirty="0"/>
            </a:p>
          </p:txBody>
        </p:sp>
      </p:grp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0064" y="687344"/>
            <a:ext cx="4653830" cy="3092495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Alternative key message goes here. </a:t>
            </a:r>
            <a:endParaRPr lang="en-GB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630064" y="3779839"/>
            <a:ext cx="4653830" cy="29876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GB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More options found in master template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29963469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/>
          </p:cNvSpPr>
          <p:nvPr>
            <p:ph type="pic" sz="quarter" idx="20" hasCustomPrompt="1"/>
          </p:nvPr>
        </p:nvSpPr>
        <p:spPr>
          <a:xfrm>
            <a:off x="6148168" y="1"/>
            <a:ext cx="4543646" cy="7559675"/>
          </a:xfrm>
          <a:custGeom>
            <a:avLst/>
            <a:gdLst>
              <a:gd name="connsiteX0" fmla="*/ 1 w 5711433"/>
              <a:gd name="connsiteY0" fmla="*/ 2860988 h 7559675"/>
              <a:gd name="connsiteX1" fmla="*/ 1 w 5711433"/>
              <a:gd name="connsiteY1" fmla="*/ 3779684 h 7559675"/>
              <a:gd name="connsiteX2" fmla="*/ 918699 w 5711433"/>
              <a:gd name="connsiteY2" fmla="*/ 2860988 h 7559675"/>
              <a:gd name="connsiteX3" fmla="*/ 0 w 5711433"/>
              <a:gd name="connsiteY3" fmla="*/ 0 h 7559675"/>
              <a:gd name="connsiteX4" fmla="*/ 1 w 5711433"/>
              <a:gd name="connsiteY4" fmla="*/ 0 h 7559675"/>
              <a:gd name="connsiteX5" fmla="*/ 1 w 5711433"/>
              <a:gd name="connsiteY5" fmla="*/ 304800 h 7559675"/>
              <a:gd name="connsiteX6" fmla="*/ 5 w 5711433"/>
              <a:gd name="connsiteY6" fmla="*/ 304800 h 7559675"/>
              <a:gd name="connsiteX7" fmla="*/ 5 w 5711433"/>
              <a:gd name="connsiteY7" fmla="*/ 2860985 h 7559675"/>
              <a:gd name="connsiteX8" fmla="*/ 918702 w 5711433"/>
              <a:gd name="connsiteY8" fmla="*/ 2860985 h 7559675"/>
              <a:gd name="connsiteX9" fmla="*/ 918702 w 5711433"/>
              <a:gd name="connsiteY9" fmla="*/ 92468 h 7559675"/>
              <a:gd name="connsiteX10" fmla="*/ 918701 w 5711433"/>
              <a:gd name="connsiteY10" fmla="*/ 92468 h 7559675"/>
              <a:gd name="connsiteX11" fmla="*/ 918701 w 5711433"/>
              <a:gd name="connsiteY11" fmla="*/ 0 h 7559675"/>
              <a:gd name="connsiteX12" fmla="*/ 5711433 w 5711433"/>
              <a:gd name="connsiteY12" fmla="*/ 0 h 7559675"/>
              <a:gd name="connsiteX13" fmla="*/ 5711433 w 5711433"/>
              <a:gd name="connsiteY13" fmla="*/ 7559675 h 7559675"/>
              <a:gd name="connsiteX14" fmla="*/ 1 w 5711433"/>
              <a:gd name="connsiteY14" fmla="*/ 7559675 h 7559675"/>
              <a:gd name="connsiteX15" fmla="*/ 1 w 5711433"/>
              <a:gd name="connsiteY15" fmla="*/ 7467021 h 7559675"/>
              <a:gd name="connsiteX16" fmla="*/ 730 w 5711433"/>
              <a:gd name="connsiteY16" fmla="*/ 7467021 h 7559675"/>
              <a:gd name="connsiteX17" fmla="*/ 730 w 5711433"/>
              <a:gd name="connsiteY17" fmla="*/ 4698503 h 7559675"/>
              <a:gd name="connsiteX18" fmla="*/ 0 w 5711433"/>
              <a:gd name="connsiteY18" fmla="*/ 4698503 h 7559675"/>
              <a:gd name="connsiteX19" fmla="*/ 0 w 5711433"/>
              <a:gd name="connsiteY19" fmla="*/ 4698500 h 7559675"/>
              <a:gd name="connsiteX20" fmla="*/ 734 w 5711433"/>
              <a:gd name="connsiteY20" fmla="*/ 4698500 h 7559675"/>
              <a:gd name="connsiteX21" fmla="*/ 734 w 5711433"/>
              <a:gd name="connsiteY21" fmla="*/ 3779804 h 7559675"/>
              <a:gd name="connsiteX22" fmla="*/ 0 w 5711433"/>
              <a:gd name="connsiteY22" fmla="*/ 3780538 h 7559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711433" h="7559675">
                <a:moveTo>
                  <a:pt x="1" y="2860988"/>
                </a:moveTo>
                <a:lnTo>
                  <a:pt x="1" y="3779684"/>
                </a:lnTo>
                <a:lnTo>
                  <a:pt x="918699" y="2860988"/>
                </a:lnTo>
                <a:close/>
                <a:moveTo>
                  <a:pt x="0" y="0"/>
                </a:moveTo>
                <a:lnTo>
                  <a:pt x="1" y="0"/>
                </a:lnTo>
                <a:lnTo>
                  <a:pt x="1" y="304800"/>
                </a:lnTo>
                <a:lnTo>
                  <a:pt x="5" y="304800"/>
                </a:lnTo>
                <a:lnTo>
                  <a:pt x="5" y="2860985"/>
                </a:lnTo>
                <a:lnTo>
                  <a:pt x="918702" y="2860985"/>
                </a:lnTo>
                <a:lnTo>
                  <a:pt x="918702" y="92468"/>
                </a:lnTo>
                <a:lnTo>
                  <a:pt x="918701" y="92468"/>
                </a:lnTo>
                <a:lnTo>
                  <a:pt x="918701" y="0"/>
                </a:lnTo>
                <a:lnTo>
                  <a:pt x="5711433" y="0"/>
                </a:lnTo>
                <a:lnTo>
                  <a:pt x="5711433" y="7559675"/>
                </a:lnTo>
                <a:lnTo>
                  <a:pt x="1" y="7559675"/>
                </a:lnTo>
                <a:lnTo>
                  <a:pt x="1" y="7467021"/>
                </a:lnTo>
                <a:lnTo>
                  <a:pt x="730" y="7467021"/>
                </a:lnTo>
                <a:lnTo>
                  <a:pt x="730" y="4698503"/>
                </a:lnTo>
                <a:lnTo>
                  <a:pt x="0" y="4698503"/>
                </a:lnTo>
                <a:lnTo>
                  <a:pt x="0" y="4698500"/>
                </a:lnTo>
                <a:lnTo>
                  <a:pt x="734" y="4698500"/>
                </a:lnTo>
                <a:lnTo>
                  <a:pt x="734" y="3779804"/>
                </a:lnTo>
                <a:lnTo>
                  <a:pt x="0" y="37805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1008000" rIns="39600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icon to add picture Don’t use images from Google search, it’s illegal.</a:t>
            </a:r>
          </a:p>
          <a:p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5417893" y="1"/>
            <a:ext cx="1461135" cy="7559675"/>
            <a:chOff x="8807450" y="0"/>
            <a:chExt cx="1836669" cy="7559675"/>
          </a:xfrm>
        </p:grpSpPr>
        <p:grpSp>
          <p:nvGrpSpPr>
            <p:cNvPr id="16" name="Group 15"/>
            <p:cNvGrpSpPr/>
            <p:nvPr/>
          </p:nvGrpSpPr>
          <p:grpSpPr>
            <a:xfrm>
              <a:off x="8807450" y="92468"/>
              <a:ext cx="1836669" cy="7374553"/>
              <a:chOff x="8910638" y="-1"/>
              <a:chExt cx="1882775" cy="7559676"/>
            </a:xfrm>
          </p:grpSpPr>
          <p:sp>
            <p:nvSpPr>
              <p:cNvPr id="19" name="Freeform: Shape 11"/>
              <p:cNvSpPr/>
              <p:nvPr/>
            </p:nvSpPr>
            <p:spPr>
              <a:xfrm flipV="1">
                <a:off x="8910638" y="3779898"/>
                <a:ext cx="941763" cy="3779777"/>
              </a:xfrm>
              <a:custGeom>
                <a:avLst/>
                <a:gdLst>
                  <a:gd name="connsiteX0" fmla="*/ 0 w 941763"/>
                  <a:gd name="connsiteY0" fmla="*/ 2838016 h 3779777"/>
                  <a:gd name="connsiteX1" fmla="*/ 941759 w 941763"/>
                  <a:gd name="connsiteY1" fmla="*/ 2838016 h 3779777"/>
                  <a:gd name="connsiteX2" fmla="*/ 941759 w 941763"/>
                  <a:gd name="connsiteY2" fmla="*/ 0 h 3779777"/>
                  <a:gd name="connsiteX3" fmla="*/ 0 w 941763"/>
                  <a:gd name="connsiteY3" fmla="*/ 0 h 3779777"/>
                  <a:gd name="connsiteX4" fmla="*/ 941763 w 941763"/>
                  <a:gd name="connsiteY4" fmla="*/ 3779777 h 3779777"/>
                  <a:gd name="connsiteX5" fmla="*/ 941763 w 941763"/>
                  <a:gd name="connsiteY5" fmla="*/ 2838019 h 3779777"/>
                  <a:gd name="connsiteX6" fmla="*/ 3 w 941763"/>
                  <a:gd name="connsiteY6" fmla="*/ 2838019 h 37797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41763" h="3779777">
                    <a:moveTo>
                      <a:pt x="0" y="2838016"/>
                    </a:moveTo>
                    <a:lnTo>
                      <a:pt x="941759" y="2838016"/>
                    </a:lnTo>
                    <a:lnTo>
                      <a:pt x="941759" y="0"/>
                    </a:lnTo>
                    <a:lnTo>
                      <a:pt x="0" y="0"/>
                    </a:lnTo>
                    <a:close/>
                    <a:moveTo>
                      <a:pt x="941763" y="3779777"/>
                    </a:moveTo>
                    <a:lnTo>
                      <a:pt x="941763" y="2838019"/>
                    </a:lnTo>
                    <a:lnTo>
                      <a:pt x="3" y="2838019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 sz="1432" dirty="0"/>
              </a:p>
            </p:txBody>
          </p:sp>
          <p:sp>
            <p:nvSpPr>
              <p:cNvPr id="20" name="Freeform: Shape 12"/>
              <p:cNvSpPr/>
              <p:nvPr/>
            </p:nvSpPr>
            <p:spPr>
              <a:xfrm rot="10800000" flipV="1">
                <a:off x="9851650" y="-1"/>
                <a:ext cx="941763" cy="3779776"/>
              </a:xfrm>
              <a:custGeom>
                <a:avLst/>
                <a:gdLst>
                  <a:gd name="connsiteX0" fmla="*/ 941763 w 941763"/>
                  <a:gd name="connsiteY0" fmla="*/ 2838018 h 3779776"/>
                  <a:gd name="connsiteX1" fmla="*/ 3 w 941763"/>
                  <a:gd name="connsiteY1" fmla="*/ 2838018 h 3779776"/>
                  <a:gd name="connsiteX2" fmla="*/ 941763 w 941763"/>
                  <a:gd name="connsiteY2" fmla="*/ 3779776 h 3779776"/>
                  <a:gd name="connsiteX3" fmla="*/ 941759 w 941763"/>
                  <a:gd name="connsiteY3" fmla="*/ 0 h 3779776"/>
                  <a:gd name="connsiteX4" fmla="*/ 0 w 941763"/>
                  <a:gd name="connsiteY4" fmla="*/ 0 h 3779776"/>
                  <a:gd name="connsiteX5" fmla="*/ 0 w 941763"/>
                  <a:gd name="connsiteY5" fmla="*/ 2838015 h 3779776"/>
                  <a:gd name="connsiteX6" fmla="*/ 941759 w 941763"/>
                  <a:gd name="connsiteY6" fmla="*/ 2838015 h 3779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41763" h="3779776">
                    <a:moveTo>
                      <a:pt x="941763" y="2838018"/>
                    </a:moveTo>
                    <a:lnTo>
                      <a:pt x="3" y="2838018"/>
                    </a:lnTo>
                    <a:lnTo>
                      <a:pt x="941763" y="3779776"/>
                    </a:lnTo>
                    <a:close/>
                    <a:moveTo>
                      <a:pt x="941759" y="0"/>
                    </a:moveTo>
                    <a:lnTo>
                      <a:pt x="0" y="0"/>
                    </a:lnTo>
                    <a:lnTo>
                      <a:pt x="0" y="2838015"/>
                    </a:lnTo>
                    <a:lnTo>
                      <a:pt x="941759" y="283801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 sz="1432" dirty="0"/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9725418" y="0"/>
              <a:ext cx="918700" cy="304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591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8807450" y="7254875"/>
              <a:ext cx="917968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591" dirty="0"/>
            </a:p>
          </p:txBody>
        </p:sp>
      </p:grp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0064" y="687344"/>
            <a:ext cx="4653830" cy="3092495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Alternative key message goes here. </a:t>
            </a:r>
            <a:endParaRPr lang="en-GB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630064" y="3779839"/>
            <a:ext cx="4653830" cy="29876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GB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More options found in master template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0282761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 slide 5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20" hasCustomPrompt="1"/>
          </p:nvPr>
        </p:nvSpPr>
        <p:spPr>
          <a:xfrm>
            <a:off x="6148168" y="20093"/>
            <a:ext cx="4543646" cy="7559675"/>
          </a:xfrm>
          <a:custGeom>
            <a:avLst/>
            <a:gdLst>
              <a:gd name="connsiteX0" fmla="*/ 1 w 5711433"/>
              <a:gd name="connsiteY0" fmla="*/ 2860988 h 7559675"/>
              <a:gd name="connsiteX1" fmla="*/ 1 w 5711433"/>
              <a:gd name="connsiteY1" fmla="*/ 3779684 h 7559675"/>
              <a:gd name="connsiteX2" fmla="*/ 918699 w 5711433"/>
              <a:gd name="connsiteY2" fmla="*/ 2860988 h 7559675"/>
              <a:gd name="connsiteX3" fmla="*/ 0 w 5711433"/>
              <a:gd name="connsiteY3" fmla="*/ 0 h 7559675"/>
              <a:gd name="connsiteX4" fmla="*/ 1 w 5711433"/>
              <a:gd name="connsiteY4" fmla="*/ 0 h 7559675"/>
              <a:gd name="connsiteX5" fmla="*/ 1 w 5711433"/>
              <a:gd name="connsiteY5" fmla="*/ 304800 h 7559675"/>
              <a:gd name="connsiteX6" fmla="*/ 5 w 5711433"/>
              <a:gd name="connsiteY6" fmla="*/ 304800 h 7559675"/>
              <a:gd name="connsiteX7" fmla="*/ 5 w 5711433"/>
              <a:gd name="connsiteY7" fmla="*/ 2860985 h 7559675"/>
              <a:gd name="connsiteX8" fmla="*/ 918702 w 5711433"/>
              <a:gd name="connsiteY8" fmla="*/ 2860985 h 7559675"/>
              <a:gd name="connsiteX9" fmla="*/ 918702 w 5711433"/>
              <a:gd name="connsiteY9" fmla="*/ 92468 h 7559675"/>
              <a:gd name="connsiteX10" fmla="*/ 918701 w 5711433"/>
              <a:gd name="connsiteY10" fmla="*/ 92468 h 7559675"/>
              <a:gd name="connsiteX11" fmla="*/ 918701 w 5711433"/>
              <a:gd name="connsiteY11" fmla="*/ 0 h 7559675"/>
              <a:gd name="connsiteX12" fmla="*/ 5711433 w 5711433"/>
              <a:gd name="connsiteY12" fmla="*/ 0 h 7559675"/>
              <a:gd name="connsiteX13" fmla="*/ 5711433 w 5711433"/>
              <a:gd name="connsiteY13" fmla="*/ 7559675 h 7559675"/>
              <a:gd name="connsiteX14" fmla="*/ 1 w 5711433"/>
              <a:gd name="connsiteY14" fmla="*/ 7559675 h 7559675"/>
              <a:gd name="connsiteX15" fmla="*/ 1 w 5711433"/>
              <a:gd name="connsiteY15" fmla="*/ 7467021 h 7559675"/>
              <a:gd name="connsiteX16" fmla="*/ 730 w 5711433"/>
              <a:gd name="connsiteY16" fmla="*/ 7467021 h 7559675"/>
              <a:gd name="connsiteX17" fmla="*/ 730 w 5711433"/>
              <a:gd name="connsiteY17" fmla="*/ 4698503 h 7559675"/>
              <a:gd name="connsiteX18" fmla="*/ 0 w 5711433"/>
              <a:gd name="connsiteY18" fmla="*/ 4698503 h 7559675"/>
              <a:gd name="connsiteX19" fmla="*/ 0 w 5711433"/>
              <a:gd name="connsiteY19" fmla="*/ 4698500 h 7559675"/>
              <a:gd name="connsiteX20" fmla="*/ 734 w 5711433"/>
              <a:gd name="connsiteY20" fmla="*/ 4698500 h 7559675"/>
              <a:gd name="connsiteX21" fmla="*/ 734 w 5711433"/>
              <a:gd name="connsiteY21" fmla="*/ 3779804 h 7559675"/>
              <a:gd name="connsiteX22" fmla="*/ 0 w 5711433"/>
              <a:gd name="connsiteY22" fmla="*/ 3780538 h 7559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711433" h="7559675">
                <a:moveTo>
                  <a:pt x="1" y="2860988"/>
                </a:moveTo>
                <a:lnTo>
                  <a:pt x="1" y="3779684"/>
                </a:lnTo>
                <a:lnTo>
                  <a:pt x="918699" y="2860988"/>
                </a:lnTo>
                <a:close/>
                <a:moveTo>
                  <a:pt x="0" y="0"/>
                </a:moveTo>
                <a:lnTo>
                  <a:pt x="1" y="0"/>
                </a:lnTo>
                <a:lnTo>
                  <a:pt x="1" y="304800"/>
                </a:lnTo>
                <a:lnTo>
                  <a:pt x="5" y="304800"/>
                </a:lnTo>
                <a:lnTo>
                  <a:pt x="5" y="2860985"/>
                </a:lnTo>
                <a:lnTo>
                  <a:pt x="918702" y="2860985"/>
                </a:lnTo>
                <a:lnTo>
                  <a:pt x="918702" y="92468"/>
                </a:lnTo>
                <a:lnTo>
                  <a:pt x="918701" y="92468"/>
                </a:lnTo>
                <a:lnTo>
                  <a:pt x="918701" y="0"/>
                </a:lnTo>
                <a:lnTo>
                  <a:pt x="5711433" y="0"/>
                </a:lnTo>
                <a:lnTo>
                  <a:pt x="5711433" y="7559675"/>
                </a:lnTo>
                <a:lnTo>
                  <a:pt x="1" y="7559675"/>
                </a:lnTo>
                <a:lnTo>
                  <a:pt x="1" y="7467021"/>
                </a:lnTo>
                <a:lnTo>
                  <a:pt x="730" y="7467021"/>
                </a:lnTo>
                <a:lnTo>
                  <a:pt x="730" y="4698503"/>
                </a:lnTo>
                <a:lnTo>
                  <a:pt x="0" y="4698503"/>
                </a:lnTo>
                <a:lnTo>
                  <a:pt x="0" y="4698500"/>
                </a:lnTo>
                <a:lnTo>
                  <a:pt x="734" y="4698500"/>
                </a:lnTo>
                <a:lnTo>
                  <a:pt x="734" y="3779804"/>
                </a:lnTo>
                <a:lnTo>
                  <a:pt x="0" y="3780538"/>
                </a:lnTo>
                <a:close/>
              </a:path>
            </a:pathLst>
          </a:custGeom>
          <a:noFill/>
        </p:spPr>
        <p:txBody>
          <a:bodyPr wrap="square" lIns="1008000" rIns="39600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 Don’t use images from Google search, it’s illegal.</a:t>
            </a:r>
          </a:p>
          <a:p>
            <a:r>
              <a:rPr lang="en-US" dirty="0"/>
              <a:t>.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5417893" y="1"/>
            <a:ext cx="1461135" cy="7559675"/>
            <a:chOff x="6810375" y="0"/>
            <a:chExt cx="1836669" cy="7559675"/>
          </a:xfrm>
        </p:grpSpPr>
        <p:sp>
          <p:nvSpPr>
            <p:cNvPr id="25" name="Freeform 24"/>
            <p:cNvSpPr/>
            <p:nvPr/>
          </p:nvSpPr>
          <p:spPr>
            <a:xfrm>
              <a:off x="7728343" y="0"/>
              <a:ext cx="918701" cy="3779684"/>
            </a:xfrm>
            <a:custGeom>
              <a:avLst/>
              <a:gdLst>
                <a:gd name="connsiteX0" fmla="*/ 0 w 918701"/>
                <a:gd name="connsiteY0" fmla="*/ 2860988 h 3779684"/>
                <a:gd name="connsiteX1" fmla="*/ 918698 w 918701"/>
                <a:gd name="connsiteY1" fmla="*/ 2860988 h 3779684"/>
                <a:gd name="connsiteX2" fmla="*/ 0 w 918701"/>
                <a:gd name="connsiteY2" fmla="*/ 3779684 h 3779684"/>
                <a:gd name="connsiteX3" fmla="*/ 0 w 918701"/>
                <a:gd name="connsiteY3" fmla="*/ 0 h 3779684"/>
                <a:gd name="connsiteX4" fmla="*/ 918700 w 918701"/>
                <a:gd name="connsiteY4" fmla="*/ 0 h 3779684"/>
                <a:gd name="connsiteX5" fmla="*/ 918700 w 918701"/>
                <a:gd name="connsiteY5" fmla="*/ 92468 h 3779684"/>
                <a:gd name="connsiteX6" fmla="*/ 918701 w 918701"/>
                <a:gd name="connsiteY6" fmla="*/ 92468 h 3779684"/>
                <a:gd name="connsiteX7" fmla="*/ 918701 w 918701"/>
                <a:gd name="connsiteY7" fmla="*/ 2860985 h 3779684"/>
                <a:gd name="connsiteX8" fmla="*/ 4 w 918701"/>
                <a:gd name="connsiteY8" fmla="*/ 2860985 h 3779684"/>
                <a:gd name="connsiteX9" fmla="*/ 4 w 918701"/>
                <a:gd name="connsiteY9" fmla="*/ 304800 h 3779684"/>
                <a:gd name="connsiteX10" fmla="*/ 0 w 918701"/>
                <a:gd name="connsiteY10" fmla="*/ 304800 h 3779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18701" h="3779684">
                  <a:moveTo>
                    <a:pt x="0" y="2860988"/>
                  </a:moveTo>
                  <a:lnTo>
                    <a:pt x="918698" y="2860988"/>
                  </a:lnTo>
                  <a:lnTo>
                    <a:pt x="0" y="3779684"/>
                  </a:lnTo>
                  <a:close/>
                  <a:moveTo>
                    <a:pt x="0" y="0"/>
                  </a:moveTo>
                  <a:lnTo>
                    <a:pt x="918700" y="0"/>
                  </a:lnTo>
                  <a:lnTo>
                    <a:pt x="918700" y="92468"/>
                  </a:lnTo>
                  <a:lnTo>
                    <a:pt x="918701" y="92468"/>
                  </a:lnTo>
                  <a:lnTo>
                    <a:pt x="918701" y="2860985"/>
                  </a:lnTo>
                  <a:lnTo>
                    <a:pt x="4" y="2860985"/>
                  </a:lnTo>
                  <a:lnTo>
                    <a:pt x="4" y="304800"/>
                  </a:lnTo>
                  <a:lnTo>
                    <a:pt x="0" y="30480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591" dirty="0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6810375" y="3779804"/>
              <a:ext cx="918701" cy="3779871"/>
            </a:xfrm>
            <a:custGeom>
              <a:avLst/>
              <a:gdLst>
                <a:gd name="connsiteX0" fmla="*/ 0 w 918701"/>
                <a:gd name="connsiteY0" fmla="*/ 918699 h 3779871"/>
                <a:gd name="connsiteX1" fmla="*/ 918697 w 918701"/>
                <a:gd name="connsiteY1" fmla="*/ 918699 h 3779871"/>
                <a:gd name="connsiteX2" fmla="*/ 918697 w 918701"/>
                <a:gd name="connsiteY2" fmla="*/ 3687217 h 3779871"/>
                <a:gd name="connsiteX3" fmla="*/ 917968 w 918701"/>
                <a:gd name="connsiteY3" fmla="*/ 3687217 h 3779871"/>
                <a:gd name="connsiteX4" fmla="*/ 917968 w 918701"/>
                <a:gd name="connsiteY4" fmla="*/ 3779871 h 3779871"/>
                <a:gd name="connsiteX5" fmla="*/ 0 w 918701"/>
                <a:gd name="connsiteY5" fmla="*/ 3779871 h 3779871"/>
                <a:gd name="connsiteX6" fmla="*/ 0 w 918701"/>
                <a:gd name="connsiteY6" fmla="*/ 3687217 h 3779871"/>
                <a:gd name="connsiteX7" fmla="*/ 0 w 918701"/>
                <a:gd name="connsiteY7" fmla="*/ 3475071 h 3779871"/>
                <a:gd name="connsiteX8" fmla="*/ 918701 w 918701"/>
                <a:gd name="connsiteY8" fmla="*/ 0 h 3779871"/>
                <a:gd name="connsiteX9" fmla="*/ 918701 w 918701"/>
                <a:gd name="connsiteY9" fmla="*/ 918696 h 3779871"/>
                <a:gd name="connsiteX10" fmla="*/ 3 w 918701"/>
                <a:gd name="connsiteY10" fmla="*/ 918696 h 3779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18701" h="3779871">
                  <a:moveTo>
                    <a:pt x="0" y="918699"/>
                  </a:moveTo>
                  <a:lnTo>
                    <a:pt x="918697" y="918699"/>
                  </a:lnTo>
                  <a:lnTo>
                    <a:pt x="918697" y="3687217"/>
                  </a:lnTo>
                  <a:lnTo>
                    <a:pt x="917968" y="3687217"/>
                  </a:lnTo>
                  <a:lnTo>
                    <a:pt x="917968" y="3779871"/>
                  </a:lnTo>
                  <a:lnTo>
                    <a:pt x="0" y="3779871"/>
                  </a:lnTo>
                  <a:lnTo>
                    <a:pt x="0" y="3687217"/>
                  </a:lnTo>
                  <a:lnTo>
                    <a:pt x="0" y="3475071"/>
                  </a:lnTo>
                  <a:close/>
                  <a:moveTo>
                    <a:pt x="918701" y="0"/>
                  </a:moveTo>
                  <a:lnTo>
                    <a:pt x="918701" y="918696"/>
                  </a:lnTo>
                  <a:lnTo>
                    <a:pt x="3" y="91869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591" dirty="0"/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630064" y="687344"/>
            <a:ext cx="4653830" cy="3092341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Alternative key message goes here. </a:t>
            </a:r>
            <a:endParaRPr lang="en-GB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630064" y="3779839"/>
            <a:ext cx="4653830" cy="29876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dirty="0">
                <a:solidFill>
                  <a:schemeClr val="bg1"/>
                </a:solidFill>
              </a:defRPr>
            </a:lvl1pPr>
            <a:lvl2pPr>
              <a:defRPr lang="en-US" dirty="0">
                <a:solidFill>
                  <a:schemeClr val="bg1"/>
                </a:solidFill>
              </a:defRPr>
            </a:lvl2pPr>
            <a:lvl3pPr>
              <a:defRPr lang="en-US" dirty="0">
                <a:solidFill>
                  <a:schemeClr val="bg1"/>
                </a:solidFill>
              </a:defRPr>
            </a:lvl3pPr>
            <a:lvl4pPr>
              <a:defRPr lang="en-US" dirty="0">
                <a:solidFill>
                  <a:schemeClr val="bg1"/>
                </a:solidFill>
              </a:defRPr>
            </a:lvl4pPr>
            <a:lvl5pPr>
              <a:defRPr lang="en-GB" dirty="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More options found in master template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22961080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and points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90697" y="948499"/>
            <a:ext cx="3615717" cy="5614988"/>
          </a:xfrm>
        </p:spPr>
        <p:txBody>
          <a:bodyPr lIns="72000"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Key message goes here. Do not reduce font size to fit more text. </a:t>
            </a:r>
            <a:endParaRPr lang="en-GB" dirty="0"/>
          </a:p>
        </p:txBody>
      </p:sp>
      <p:sp>
        <p:nvSpPr>
          <p:cNvPr id="35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5578282" y="2667001"/>
            <a:ext cx="3822835" cy="3914775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>
            <a:lvl1pPr>
              <a:defRPr lang="en-US" dirty="0">
                <a:solidFill>
                  <a:schemeClr val="bg1"/>
                </a:solidFill>
              </a:defRPr>
            </a:lvl1pPr>
            <a:lvl2pPr>
              <a:defRPr lang="en-US" dirty="0">
                <a:solidFill>
                  <a:schemeClr val="bg1"/>
                </a:solidFill>
              </a:defRPr>
            </a:lvl2pPr>
            <a:lvl3pPr>
              <a:defRPr lang="en-US" dirty="0">
                <a:solidFill>
                  <a:schemeClr val="bg1"/>
                </a:solidFill>
              </a:defRPr>
            </a:lvl3pPr>
            <a:lvl4pPr>
              <a:defRPr lang="en-US" dirty="0">
                <a:solidFill>
                  <a:schemeClr val="bg1"/>
                </a:solidFill>
              </a:defRPr>
            </a:lvl4pPr>
            <a:lvl5pPr>
              <a:defRPr lang="en-GB" dirty="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Supporting text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70B4621F-A3B9-934C-A7AB-2B3467156D6F}"/>
              </a:ext>
            </a:extLst>
          </p:cNvPr>
          <p:cNvSpPr/>
          <p:nvPr userDrawn="1"/>
        </p:nvSpPr>
        <p:spPr>
          <a:xfrm rot="5400000">
            <a:off x="8578533" y="5812589"/>
            <a:ext cx="1026018" cy="815883"/>
          </a:xfrm>
          <a:custGeom>
            <a:avLst/>
            <a:gdLst>
              <a:gd name="connsiteX0" fmla="*/ 748189 w 5764815"/>
              <a:gd name="connsiteY0" fmla="*/ 0 h 5762338"/>
              <a:gd name="connsiteX1" fmla="*/ 0 w 5764815"/>
              <a:gd name="connsiteY1" fmla="*/ 747855 h 5762338"/>
              <a:gd name="connsiteX2" fmla="*/ 5016627 w 5764815"/>
              <a:gd name="connsiteY2" fmla="*/ 747855 h 5762338"/>
              <a:gd name="connsiteX3" fmla="*/ 5016627 w 5764815"/>
              <a:gd name="connsiteY3" fmla="*/ 5762339 h 5762338"/>
              <a:gd name="connsiteX4" fmla="*/ 5764816 w 5764815"/>
              <a:gd name="connsiteY4" fmla="*/ 5014484 h 5762338"/>
              <a:gd name="connsiteX5" fmla="*/ 5764816 w 5764815"/>
              <a:gd name="connsiteY5" fmla="*/ 0 h 5762338"/>
              <a:gd name="connsiteX6" fmla="*/ 748189 w 5764815"/>
              <a:gd name="connsiteY6" fmla="*/ 0 h 576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64815" h="5762338">
                <a:moveTo>
                  <a:pt x="748189" y="0"/>
                </a:moveTo>
                <a:lnTo>
                  <a:pt x="0" y="747855"/>
                </a:lnTo>
                <a:lnTo>
                  <a:pt x="5016627" y="747855"/>
                </a:lnTo>
                <a:lnTo>
                  <a:pt x="5016627" y="5762339"/>
                </a:lnTo>
                <a:lnTo>
                  <a:pt x="5764816" y="5014484"/>
                </a:lnTo>
                <a:lnTo>
                  <a:pt x="5764816" y="0"/>
                </a:lnTo>
                <a:lnTo>
                  <a:pt x="748189" y="0"/>
                </a:ln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sz="1432"/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023F1410-A2A5-3942-B6A9-0B1D27135FD7}"/>
              </a:ext>
            </a:extLst>
          </p:cNvPr>
          <p:cNvSpPr/>
          <p:nvPr userDrawn="1"/>
        </p:nvSpPr>
        <p:spPr>
          <a:xfrm rot="16200000">
            <a:off x="1071107" y="865401"/>
            <a:ext cx="1026018" cy="815883"/>
          </a:xfrm>
          <a:custGeom>
            <a:avLst/>
            <a:gdLst>
              <a:gd name="connsiteX0" fmla="*/ 748189 w 5764815"/>
              <a:gd name="connsiteY0" fmla="*/ 0 h 5762338"/>
              <a:gd name="connsiteX1" fmla="*/ 0 w 5764815"/>
              <a:gd name="connsiteY1" fmla="*/ 747855 h 5762338"/>
              <a:gd name="connsiteX2" fmla="*/ 5016627 w 5764815"/>
              <a:gd name="connsiteY2" fmla="*/ 747855 h 5762338"/>
              <a:gd name="connsiteX3" fmla="*/ 5016627 w 5764815"/>
              <a:gd name="connsiteY3" fmla="*/ 5762339 h 5762338"/>
              <a:gd name="connsiteX4" fmla="*/ 5764816 w 5764815"/>
              <a:gd name="connsiteY4" fmla="*/ 5014484 h 5762338"/>
              <a:gd name="connsiteX5" fmla="*/ 5764816 w 5764815"/>
              <a:gd name="connsiteY5" fmla="*/ 0 h 5762338"/>
              <a:gd name="connsiteX6" fmla="*/ 748189 w 5764815"/>
              <a:gd name="connsiteY6" fmla="*/ 0 h 576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64815" h="5762338">
                <a:moveTo>
                  <a:pt x="748189" y="0"/>
                </a:moveTo>
                <a:lnTo>
                  <a:pt x="0" y="747855"/>
                </a:lnTo>
                <a:lnTo>
                  <a:pt x="5016627" y="747855"/>
                </a:lnTo>
                <a:lnTo>
                  <a:pt x="5016627" y="5762339"/>
                </a:lnTo>
                <a:lnTo>
                  <a:pt x="5764816" y="5014484"/>
                </a:lnTo>
                <a:lnTo>
                  <a:pt x="5764816" y="0"/>
                </a:lnTo>
                <a:lnTo>
                  <a:pt x="748189" y="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sz="1432"/>
          </a:p>
        </p:txBody>
      </p:sp>
    </p:spTree>
    <p:extLst>
      <p:ext uri="{BB962C8B-B14F-4D97-AF65-F5344CB8AC3E}">
        <p14:creationId xmlns:p14="http://schemas.microsoft.com/office/powerpoint/2010/main" val="298711686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rcles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EC0A0B-C25E-CA44-BB88-AC6E3E5E3F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9529DA-617D-AF48-9D57-FE93D29536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770B40C-E602-754A-99BE-C18CA23F01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3983" y="2640835"/>
            <a:ext cx="3524226" cy="5896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A949C161-7781-F646-9393-9EE8DA96BC2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3984" y="3229842"/>
            <a:ext cx="3524226" cy="677863"/>
          </a:xfrm>
        </p:spPr>
        <p:txBody>
          <a:bodyPr/>
          <a:lstStyle>
            <a:lvl1pPr>
              <a:defRPr sz="1909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Subtitle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8E7CE35-28AF-2F49-8C97-F11396CCE165}"/>
              </a:ext>
            </a:extLst>
          </p:cNvPr>
          <p:cNvSpPr/>
          <p:nvPr userDrawn="1"/>
        </p:nvSpPr>
        <p:spPr>
          <a:xfrm>
            <a:off x="5637639" y="-519545"/>
            <a:ext cx="4067036" cy="5112328"/>
          </a:xfrm>
          <a:prstGeom prst="ellipse">
            <a:avLst/>
          </a:prstGeom>
          <a:solidFill>
            <a:schemeClr val="accent4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09" dirty="0"/>
              <a:t>Social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B6FB018-7127-6B46-A7B3-13C7DD342D87}"/>
              </a:ext>
            </a:extLst>
          </p:cNvPr>
          <p:cNvSpPr/>
          <p:nvPr userDrawn="1"/>
        </p:nvSpPr>
        <p:spPr>
          <a:xfrm>
            <a:off x="4158209" y="2807090"/>
            <a:ext cx="4067036" cy="5112328"/>
          </a:xfrm>
          <a:prstGeom prst="ellipse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09" dirty="0"/>
              <a:t>Political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C72A7CA-15CB-7D4A-8099-27331B800C76}"/>
              </a:ext>
            </a:extLst>
          </p:cNvPr>
          <p:cNvSpPr/>
          <p:nvPr userDrawn="1"/>
        </p:nvSpPr>
        <p:spPr>
          <a:xfrm>
            <a:off x="7117069" y="2807090"/>
            <a:ext cx="4067036" cy="5112328"/>
          </a:xfrm>
          <a:prstGeom prst="ellipse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09" dirty="0"/>
              <a:t>Financial</a:t>
            </a:r>
          </a:p>
        </p:txBody>
      </p:sp>
    </p:spTree>
    <p:extLst>
      <p:ext uri="{BB962C8B-B14F-4D97-AF65-F5344CB8AC3E}">
        <p14:creationId xmlns:p14="http://schemas.microsoft.com/office/powerpoint/2010/main" val="357423281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xt poi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D31AF1-6104-F841-A176-2F67435089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34D24E-2402-614F-BD09-6DA8AB9FE8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1F72C4B9-73EF-5C4D-9CF3-793D91758BB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30064" y="3213651"/>
            <a:ext cx="2892847" cy="326207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lIns="108000" tIns="108000" rIns="108000" bIns="108000" anchor="t"/>
          <a:lstStyle>
            <a:lvl1pPr algn="l">
              <a:defRPr sz="1273" baseline="0">
                <a:solidFill>
                  <a:schemeClr val="tx1"/>
                </a:solidFill>
              </a:defRPr>
            </a:lvl1pPr>
            <a:lvl2pPr marL="284143" indent="-272777" algn="ctr"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accent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accent1"/>
                </a:solidFill>
              </a:defRPr>
            </a:lvl5pPr>
          </a:lstStyle>
          <a:p>
            <a:r>
              <a:rPr lang="en-US" dirty="0"/>
              <a:t>Subtext goes here. 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38992296-BACD-764E-945F-822F45C02D4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897524" y="3213651"/>
            <a:ext cx="2892847" cy="326207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lIns="108000" tIns="108000" rIns="108000" bIns="108000" anchor="t"/>
          <a:lstStyle>
            <a:lvl1pPr algn="l">
              <a:defRPr sz="1273" baseline="0">
                <a:solidFill>
                  <a:schemeClr val="tx1"/>
                </a:solidFill>
              </a:defRPr>
            </a:lvl1pPr>
            <a:lvl2pPr marL="284143" indent="-272777" algn="ctr"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accent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accent1"/>
                </a:solidFill>
              </a:defRPr>
            </a:lvl5pPr>
          </a:lstStyle>
          <a:p>
            <a:r>
              <a:rPr lang="en-US" dirty="0"/>
              <a:t>Subtext goes here. 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00440893-937A-E048-8988-87CDC282F28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164985" y="3213651"/>
            <a:ext cx="2892847" cy="326207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lIns="108000" tIns="108000" rIns="108000" bIns="108000" anchor="t"/>
          <a:lstStyle>
            <a:lvl1pPr algn="l">
              <a:defRPr sz="1273" baseline="0">
                <a:solidFill>
                  <a:schemeClr val="tx1"/>
                </a:solidFill>
              </a:defRPr>
            </a:lvl1pPr>
            <a:lvl2pPr marL="284143" indent="-272777" algn="ctr"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accent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accent1"/>
                </a:solidFill>
              </a:defRPr>
            </a:lvl5pPr>
          </a:lstStyle>
          <a:p>
            <a:r>
              <a:rPr lang="en-US" dirty="0"/>
              <a:t>Subtext goes here.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0CA0F95-01CC-9540-9F4D-3F6215B4B466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 rot="16200000">
            <a:off x="2455831" y="5408651"/>
            <a:ext cx="1188592" cy="945567"/>
          </a:xfrm>
          <a:prstGeom prst="rtTriangle">
            <a:avLst/>
          </a:prstGeom>
          <a:solidFill>
            <a:schemeClr val="accent1"/>
          </a:solidFill>
        </p:spPr>
        <p:txBody>
          <a:bodyPr vert="vert" lIns="0" tIns="0" rIns="108000"/>
          <a:lstStyle>
            <a:lvl1pPr algn="ctr">
              <a:defRPr sz="2864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11AB2299-06EA-FD40-8A33-C68099535442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 rot="16200000">
            <a:off x="5723292" y="5408651"/>
            <a:ext cx="1188592" cy="945567"/>
          </a:xfrm>
          <a:prstGeom prst="rtTriangle">
            <a:avLst/>
          </a:prstGeom>
          <a:solidFill>
            <a:schemeClr val="accent2"/>
          </a:solidFill>
        </p:spPr>
        <p:txBody>
          <a:bodyPr vert="vert" lIns="0" tIns="0" rIns="108000"/>
          <a:lstStyle>
            <a:lvl1pPr algn="ctr">
              <a:defRPr sz="2864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5C2699B1-45BD-134C-90B3-7D2A227D08D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 rot="16200000">
            <a:off x="8990753" y="5408651"/>
            <a:ext cx="1188592" cy="945567"/>
          </a:xfrm>
          <a:prstGeom prst="rtTriangle">
            <a:avLst/>
          </a:prstGeom>
          <a:solidFill>
            <a:schemeClr val="accent1"/>
          </a:solidFill>
        </p:spPr>
        <p:txBody>
          <a:bodyPr vert="vert" lIns="0" tIns="0" rIns="108000"/>
          <a:lstStyle>
            <a:lvl1pPr algn="ctr">
              <a:defRPr sz="2864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9E407274-649F-1C4A-AFEB-73F2BEAB45F9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30064" y="2459154"/>
            <a:ext cx="2892846" cy="677863"/>
          </a:xfrm>
        </p:spPr>
        <p:txBody>
          <a:bodyPr/>
          <a:lstStyle>
            <a:lvl1pPr>
              <a:defRPr sz="159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Heading</a:t>
            </a:r>
            <a:endParaRPr lang="en-US" dirty="0"/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94C5E351-9EDD-BC4C-A81E-87DC164897B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897524" y="2459154"/>
            <a:ext cx="2892846" cy="677863"/>
          </a:xfrm>
        </p:spPr>
        <p:txBody>
          <a:bodyPr/>
          <a:lstStyle>
            <a:lvl1pPr>
              <a:defRPr sz="159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Heading</a:t>
            </a:r>
            <a:endParaRPr lang="en-US" dirty="0"/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EA74900F-35FB-0D4A-B1E8-B7E678022317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164983" y="2459154"/>
            <a:ext cx="2892846" cy="677863"/>
          </a:xfrm>
        </p:spPr>
        <p:txBody>
          <a:bodyPr/>
          <a:lstStyle>
            <a:lvl1pPr>
              <a:defRPr sz="159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Heading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CB0A94CB-18F4-544D-B99D-E991706F2C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064" y="687344"/>
            <a:ext cx="9427767" cy="589664"/>
          </a:xfrm>
        </p:spPr>
        <p:txBody>
          <a:bodyPr/>
          <a:lstStyle/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18FEE78A-7829-3C47-9033-24A8481189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0065" y="1276351"/>
            <a:ext cx="9427767" cy="677863"/>
          </a:xfrm>
        </p:spPr>
        <p:txBody>
          <a:bodyPr/>
          <a:lstStyle>
            <a:lvl1pPr>
              <a:lnSpc>
                <a:spcPct val="100000"/>
              </a:lnSpc>
              <a:spcBef>
                <a:spcPts val="477"/>
              </a:spcBef>
              <a:defRPr sz="1909"/>
            </a:lvl1pPr>
          </a:lstStyle>
          <a:p>
            <a:pPr lvl="0"/>
            <a:r>
              <a:rPr lang="en-GB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78173246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xt poi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D31AF1-6104-F841-A176-2F67435089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34D24E-2402-614F-BD09-6DA8AB9FE8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1F72C4B9-73EF-5C4D-9CF3-793D91758BB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30065" y="3236233"/>
            <a:ext cx="2127377" cy="326207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lIns="108000" tIns="108000" rIns="108000" bIns="108000" anchor="t"/>
          <a:lstStyle>
            <a:lvl1pPr algn="l">
              <a:defRPr sz="1273" baseline="0">
                <a:solidFill>
                  <a:schemeClr val="tx1"/>
                </a:solidFill>
              </a:defRPr>
            </a:lvl1pPr>
            <a:lvl2pPr marL="284143" indent="-272777" algn="ctr"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accent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accent1"/>
                </a:solidFill>
              </a:defRPr>
            </a:lvl5pPr>
          </a:lstStyle>
          <a:p>
            <a:r>
              <a:rPr lang="en-US" dirty="0"/>
              <a:t>Subtext goes here. 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38992296-BACD-764E-945F-822F45C02D4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077794" y="3236233"/>
            <a:ext cx="2127377" cy="326207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lIns="108000" tIns="108000" rIns="108000" bIns="108000" anchor="t"/>
          <a:lstStyle>
            <a:lvl1pPr algn="l">
              <a:defRPr sz="1273" baseline="0">
                <a:solidFill>
                  <a:schemeClr val="tx1"/>
                </a:solidFill>
              </a:defRPr>
            </a:lvl1pPr>
            <a:lvl2pPr marL="284143" indent="-272777" algn="ctr"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accent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accent1"/>
                </a:solidFill>
              </a:defRPr>
            </a:lvl5pPr>
          </a:lstStyle>
          <a:p>
            <a:r>
              <a:rPr lang="en-US" dirty="0"/>
              <a:t>Subtext goes here.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0CA0F95-01CC-9540-9F4D-3F6215B4B466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 rot="16200000">
            <a:off x="1848982" y="5589851"/>
            <a:ext cx="1011909" cy="805010"/>
          </a:xfrm>
          <a:prstGeom prst="rtTriangle">
            <a:avLst/>
          </a:prstGeom>
          <a:solidFill>
            <a:schemeClr val="accent2"/>
          </a:solidFill>
        </p:spPr>
        <p:txBody>
          <a:bodyPr vert="vert" lIns="0" tIns="0" rIns="108000"/>
          <a:lstStyle>
            <a:lvl1pPr algn="ctr">
              <a:defRPr sz="2864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11AB2299-06EA-FD40-8A33-C68099535442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 rot="16200000">
            <a:off x="4296709" y="5589849"/>
            <a:ext cx="1011911" cy="805012"/>
          </a:xfrm>
          <a:prstGeom prst="rtTriangle">
            <a:avLst/>
          </a:prstGeom>
          <a:solidFill>
            <a:schemeClr val="accent1"/>
          </a:solidFill>
        </p:spPr>
        <p:txBody>
          <a:bodyPr vert="vert" lIns="0" tIns="0" rIns="108000"/>
          <a:lstStyle>
            <a:lvl1pPr algn="ctr">
              <a:defRPr sz="2864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9E407274-649F-1C4A-AFEB-73F2BEAB45F9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30065" y="2459154"/>
            <a:ext cx="2127376" cy="677863"/>
          </a:xfrm>
        </p:spPr>
        <p:txBody>
          <a:bodyPr/>
          <a:lstStyle>
            <a:lvl1pPr>
              <a:defRPr sz="159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Heading</a:t>
            </a:r>
            <a:endParaRPr lang="en-US" dirty="0"/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94C5E351-9EDD-BC4C-A81E-87DC164897B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077794" y="2459154"/>
            <a:ext cx="2127376" cy="677863"/>
          </a:xfrm>
        </p:spPr>
        <p:txBody>
          <a:bodyPr/>
          <a:lstStyle>
            <a:lvl1pPr>
              <a:defRPr sz="159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Heading</a:t>
            </a:r>
            <a:endParaRPr lang="en-US" dirty="0"/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3C44095B-F1DD-544B-8BD7-6D9188F5C0FC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503358" y="3236233"/>
            <a:ext cx="2127377" cy="326207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lIns="108000" tIns="108000" rIns="108000" bIns="108000" anchor="t"/>
          <a:lstStyle>
            <a:lvl1pPr algn="l">
              <a:defRPr sz="1273" baseline="0">
                <a:solidFill>
                  <a:schemeClr val="tx1"/>
                </a:solidFill>
              </a:defRPr>
            </a:lvl1pPr>
            <a:lvl2pPr marL="284143" indent="-272777" algn="ctr"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accent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accent1"/>
                </a:solidFill>
              </a:defRPr>
            </a:lvl5pPr>
          </a:lstStyle>
          <a:p>
            <a:r>
              <a:rPr lang="en-US" dirty="0"/>
              <a:t>Subtext goes here. </a:t>
            </a:r>
          </a:p>
        </p:txBody>
      </p:sp>
      <p:sp>
        <p:nvSpPr>
          <p:cNvPr id="31" name="Text Placeholder 4">
            <a:extLst>
              <a:ext uri="{FF2B5EF4-FFF2-40B4-BE49-F238E27FC236}">
                <a16:creationId xmlns:a16="http://schemas.microsoft.com/office/drawing/2014/main" id="{8F8766DC-759B-8D44-9038-009CD175E58A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928923" y="3236233"/>
            <a:ext cx="2127377" cy="326207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lIns="108000" tIns="108000" rIns="108000" bIns="108000" anchor="t"/>
          <a:lstStyle>
            <a:lvl1pPr algn="l">
              <a:defRPr sz="1273" baseline="0">
                <a:solidFill>
                  <a:schemeClr val="tx1"/>
                </a:solidFill>
              </a:defRPr>
            </a:lvl1pPr>
            <a:lvl2pPr marL="284143" indent="-272777" algn="ctr"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accent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accent1"/>
                </a:solidFill>
              </a:defRPr>
            </a:lvl5pPr>
          </a:lstStyle>
          <a:p>
            <a:r>
              <a:rPr lang="en-US" dirty="0"/>
              <a:t>Subtext goes here. </a:t>
            </a:r>
          </a:p>
        </p:txBody>
      </p:sp>
      <p:sp>
        <p:nvSpPr>
          <p:cNvPr id="32" name="Text Placeholder 11">
            <a:extLst>
              <a:ext uri="{FF2B5EF4-FFF2-40B4-BE49-F238E27FC236}">
                <a16:creationId xmlns:a16="http://schemas.microsoft.com/office/drawing/2014/main" id="{4A4B40DA-BADD-0647-8E8F-BC1478CD8F9B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 rot="16200000">
            <a:off x="6722273" y="5589849"/>
            <a:ext cx="1011911" cy="805012"/>
          </a:xfrm>
          <a:prstGeom prst="rtTriangle">
            <a:avLst/>
          </a:prstGeom>
          <a:solidFill>
            <a:schemeClr val="accent2"/>
          </a:solidFill>
        </p:spPr>
        <p:txBody>
          <a:bodyPr vert="vert" lIns="0" tIns="0" rIns="108000"/>
          <a:lstStyle>
            <a:lvl1pPr algn="ctr">
              <a:defRPr sz="2864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33" name="Text Placeholder 11">
            <a:extLst>
              <a:ext uri="{FF2B5EF4-FFF2-40B4-BE49-F238E27FC236}">
                <a16:creationId xmlns:a16="http://schemas.microsoft.com/office/drawing/2014/main" id="{DA601826-8052-0F42-B345-727B9B0CFE5B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 rot="16200000">
            <a:off x="9147838" y="5589849"/>
            <a:ext cx="1011911" cy="805012"/>
          </a:xfrm>
          <a:prstGeom prst="rtTriangle">
            <a:avLst/>
          </a:prstGeom>
          <a:solidFill>
            <a:schemeClr val="accent1"/>
          </a:solidFill>
        </p:spPr>
        <p:txBody>
          <a:bodyPr vert="vert" lIns="0" tIns="0" rIns="108000"/>
          <a:lstStyle>
            <a:lvl1pPr algn="ctr">
              <a:defRPr sz="2864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34" name="Text Placeholder 15">
            <a:extLst>
              <a:ext uri="{FF2B5EF4-FFF2-40B4-BE49-F238E27FC236}">
                <a16:creationId xmlns:a16="http://schemas.microsoft.com/office/drawing/2014/main" id="{A1BCF732-3667-7E44-8EDD-28F46D2DCCD4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503359" y="2459154"/>
            <a:ext cx="2127376" cy="677863"/>
          </a:xfrm>
        </p:spPr>
        <p:txBody>
          <a:bodyPr/>
          <a:lstStyle>
            <a:lvl1pPr>
              <a:defRPr sz="159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Heading</a:t>
            </a:r>
            <a:endParaRPr lang="en-US" dirty="0"/>
          </a:p>
        </p:txBody>
      </p:sp>
      <p:sp>
        <p:nvSpPr>
          <p:cNvPr id="35" name="Text Placeholder 15">
            <a:extLst>
              <a:ext uri="{FF2B5EF4-FFF2-40B4-BE49-F238E27FC236}">
                <a16:creationId xmlns:a16="http://schemas.microsoft.com/office/drawing/2014/main" id="{27F6F28D-0D93-004F-BB52-90777F4ED464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7928922" y="2459154"/>
            <a:ext cx="2127376" cy="677863"/>
          </a:xfrm>
        </p:spPr>
        <p:txBody>
          <a:bodyPr/>
          <a:lstStyle>
            <a:lvl1pPr>
              <a:defRPr sz="159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Heading</a:t>
            </a:r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4F97D57-F80D-9545-86F6-3F7EAD9E0E8D}"/>
              </a:ext>
            </a:extLst>
          </p:cNvPr>
          <p:cNvSpPr txBox="1"/>
          <p:nvPr userDrawn="1"/>
        </p:nvSpPr>
        <p:spPr>
          <a:xfrm>
            <a:off x="5222064" y="2276670"/>
            <a:ext cx="65" cy="22038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sz="1432" dirty="0"/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345DC26D-6CE9-584A-8118-F879863F59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064" y="687344"/>
            <a:ext cx="9427767" cy="589664"/>
          </a:xfrm>
        </p:spPr>
        <p:txBody>
          <a:bodyPr/>
          <a:lstStyle/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D4F15877-A23C-8C44-9FC5-81B750C5A05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0065" y="1276351"/>
            <a:ext cx="9427767" cy="677863"/>
          </a:xfrm>
        </p:spPr>
        <p:txBody>
          <a:bodyPr/>
          <a:lstStyle>
            <a:lvl1pPr>
              <a:lnSpc>
                <a:spcPct val="100000"/>
              </a:lnSpc>
              <a:spcBef>
                <a:spcPts val="477"/>
              </a:spcBef>
              <a:defRPr sz="1909"/>
            </a:lvl1pPr>
          </a:lstStyle>
          <a:p>
            <a:pPr lvl="0"/>
            <a:r>
              <a:rPr lang="en-GB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0069940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 and sun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29"/>
          </p:nvPr>
        </p:nvSpPr>
        <p:spPr>
          <a:xfrm>
            <a:off x="630064" y="2376486"/>
            <a:ext cx="2263138" cy="281506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30064" y="5258390"/>
            <a:ext cx="2263138" cy="1191396"/>
          </a:xfrm>
          <a:prstGeom prst="rect">
            <a:avLst/>
          </a:prstGeom>
        </p:spPr>
        <p:txBody>
          <a:bodyPr anchor="t"/>
          <a:lstStyle>
            <a:lvl1pPr marL="0" marR="0" indent="0" algn="ctr" defTabSz="801773" rtl="0" eaLnBrk="1" fontAlgn="auto" latinLnBrk="0" hangingPunct="1">
              <a:lnSpc>
                <a:spcPct val="95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 sz="1432" baseline="0">
                <a:solidFill>
                  <a:schemeClr val="tx1"/>
                </a:solidFill>
              </a:defRPr>
            </a:lvl1pPr>
            <a:lvl2pPr marL="284143" indent="-272777" algn="ctr"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accent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accent1"/>
                </a:solidFill>
              </a:defRPr>
            </a:lvl5pPr>
          </a:lstStyle>
          <a:p>
            <a:r>
              <a:rPr lang="en-US" dirty="0"/>
              <a:t>Use this format if you have multiple images</a:t>
            </a:r>
          </a:p>
          <a:p>
            <a:endParaRPr lang="en-US" dirty="0"/>
          </a:p>
        </p:txBody>
      </p:sp>
      <p:sp>
        <p:nvSpPr>
          <p:cNvPr id="32" name="Picture Placeholder 10"/>
          <p:cNvSpPr>
            <a:spLocks noGrp="1"/>
          </p:cNvSpPr>
          <p:nvPr>
            <p:ph type="pic" sz="quarter" idx="30"/>
          </p:nvPr>
        </p:nvSpPr>
        <p:spPr>
          <a:xfrm>
            <a:off x="3019106" y="2376486"/>
            <a:ext cx="2263138" cy="281506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33" name="Picture Placeholder 10"/>
          <p:cNvSpPr>
            <a:spLocks noGrp="1"/>
          </p:cNvSpPr>
          <p:nvPr>
            <p:ph type="pic" sz="quarter" idx="31"/>
          </p:nvPr>
        </p:nvSpPr>
        <p:spPr>
          <a:xfrm>
            <a:off x="5408148" y="2376486"/>
            <a:ext cx="2263138" cy="281506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34" name="Picture Placeholder 10"/>
          <p:cNvSpPr>
            <a:spLocks noGrp="1"/>
          </p:cNvSpPr>
          <p:nvPr>
            <p:ph type="pic" sz="quarter" idx="32"/>
          </p:nvPr>
        </p:nvSpPr>
        <p:spPr>
          <a:xfrm>
            <a:off x="7797190" y="2376486"/>
            <a:ext cx="2263138" cy="281506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4" hasCustomPrompt="1"/>
          </p:nvPr>
        </p:nvSpPr>
        <p:spPr>
          <a:xfrm>
            <a:off x="3019106" y="5258390"/>
            <a:ext cx="2263138" cy="1191396"/>
          </a:xfrm>
          <a:prstGeom prst="rect">
            <a:avLst/>
          </a:prstGeom>
        </p:spPr>
        <p:txBody>
          <a:bodyPr anchor="t"/>
          <a:lstStyle>
            <a:lvl1pPr algn="ctr">
              <a:defRPr sz="1432" baseline="0">
                <a:solidFill>
                  <a:schemeClr val="tx1"/>
                </a:solidFill>
              </a:defRPr>
            </a:lvl1pPr>
            <a:lvl2pPr marL="284143" indent="-272777" algn="ctr"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accent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accent1"/>
                </a:solidFill>
              </a:defRPr>
            </a:lvl5pPr>
          </a:lstStyle>
          <a:p>
            <a:r>
              <a:rPr lang="en-US" dirty="0"/>
              <a:t>Subtext goes here. No more than 2 lines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35" hasCustomPrompt="1"/>
          </p:nvPr>
        </p:nvSpPr>
        <p:spPr>
          <a:xfrm>
            <a:off x="5408148" y="5258390"/>
            <a:ext cx="2263138" cy="1191396"/>
          </a:xfrm>
          <a:prstGeom prst="rect">
            <a:avLst/>
          </a:prstGeom>
        </p:spPr>
        <p:txBody>
          <a:bodyPr anchor="t"/>
          <a:lstStyle>
            <a:lvl1pPr algn="ctr">
              <a:defRPr sz="1432" baseline="0">
                <a:solidFill>
                  <a:schemeClr val="tx1"/>
                </a:solidFill>
              </a:defRPr>
            </a:lvl1pPr>
            <a:lvl2pPr marL="284143" indent="-272777" algn="ctr"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accent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accent1"/>
                </a:solidFill>
              </a:defRPr>
            </a:lvl5pPr>
          </a:lstStyle>
          <a:p>
            <a:r>
              <a:rPr lang="en-US" dirty="0"/>
              <a:t>Subtext goes here. No more than 2 lines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36" hasCustomPrompt="1"/>
          </p:nvPr>
        </p:nvSpPr>
        <p:spPr>
          <a:xfrm>
            <a:off x="7797190" y="5258390"/>
            <a:ext cx="2263138" cy="1191396"/>
          </a:xfrm>
          <a:prstGeom prst="rect">
            <a:avLst/>
          </a:prstGeom>
        </p:spPr>
        <p:txBody>
          <a:bodyPr anchor="t"/>
          <a:lstStyle>
            <a:lvl1pPr algn="ctr">
              <a:defRPr sz="1432" baseline="0">
                <a:solidFill>
                  <a:schemeClr val="tx1"/>
                </a:solidFill>
              </a:defRPr>
            </a:lvl1pPr>
            <a:lvl2pPr marL="284143" indent="-272777" algn="ctr"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accent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accent1"/>
                </a:solidFill>
              </a:defRPr>
            </a:lvl5pPr>
          </a:lstStyle>
          <a:p>
            <a:r>
              <a:rPr lang="en-US" dirty="0"/>
              <a:t>Subtext goes here. No more than 2 lines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2BBEEC15-F183-B248-84F3-57DD954ADE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064" y="687344"/>
            <a:ext cx="9427767" cy="589664"/>
          </a:xfrm>
        </p:spPr>
        <p:txBody>
          <a:bodyPr/>
          <a:lstStyle/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C226D76A-B6E2-F647-A350-16735ADC03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0065" y="1276351"/>
            <a:ext cx="9427767" cy="677863"/>
          </a:xfrm>
        </p:spPr>
        <p:txBody>
          <a:bodyPr/>
          <a:lstStyle>
            <a:lvl1pPr>
              <a:lnSpc>
                <a:spcPct val="100000"/>
              </a:lnSpc>
              <a:spcBef>
                <a:spcPts val="477"/>
              </a:spcBef>
              <a:defRPr sz="1909"/>
            </a:lvl1pPr>
          </a:lstStyle>
          <a:p>
            <a:pPr lvl="0"/>
            <a:r>
              <a:rPr lang="en-GB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67321012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ontage 3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9"/>
          </p:nvPr>
        </p:nvSpPr>
        <p:spPr>
          <a:xfrm>
            <a:off x="7933408" y="7147148"/>
            <a:ext cx="2039556" cy="402483"/>
          </a:xfrm>
        </p:spPr>
        <p:txBody>
          <a:bodyPr/>
          <a:lstStyle/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0"/>
          </p:nvPr>
        </p:nvSpPr>
        <p:spPr>
          <a:xfrm>
            <a:off x="9972964" y="7147147"/>
            <a:ext cx="285799" cy="402483"/>
          </a:xfrm>
        </p:spPr>
        <p:txBody>
          <a:bodyPr/>
          <a:lstStyle/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6" name="Picture Placeholder 8"/>
          <p:cNvSpPr>
            <a:spLocks noGrp="1"/>
          </p:cNvSpPr>
          <p:nvPr>
            <p:ph type="pic" sz="quarter" idx="42"/>
          </p:nvPr>
        </p:nvSpPr>
        <p:spPr>
          <a:xfrm>
            <a:off x="5349815" y="0"/>
            <a:ext cx="2674907" cy="25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8" name="Picture Placeholder 8"/>
          <p:cNvSpPr>
            <a:spLocks noGrp="1"/>
          </p:cNvSpPr>
          <p:nvPr>
            <p:ph type="pic" sz="quarter" idx="46"/>
          </p:nvPr>
        </p:nvSpPr>
        <p:spPr>
          <a:xfrm>
            <a:off x="5349815" y="2519837"/>
            <a:ext cx="2674907" cy="2520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3" name="Text Placeholder 8"/>
          <p:cNvSpPr>
            <a:spLocks noGrp="1"/>
          </p:cNvSpPr>
          <p:nvPr>
            <p:ph type="body" sz="quarter" idx="38" hasCustomPrompt="1"/>
          </p:nvPr>
        </p:nvSpPr>
        <p:spPr>
          <a:xfrm>
            <a:off x="5349815" y="5039675"/>
            <a:ext cx="2674907" cy="2520000"/>
          </a:xfrm>
          <a:prstGeom prst="rect">
            <a:avLst/>
          </a:prstGeom>
          <a:solidFill>
            <a:schemeClr val="accent2"/>
          </a:solidFill>
        </p:spPr>
        <p:txBody>
          <a:bodyPr lIns="180000" tIns="180000" rIns="180000" bIns="180000" anchor="ctr">
            <a:noAutofit/>
          </a:bodyPr>
          <a:lstStyle>
            <a:lvl1pPr algn="ctr">
              <a:defRPr sz="1909" b="0" i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One populated with content, you can duplicate the text boxes</a:t>
            </a:r>
          </a:p>
        </p:txBody>
      </p:sp>
      <p:sp>
        <p:nvSpPr>
          <p:cNvPr id="84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0" y="0"/>
            <a:ext cx="2674907" cy="25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0" name="Picture Placeholder 8"/>
          <p:cNvSpPr>
            <a:spLocks noGrp="1"/>
          </p:cNvSpPr>
          <p:nvPr>
            <p:ph type="pic" sz="quarter" idx="48"/>
          </p:nvPr>
        </p:nvSpPr>
        <p:spPr>
          <a:xfrm>
            <a:off x="0" y="5039675"/>
            <a:ext cx="2674907" cy="25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4" name="Text Placeholder 8"/>
          <p:cNvSpPr>
            <a:spLocks noGrp="1"/>
          </p:cNvSpPr>
          <p:nvPr>
            <p:ph type="body" sz="quarter" idx="37" hasCustomPrompt="1"/>
          </p:nvPr>
        </p:nvSpPr>
        <p:spPr>
          <a:xfrm>
            <a:off x="0" y="2519837"/>
            <a:ext cx="2674907" cy="2520000"/>
          </a:xfrm>
          <a:prstGeom prst="rect">
            <a:avLst/>
          </a:prstGeom>
          <a:solidFill>
            <a:schemeClr val="tx1"/>
          </a:solidFill>
        </p:spPr>
        <p:txBody>
          <a:bodyPr lIns="180000" tIns="180000" rIns="180000" bIns="180000" anchor="ctr">
            <a:noAutofit/>
          </a:bodyPr>
          <a:lstStyle>
            <a:lvl1pPr algn="ctr">
              <a:defRPr sz="1909" b="0" i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 can also move the text boxes to an alternative position. Swapping with an image placeholder.</a:t>
            </a:r>
          </a:p>
        </p:txBody>
      </p:sp>
      <p:sp>
        <p:nvSpPr>
          <p:cNvPr id="85" name="Picture Placeholder 8"/>
          <p:cNvSpPr>
            <a:spLocks noGrp="1"/>
          </p:cNvSpPr>
          <p:nvPr>
            <p:ph type="pic" sz="quarter" idx="41"/>
          </p:nvPr>
        </p:nvSpPr>
        <p:spPr>
          <a:xfrm>
            <a:off x="2674907" y="0"/>
            <a:ext cx="2674907" cy="2520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7" name="Picture Placeholder 8"/>
          <p:cNvSpPr>
            <a:spLocks noGrp="1"/>
          </p:cNvSpPr>
          <p:nvPr>
            <p:ph type="pic" sz="quarter" idx="45"/>
          </p:nvPr>
        </p:nvSpPr>
        <p:spPr>
          <a:xfrm>
            <a:off x="2674907" y="2519837"/>
            <a:ext cx="2674907" cy="25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1" name="Picture Placeholder 8"/>
          <p:cNvSpPr>
            <a:spLocks noGrp="1"/>
          </p:cNvSpPr>
          <p:nvPr>
            <p:ph type="pic" sz="quarter" idx="49"/>
          </p:nvPr>
        </p:nvSpPr>
        <p:spPr>
          <a:xfrm>
            <a:off x="2674907" y="5039675"/>
            <a:ext cx="2674907" cy="2520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9" name="Picture Placeholder 8"/>
          <p:cNvSpPr>
            <a:spLocks noGrp="1"/>
          </p:cNvSpPr>
          <p:nvPr>
            <p:ph type="pic" sz="quarter" idx="47"/>
          </p:nvPr>
        </p:nvSpPr>
        <p:spPr>
          <a:xfrm>
            <a:off x="8024722" y="2519837"/>
            <a:ext cx="2674907" cy="25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2" name="Picture Placeholder 8"/>
          <p:cNvSpPr>
            <a:spLocks noGrp="1"/>
          </p:cNvSpPr>
          <p:nvPr>
            <p:ph type="pic" sz="quarter" idx="51"/>
          </p:nvPr>
        </p:nvSpPr>
        <p:spPr>
          <a:xfrm>
            <a:off x="8024722" y="5039675"/>
            <a:ext cx="2674907" cy="2520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5" name="Text Placeholder 8"/>
          <p:cNvSpPr>
            <a:spLocks noGrp="1"/>
          </p:cNvSpPr>
          <p:nvPr>
            <p:ph type="body" sz="quarter" idx="25" hasCustomPrompt="1"/>
          </p:nvPr>
        </p:nvSpPr>
        <p:spPr>
          <a:xfrm>
            <a:off x="8024722" y="0"/>
            <a:ext cx="2674907" cy="2520000"/>
          </a:xfrm>
          <a:prstGeom prst="rect">
            <a:avLst/>
          </a:prstGeom>
          <a:solidFill>
            <a:schemeClr val="accent1"/>
          </a:solidFill>
        </p:spPr>
        <p:txBody>
          <a:bodyPr lIns="180000" tIns="180000" rIns="180000" bIns="180000" anchor="ctr">
            <a:noAutofit/>
          </a:bodyPr>
          <a:lstStyle>
            <a:lvl1pPr algn="ctr">
              <a:defRPr sz="1909" b="0" i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 can change the </a:t>
            </a:r>
            <a:r>
              <a:rPr lang="en-US" dirty="0" err="1"/>
              <a:t>colour</a:t>
            </a:r>
            <a:r>
              <a:rPr lang="en-US" dirty="0"/>
              <a:t> of the text boxes</a:t>
            </a:r>
          </a:p>
        </p:txBody>
      </p:sp>
    </p:spTree>
    <p:extLst>
      <p:ext uri="{BB962C8B-B14F-4D97-AF65-F5344CB8AC3E}">
        <p14:creationId xmlns:p14="http://schemas.microsoft.com/office/powerpoint/2010/main" val="3980505782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ontage bullet points 2x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9263" y="6878690"/>
            <a:ext cx="1512887" cy="402483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s-IS"/>
              <a:t>© BRUNSWICK GROUP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3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3579806" y="0"/>
            <a:ext cx="3565588" cy="3780000"/>
          </a:xfrm>
          <a:prstGeom prst="rect">
            <a:avLst/>
          </a:prstGeom>
          <a:solidFill>
            <a:schemeClr val="tx1"/>
          </a:solidFill>
        </p:spPr>
        <p:txBody>
          <a:bodyPr lIns="360000" tIns="360000" rIns="360000" bIns="360000" anchor="ctr">
            <a:noAutofit/>
          </a:bodyPr>
          <a:lstStyle>
            <a:lvl1pPr algn="ctr">
              <a:defRPr sz="2227" i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You can change the color of these boxes</a:t>
            </a: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7135809" y="0"/>
            <a:ext cx="3565588" cy="3780000"/>
          </a:xfrm>
          <a:prstGeom prst="rect">
            <a:avLst/>
          </a:prstGeom>
          <a:solidFill>
            <a:schemeClr val="accent4"/>
          </a:solidFill>
        </p:spPr>
        <p:txBody>
          <a:bodyPr lIns="360000" tIns="360000" rIns="360000" bIns="360000" anchor="ctr">
            <a:noAutofit/>
          </a:bodyPr>
          <a:lstStyle>
            <a:lvl1pPr algn="ctr">
              <a:defRPr sz="2227" i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Please refer to the brand guidelines for color combinations</a:t>
            </a:r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579806" y="3779999"/>
            <a:ext cx="3565588" cy="3780000"/>
          </a:xfrm>
          <a:prstGeom prst="rect">
            <a:avLst/>
          </a:prstGeom>
          <a:solidFill>
            <a:schemeClr val="accent3"/>
          </a:solidFill>
        </p:spPr>
        <p:txBody>
          <a:bodyPr lIns="360000" tIns="360000" rIns="360000" bIns="360000" anchor="ctr">
            <a:noAutofit/>
          </a:bodyPr>
          <a:lstStyle>
            <a:lvl1pPr algn="ctr">
              <a:defRPr sz="2227" i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7135809" y="3779999"/>
            <a:ext cx="3565588" cy="3780000"/>
          </a:xfrm>
          <a:prstGeom prst="rect">
            <a:avLst/>
          </a:prstGeom>
          <a:solidFill>
            <a:schemeClr val="accent2"/>
          </a:solidFill>
        </p:spPr>
        <p:txBody>
          <a:bodyPr lIns="360000" tIns="360000" rIns="360000" bIns="360000" anchor="ctr">
            <a:noAutofit/>
          </a:bodyPr>
          <a:lstStyle>
            <a:lvl1pPr algn="ctr">
              <a:defRPr sz="2227" i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8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0" y="3779999"/>
            <a:ext cx="3565588" cy="3780000"/>
          </a:xfrm>
          <a:prstGeom prst="rect">
            <a:avLst/>
          </a:prstGeom>
          <a:solidFill>
            <a:schemeClr val="accent1"/>
          </a:solidFill>
        </p:spPr>
        <p:txBody>
          <a:bodyPr lIns="360000" tIns="360000" rIns="360000" bIns="360000" anchor="ctr">
            <a:noAutofit/>
          </a:bodyPr>
          <a:lstStyle>
            <a:lvl1pPr algn="ctr">
              <a:defRPr sz="2227" i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Text Placeholder 8"/>
          <p:cNvSpPr>
            <a:spLocks noGrp="1"/>
          </p:cNvSpPr>
          <p:nvPr>
            <p:ph type="body" sz="quarter" idx="20" hasCustomPrompt="1"/>
          </p:nvPr>
        </p:nvSpPr>
        <p:spPr>
          <a:xfrm>
            <a:off x="0" y="0"/>
            <a:ext cx="3565588" cy="3780000"/>
          </a:xfrm>
          <a:prstGeom prst="rect">
            <a:avLst/>
          </a:prstGeom>
          <a:solidFill>
            <a:schemeClr val="bg1"/>
          </a:solidFill>
        </p:spPr>
        <p:txBody>
          <a:bodyPr lIns="540000" tIns="540000" rIns="540000" bIns="180000" anchor="t">
            <a:noAutofit/>
          </a:bodyPr>
          <a:lstStyle>
            <a:lvl1pPr algn="l">
              <a:defRPr sz="2864" b="0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dirty="0"/>
              <a:t>Use this slide instead of bullets for maximum impact</a:t>
            </a:r>
          </a:p>
        </p:txBody>
      </p:sp>
    </p:spTree>
    <p:extLst>
      <p:ext uri="{BB962C8B-B14F-4D97-AF65-F5344CB8AC3E}">
        <p14:creationId xmlns:p14="http://schemas.microsoft.com/office/powerpoint/2010/main" val="839908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3.xml"/><Relationship Id="rId26" Type="http://schemas.openxmlformats.org/officeDocument/2006/relationships/tags" Target="../tags/tag11.xml"/><Relationship Id="rId39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6.xml"/><Relationship Id="rId34" Type="http://schemas.openxmlformats.org/officeDocument/2006/relationships/tags" Target="../tags/tag19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5" Type="http://schemas.openxmlformats.org/officeDocument/2006/relationships/tags" Target="../tags/tag10.xml"/><Relationship Id="rId33" Type="http://schemas.openxmlformats.org/officeDocument/2006/relationships/tags" Target="../tags/tag18.xml"/><Relationship Id="rId38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.xml"/><Relationship Id="rId20" Type="http://schemas.openxmlformats.org/officeDocument/2006/relationships/tags" Target="../tags/tag5.xml"/><Relationship Id="rId29" Type="http://schemas.openxmlformats.org/officeDocument/2006/relationships/tags" Target="../tags/tag1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9.xml"/><Relationship Id="rId32" Type="http://schemas.openxmlformats.org/officeDocument/2006/relationships/tags" Target="../tags/tag17.xml"/><Relationship Id="rId37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23" Type="http://schemas.openxmlformats.org/officeDocument/2006/relationships/tags" Target="../tags/tag8.xml"/><Relationship Id="rId28" Type="http://schemas.openxmlformats.org/officeDocument/2006/relationships/tags" Target="../tags/tag13.xml"/><Relationship Id="rId36" Type="http://schemas.openxmlformats.org/officeDocument/2006/relationships/tags" Target="../tags/tag21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4.xml"/><Relationship Id="rId31" Type="http://schemas.openxmlformats.org/officeDocument/2006/relationships/tags" Target="../tags/tag16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7.xml"/><Relationship Id="rId27" Type="http://schemas.openxmlformats.org/officeDocument/2006/relationships/tags" Target="../tags/tag12.xml"/><Relationship Id="rId30" Type="http://schemas.openxmlformats.org/officeDocument/2006/relationships/tags" Target="../tags/tag15.xml"/><Relationship Id="rId35" Type="http://schemas.openxmlformats.org/officeDocument/2006/relationships/tags" Target="../tags/tag2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18" Type="http://schemas.openxmlformats.org/officeDocument/2006/relationships/tags" Target="../tags/tag112.xml"/><Relationship Id="rId26" Type="http://schemas.openxmlformats.org/officeDocument/2006/relationships/tags" Target="../tags/tag120.xml"/><Relationship Id="rId39" Type="http://schemas.openxmlformats.org/officeDocument/2006/relationships/image" Target="../media/image2.png"/><Relationship Id="rId3" Type="http://schemas.openxmlformats.org/officeDocument/2006/relationships/slideLayout" Target="../slideLayouts/slideLayout17.xml"/><Relationship Id="rId21" Type="http://schemas.openxmlformats.org/officeDocument/2006/relationships/tags" Target="../tags/tag115.xml"/><Relationship Id="rId34" Type="http://schemas.openxmlformats.org/officeDocument/2006/relationships/tags" Target="../tags/tag128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tags" Target="../tags/tag111.xml"/><Relationship Id="rId25" Type="http://schemas.openxmlformats.org/officeDocument/2006/relationships/tags" Target="../tags/tag119.xml"/><Relationship Id="rId33" Type="http://schemas.openxmlformats.org/officeDocument/2006/relationships/tags" Target="../tags/tag127.xml"/><Relationship Id="rId38" Type="http://schemas.openxmlformats.org/officeDocument/2006/relationships/image" Target="../media/image3.emf"/><Relationship Id="rId2" Type="http://schemas.openxmlformats.org/officeDocument/2006/relationships/slideLayout" Target="../slideLayouts/slideLayout16.xml"/><Relationship Id="rId16" Type="http://schemas.openxmlformats.org/officeDocument/2006/relationships/theme" Target="../theme/theme2.xml"/><Relationship Id="rId20" Type="http://schemas.openxmlformats.org/officeDocument/2006/relationships/tags" Target="../tags/tag114.xml"/><Relationship Id="rId29" Type="http://schemas.openxmlformats.org/officeDocument/2006/relationships/tags" Target="../tags/tag123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24" Type="http://schemas.openxmlformats.org/officeDocument/2006/relationships/tags" Target="../tags/tag118.xml"/><Relationship Id="rId32" Type="http://schemas.openxmlformats.org/officeDocument/2006/relationships/tags" Target="../tags/tag126.xml"/><Relationship Id="rId37" Type="http://schemas.openxmlformats.org/officeDocument/2006/relationships/oleObject" Target="../embeddings/oleObject16.bin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23" Type="http://schemas.openxmlformats.org/officeDocument/2006/relationships/tags" Target="../tags/tag117.xml"/><Relationship Id="rId28" Type="http://schemas.openxmlformats.org/officeDocument/2006/relationships/tags" Target="../tags/tag122.xml"/><Relationship Id="rId36" Type="http://schemas.openxmlformats.org/officeDocument/2006/relationships/tags" Target="../tags/tag130.xml"/><Relationship Id="rId10" Type="http://schemas.openxmlformats.org/officeDocument/2006/relationships/slideLayout" Target="../slideLayouts/slideLayout24.xml"/><Relationship Id="rId19" Type="http://schemas.openxmlformats.org/officeDocument/2006/relationships/tags" Target="../tags/tag113.xml"/><Relationship Id="rId31" Type="http://schemas.openxmlformats.org/officeDocument/2006/relationships/tags" Target="../tags/tag125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Relationship Id="rId22" Type="http://schemas.openxmlformats.org/officeDocument/2006/relationships/tags" Target="../tags/tag116.xml"/><Relationship Id="rId27" Type="http://schemas.openxmlformats.org/officeDocument/2006/relationships/tags" Target="../tags/tag121.xml"/><Relationship Id="rId30" Type="http://schemas.openxmlformats.org/officeDocument/2006/relationships/tags" Target="../tags/tag124.xml"/><Relationship Id="rId35" Type="http://schemas.openxmlformats.org/officeDocument/2006/relationships/tags" Target="../tags/tag12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18" Type="http://schemas.openxmlformats.org/officeDocument/2006/relationships/tags" Target="../tags/tag220.xml"/><Relationship Id="rId26" Type="http://schemas.openxmlformats.org/officeDocument/2006/relationships/tags" Target="../tags/tag228.xml"/><Relationship Id="rId39" Type="http://schemas.openxmlformats.org/officeDocument/2006/relationships/image" Target="../media/image3.emf"/><Relationship Id="rId3" Type="http://schemas.openxmlformats.org/officeDocument/2006/relationships/slideLayout" Target="../slideLayouts/slideLayout32.xml"/><Relationship Id="rId21" Type="http://schemas.openxmlformats.org/officeDocument/2006/relationships/tags" Target="../tags/tag223.xml"/><Relationship Id="rId34" Type="http://schemas.openxmlformats.org/officeDocument/2006/relationships/tags" Target="../tags/tag236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17" Type="http://schemas.openxmlformats.org/officeDocument/2006/relationships/theme" Target="../theme/theme3.xml"/><Relationship Id="rId25" Type="http://schemas.openxmlformats.org/officeDocument/2006/relationships/tags" Target="../tags/tag227.xml"/><Relationship Id="rId33" Type="http://schemas.openxmlformats.org/officeDocument/2006/relationships/tags" Target="../tags/tag235.xml"/><Relationship Id="rId38" Type="http://schemas.openxmlformats.org/officeDocument/2006/relationships/oleObject" Target="../embeddings/oleObject31.bin"/><Relationship Id="rId2" Type="http://schemas.openxmlformats.org/officeDocument/2006/relationships/slideLayout" Target="../slideLayouts/slideLayout31.xml"/><Relationship Id="rId16" Type="http://schemas.openxmlformats.org/officeDocument/2006/relationships/slideLayout" Target="../slideLayouts/slideLayout45.xml"/><Relationship Id="rId20" Type="http://schemas.openxmlformats.org/officeDocument/2006/relationships/tags" Target="../tags/tag222.xml"/><Relationship Id="rId29" Type="http://schemas.openxmlformats.org/officeDocument/2006/relationships/tags" Target="../tags/tag2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24" Type="http://schemas.openxmlformats.org/officeDocument/2006/relationships/tags" Target="../tags/tag226.xml"/><Relationship Id="rId32" Type="http://schemas.openxmlformats.org/officeDocument/2006/relationships/tags" Target="../tags/tag234.xml"/><Relationship Id="rId37" Type="http://schemas.openxmlformats.org/officeDocument/2006/relationships/tags" Target="../tags/tag239.xml"/><Relationship Id="rId40" Type="http://schemas.openxmlformats.org/officeDocument/2006/relationships/image" Target="../media/image2.png"/><Relationship Id="rId5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44.xml"/><Relationship Id="rId23" Type="http://schemas.openxmlformats.org/officeDocument/2006/relationships/tags" Target="../tags/tag225.xml"/><Relationship Id="rId28" Type="http://schemas.openxmlformats.org/officeDocument/2006/relationships/tags" Target="../tags/tag230.xml"/><Relationship Id="rId36" Type="http://schemas.openxmlformats.org/officeDocument/2006/relationships/tags" Target="../tags/tag238.xml"/><Relationship Id="rId10" Type="http://schemas.openxmlformats.org/officeDocument/2006/relationships/slideLayout" Target="../slideLayouts/slideLayout39.xml"/><Relationship Id="rId19" Type="http://schemas.openxmlformats.org/officeDocument/2006/relationships/tags" Target="../tags/tag221.xml"/><Relationship Id="rId31" Type="http://schemas.openxmlformats.org/officeDocument/2006/relationships/tags" Target="../tags/tag233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Relationship Id="rId22" Type="http://schemas.openxmlformats.org/officeDocument/2006/relationships/tags" Target="../tags/tag224.xml"/><Relationship Id="rId27" Type="http://schemas.openxmlformats.org/officeDocument/2006/relationships/tags" Target="../tags/tag229.xml"/><Relationship Id="rId30" Type="http://schemas.openxmlformats.org/officeDocument/2006/relationships/tags" Target="../tags/tag232.xml"/><Relationship Id="rId35" Type="http://schemas.openxmlformats.org/officeDocument/2006/relationships/tags" Target="../tags/tag23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slideLayout" Target="../slideLayouts/slideLayout58.xml"/><Relationship Id="rId18" Type="http://schemas.openxmlformats.org/officeDocument/2006/relationships/tags" Target="../tags/tag333.xml"/><Relationship Id="rId26" Type="http://schemas.openxmlformats.org/officeDocument/2006/relationships/tags" Target="../tags/tag341.xml"/><Relationship Id="rId39" Type="http://schemas.openxmlformats.org/officeDocument/2006/relationships/image" Target="../media/image2.png"/><Relationship Id="rId3" Type="http://schemas.openxmlformats.org/officeDocument/2006/relationships/slideLayout" Target="../slideLayouts/slideLayout48.xml"/><Relationship Id="rId21" Type="http://schemas.openxmlformats.org/officeDocument/2006/relationships/tags" Target="../tags/tag336.xml"/><Relationship Id="rId34" Type="http://schemas.openxmlformats.org/officeDocument/2006/relationships/tags" Target="../tags/tag349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17" Type="http://schemas.openxmlformats.org/officeDocument/2006/relationships/tags" Target="../tags/tag332.xml"/><Relationship Id="rId25" Type="http://schemas.openxmlformats.org/officeDocument/2006/relationships/tags" Target="../tags/tag340.xml"/><Relationship Id="rId33" Type="http://schemas.openxmlformats.org/officeDocument/2006/relationships/tags" Target="../tags/tag348.xml"/><Relationship Id="rId38" Type="http://schemas.openxmlformats.org/officeDocument/2006/relationships/image" Target="../media/image1.emf"/><Relationship Id="rId2" Type="http://schemas.openxmlformats.org/officeDocument/2006/relationships/slideLayout" Target="../slideLayouts/slideLayout47.xml"/><Relationship Id="rId16" Type="http://schemas.openxmlformats.org/officeDocument/2006/relationships/tags" Target="../tags/tag331.xml"/><Relationship Id="rId20" Type="http://schemas.openxmlformats.org/officeDocument/2006/relationships/tags" Target="../tags/tag335.xml"/><Relationship Id="rId29" Type="http://schemas.openxmlformats.org/officeDocument/2006/relationships/tags" Target="../tags/tag344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24" Type="http://schemas.openxmlformats.org/officeDocument/2006/relationships/tags" Target="../tags/tag339.xml"/><Relationship Id="rId32" Type="http://schemas.openxmlformats.org/officeDocument/2006/relationships/tags" Target="../tags/tag347.xml"/><Relationship Id="rId37" Type="http://schemas.openxmlformats.org/officeDocument/2006/relationships/oleObject" Target="../embeddings/oleObject47.bin"/><Relationship Id="rId5" Type="http://schemas.openxmlformats.org/officeDocument/2006/relationships/slideLayout" Target="../slideLayouts/slideLayout50.xml"/><Relationship Id="rId15" Type="http://schemas.openxmlformats.org/officeDocument/2006/relationships/theme" Target="../theme/theme4.xml"/><Relationship Id="rId23" Type="http://schemas.openxmlformats.org/officeDocument/2006/relationships/tags" Target="../tags/tag338.xml"/><Relationship Id="rId28" Type="http://schemas.openxmlformats.org/officeDocument/2006/relationships/tags" Target="../tags/tag343.xml"/><Relationship Id="rId36" Type="http://schemas.openxmlformats.org/officeDocument/2006/relationships/tags" Target="../tags/tag351.xml"/><Relationship Id="rId10" Type="http://schemas.openxmlformats.org/officeDocument/2006/relationships/slideLayout" Target="../slideLayouts/slideLayout55.xml"/><Relationship Id="rId19" Type="http://schemas.openxmlformats.org/officeDocument/2006/relationships/tags" Target="../tags/tag334.xml"/><Relationship Id="rId31" Type="http://schemas.openxmlformats.org/officeDocument/2006/relationships/tags" Target="../tags/tag346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slideLayout" Target="../slideLayouts/slideLayout59.xml"/><Relationship Id="rId22" Type="http://schemas.openxmlformats.org/officeDocument/2006/relationships/tags" Target="../tags/tag337.xml"/><Relationship Id="rId27" Type="http://schemas.openxmlformats.org/officeDocument/2006/relationships/tags" Target="../tags/tag342.xml"/><Relationship Id="rId30" Type="http://schemas.openxmlformats.org/officeDocument/2006/relationships/tags" Target="../tags/tag345.xml"/><Relationship Id="rId35" Type="http://schemas.openxmlformats.org/officeDocument/2006/relationships/tags" Target="../tags/tag35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18" Type="http://schemas.openxmlformats.org/officeDocument/2006/relationships/tags" Target="../tags/tag442.xml"/><Relationship Id="rId26" Type="http://schemas.openxmlformats.org/officeDocument/2006/relationships/tags" Target="../tags/tag450.xml"/><Relationship Id="rId39" Type="http://schemas.openxmlformats.org/officeDocument/2006/relationships/image" Target="../media/image2.png"/><Relationship Id="rId3" Type="http://schemas.openxmlformats.org/officeDocument/2006/relationships/slideLayout" Target="../slideLayouts/slideLayout62.xml"/><Relationship Id="rId21" Type="http://schemas.openxmlformats.org/officeDocument/2006/relationships/tags" Target="../tags/tag445.xml"/><Relationship Id="rId34" Type="http://schemas.openxmlformats.org/officeDocument/2006/relationships/tags" Target="../tags/tag458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17" Type="http://schemas.openxmlformats.org/officeDocument/2006/relationships/tags" Target="../tags/tag441.xml"/><Relationship Id="rId25" Type="http://schemas.openxmlformats.org/officeDocument/2006/relationships/tags" Target="../tags/tag449.xml"/><Relationship Id="rId33" Type="http://schemas.openxmlformats.org/officeDocument/2006/relationships/tags" Target="../tags/tag457.xml"/><Relationship Id="rId38" Type="http://schemas.openxmlformats.org/officeDocument/2006/relationships/image" Target="../media/image3.emf"/><Relationship Id="rId2" Type="http://schemas.openxmlformats.org/officeDocument/2006/relationships/slideLayout" Target="../slideLayouts/slideLayout61.xml"/><Relationship Id="rId16" Type="http://schemas.openxmlformats.org/officeDocument/2006/relationships/theme" Target="../theme/theme5.xml"/><Relationship Id="rId20" Type="http://schemas.openxmlformats.org/officeDocument/2006/relationships/tags" Target="../tags/tag444.xml"/><Relationship Id="rId29" Type="http://schemas.openxmlformats.org/officeDocument/2006/relationships/tags" Target="../tags/tag453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24" Type="http://schemas.openxmlformats.org/officeDocument/2006/relationships/tags" Target="../tags/tag448.xml"/><Relationship Id="rId32" Type="http://schemas.openxmlformats.org/officeDocument/2006/relationships/tags" Target="../tags/tag456.xml"/><Relationship Id="rId37" Type="http://schemas.openxmlformats.org/officeDocument/2006/relationships/oleObject" Target="../embeddings/oleObject62.bin"/><Relationship Id="rId5" Type="http://schemas.openxmlformats.org/officeDocument/2006/relationships/slideLayout" Target="../slideLayouts/slideLayout64.xml"/><Relationship Id="rId15" Type="http://schemas.openxmlformats.org/officeDocument/2006/relationships/slideLayout" Target="../slideLayouts/slideLayout74.xml"/><Relationship Id="rId23" Type="http://schemas.openxmlformats.org/officeDocument/2006/relationships/tags" Target="../tags/tag447.xml"/><Relationship Id="rId28" Type="http://schemas.openxmlformats.org/officeDocument/2006/relationships/tags" Target="../tags/tag452.xml"/><Relationship Id="rId36" Type="http://schemas.openxmlformats.org/officeDocument/2006/relationships/tags" Target="../tags/tag460.xml"/><Relationship Id="rId10" Type="http://schemas.openxmlformats.org/officeDocument/2006/relationships/slideLayout" Target="../slideLayouts/slideLayout69.xml"/><Relationship Id="rId19" Type="http://schemas.openxmlformats.org/officeDocument/2006/relationships/tags" Target="../tags/tag443.xml"/><Relationship Id="rId31" Type="http://schemas.openxmlformats.org/officeDocument/2006/relationships/tags" Target="../tags/tag455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slideLayout" Target="../slideLayouts/slideLayout73.xml"/><Relationship Id="rId22" Type="http://schemas.openxmlformats.org/officeDocument/2006/relationships/tags" Target="../tags/tag446.xml"/><Relationship Id="rId27" Type="http://schemas.openxmlformats.org/officeDocument/2006/relationships/tags" Target="../tags/tag451.xml"/><Relationship Id="rId30" Type="http://schemas.openxmlformats.org/officeDocument/2006/relationships/tags" Target="../tags/tag454.xml"/><Relationship Id="rId35" Type="http://schemas.openxmlformats.org/officeDocument/2006/relationships/tags" Target="../tags/tag459.xml"/></Relationships>
</file>

<file path=ppt/slideMasters/_rels/slideMaster6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87.xml"/><Relationship Id="rId18" Type="http://schemas.openxmlformats.org/officeDocument/2006/relationships/slideLayout" Target="../slideLayouts/slideLayout92.xml"/><Relationship Id="rId26" Type="http://schemas.openxmlformats.org/officeDocument/2006/relationships/slideLayout" Target="../slideLayouts/slideLayout100.xml"/><Relationship Id="rId39" Type="http://schemas.openxmlformats.org/officeDocument/2006/relationships/slideLayout" Target="../slideLayouts/slideLayout113.xml"/><Relationship Id="rId21" Type="http://schemas.openxmlformats.org/officeDocument/2006/relationships/slideLayout" Target="../slideLayouts/slideLayout95.xml"/><Relationship Id="rId34" Type="http://schemas.openxmlformats.org/officeDocument/2006/relationships/slideLayout" Target="../slideLayouts/slideLayout108.xml"/><Relationship Id="rId42" Type="http://schemas.openxmlformats.org/officeDocument/2006/relationships/slideLayout" Target="../slideLayouts/slideLayout116.xml"/><Relationship Id="rId47" Type="http://schemas.openxmlformats.org/officeDocument/2006/relationships/slideLayout" Target="../slideLayouts/slideLayout121.xml"/><Relationship Id="rId50" Type="http://schemas.openxmlformats.org/officeDocument/2006/relationships/slideLayout" Target="../slideLayouts/slideLayout124.xml"/><Relationship Id="rId55" Type="http://schemas.openxmlformats.org/officeDocument/2006/relationships/slideLayout" Target="../slideLayouts/slideLayout129.xml"/><Relationship Id="rId63" Type="http://schemas.openxmlformats.org/officeDocument/2006/relationships/tags" Target="../tags/tag540.xml"/><Relationship Id="rId7" Type="http://schemas.openxmlformats.org/officeDocument/2006/relationships/slideLayout" Target="../slideLayouts/slideLayout81.xml"/><Relationship Id="rId2" Type="http://schemas.openxmlformats.org/officeDocument/2006/relationships/slideLayout" Target="../slideLayouts/slideLayout76.xml"/><Relationship Id="rId16" Type="http://schemas.openxmlformats.org/officeDocument/2006/relationships/slideLayout" Target="../slideLayouts/slideLayout90.xml"/><Relationship Id="rId20" Type="http://schemas.openxmlformats.org/officeDocument/2006/relationships/slideLayout" Target="../slideLayouts/slideLayout94.xml"/><Relationship Id="rId29" Type="http://schemas.openxmlformats.org/officeDocument/2006/relationships/slideLayout" Target="../slideLayouts/slideLayout103.xml"/><Relationship Id="rId41" Type="http://schemas.openxmlformats.org/officeDocument/2006/relationships/slideLayout" Target="../slideLayouts/slideLayout115.xml"/><Relationship Id="rId54" Type="http://schemas.openxmlformats.org/officeDocument/2006/relationships/slideLayout" Target="../slideLayouts/slideLayout128.xml"/><Relationship Id="rId62" Type="http://schemas.openxmlformats.org/officeDocument/2006/relationships/theme" Target="../theme/theme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24" Type="http://schemas.openxmlformats.org/officeDocument/2006/relationships/slideLayout" Target="../slideLayouts/slideLayout98.xml"/><Relationship Id="rId32" Type="http://schemas.openxmlformats.org/officeDocument/2006/relationships/slideLayout" Target="../slideLayouts/slideLayout106.xml"/><Relationship Id="rId37" Type="http://schemas.openxmlformats.org/officeDocument/2006/relationships/slideLayout" Target="../slideLayouts/slideLayout111.xml"/><Relationship Id="rId40" Type="http://schemas.openxmlformats.org/officeDocument/2006/relationships/slideLayout" Target="../slideLayouts/slideLayout114.xml"/><Relationship Id="rId45" Type="http://schemas.openxmlformats.org/officeDocument/2006/relationships/slideLayout" Target="../slideLayouts/slideLayout119.xml"/><Relationship Id="rId53" Type="http://schemas.openxmlformats.org/officeDocument/2006/relationships/slideLayout" Target="../slideLayouts/slideLayout127.xml"/><Relationship Id="rId58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79.xml"/><Relationship Id="rId15" Type="http://schemas.openxmlformats.org/officeDocument/2006/relationships/slideLayout" Target="../slideLayouts/slideLayout89.xml"/><Relationship Id="rId23" Type="http://schemas.openxmlformats.org/officeDocument/2006/relationships/slideLayout" Target="../slideLayouts/slideLayout97.xml"/><Relationship Id="rId28" Type="http://schemas.openxmlformats.org/officeDocument/2006/relationships/slideLayout" Target="../slideLayouts/slideLayout102.xml"/><Relationship Id="rId36" Type="http://schemas.openxmlformats.org/officeDocument/2006/relationships/slideLayout" Target="../slideLayouts/slideLayout110.xml"/><Relationship Id="rId49" Type="http://schemas.openxmlformats.org/officeDocument/2006/relationships/slideLayout" Target="../slideLayouts/slideLayout123.xml"/><Relationship Id="rId57" Type="http://schemas.openxmlformats.org/officeDocument/2006/relationships/slideLayout" Target="../slideLayouts/slideLayout131.xml"/><Relationship Id="rId61" Type="http://schemas.openxmlformats.org/officeDocument/2006/relationships/slideLayout" Target="../slideLayouts/slideLayout135.xml"/><Relationship Id="rId10" Type="http://schemas.openxmlformats.org/officeDocument/2006/relationships/slideLayout" Target="../slideLayouts/slideLayout84.xml"/><Relationship Id="rId19" Type="http://schemas.openxmlformats.org/officeDocument/2006/relationships/slideLayout" Target="../slideLayouts/slideLayout93.xml"/><Relationship Id="rId31" Type="http://schemas.openxmlformats.org/officeDocument/2006/relationships/slideLayout" Target="../slideLayouts/slideLayout105.xml"/><Relationship Id="rId44" Type="http://schemas.openxmlformats.org/officeDocument/2006/relationships/slideLayout" Target="../slideLayouts/slideLayout118.xml"/><Relationship Id="rId52" Type="http://schemas.openxmlformats.org/officeDocument/2006/relationships/slideLayout" Target="../slideLayouts/slideLayout126.xml"/><Relationship Id="rId60" Type="http://schemas.openxmlformats.org/officeDocument/2006/relationships/slideLayout" Target="../slideLayouts/slideLayout134.xml"/><Relationship Id="rId65" Type="http://schemas.openxmlformats.org/officeDocument/2006/relationships/image" Target="../media/image5.emf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8.xml"/><Relationship Id="rId22" Type="http://schemas.openxmlformats.org/officeDocument/2006/relationships/slideLayout" Target="../slideLayouts/slideLayout96.xml"/><Relationship Id="rId27" Type="http://schemas.openxmlformats.org/officeDocument/2006/relationships/slideLayout" Target="../slideLayouts/slideLayout101.xml"/><Relationship Id="rId30" Type="http://schemas.openxmlformats.org/officeDocument/2006/relationships/slideLayout" Target="../slideLayouts/slideLayout104.xml"/><Relationship Id="rId35" Type="http://schemas.openxmlformats.org/officeDocument/2006/relationships/slideLayout" Target="../slideLayouts/slideLayout109.xml"/><Relationship Id="rId43" Type="http://schemas.openxmlformats.org/officeDocument/2006/relationships/slideLayout" Target="../slideLayouts/slideLayout117.xml"/><Relationship Id="rId48" Type="http://schemas.openxmlformats.org/officeDocument/2006/relationships/slideLayout" Target="../slideLayouts/slideLayout122.xml"/><Relationship Id="rId56" Type="http://schemas.openxmlformats.org/officeDocument/2006/relationships/slideLayout" Target="../slideLayouts/slideLayout130.xml"/><Relationship Id="rId64" Type="http://schemas.openxmlformats.org/officeDocument/2006/relationships/oleObject" Target="../embeddings/oleObject77.bin"/><Relationship Id="rId8" Type="http://schemas.openxmlformats.org/officeDocument/2006/relationships/slideLayout" Target="../slideLayouts/slideLayout82.xml"/><Relationship Id="rId51" Type="http://schemas.openxmlformats.org/officeDocument/2006/relationships/slideLayout" Target="../slideLayouts/slideLayout125.xml"/><Relationship Id="rId3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86.xml"/><Relationship Id="rId17" Type="http://schemas.openxmlformats.org/officeDocument/2006/relationships/slideLayout" Target="../slideLayouts/slideLayout91.xml"/><Relationship Id="rId25" Type="http://schemas.openxmlformats.org/officeDocument/2006/relationships/slideLayout" Target="../slideLayouts/slideLayout99.xml"/><Relationship Id="rId33" Type="http://schemas.openxmlformats.org/officeDocument/2006/relationships/slideLayout" Target="../slideLayouts/slideLayout107.xml"/><Relationship Id="rId38" Type="http://schemas.openxmlformats.org/officeDocument/2006/relationships/slideLayout" Target="../slideLayouts/slideLayout112.xml"/><Relationship Id="rId46" Type="http://schemas.openxmlformats.org/officeDocument/2006/relationships/slideLayout" Target="../slideLayouts/slideLayout120.xml"/><Relationship Id="rId59" Type="http://schemas.openxmlformats.org/officeDocument/2006/relationships/slideLayout" Target="../slideLayouts/slideLayout1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740B17A4-151A-442A-85BB-61D97FD47CD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6"/>
            </p:custDataLst>
            <p:extLst>
              <p:ext uri="{D42A27DB-BD31-4B8C-83A1-F6EECF244321}">
                <p14:modId xmlns:p14="http://schemas.microsoft.com/office/powerpoint/2010/main" val="2016662956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7" imgW="592" imgH="591" progId="TCLayout.ActiveDocument.1">
                  <p:embed/>
                </p:oleObj>
              </mc:Choice>
              <mc:Fallback>
                <p:oleObj name="think-cell Slide" r:id="rId37" imgW="592" imgH="59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740B17A4-151A-442A-85BB-61D97FD47CD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FB3399E7-290D-4CE6-AA08-2DA0CF307E1C}"/>
              </a:ext>
            </a:extLst>
          </p:cNvPr>
          <p:cNvSpPr/>
          <p:nvPr userDrawn="1">
            <p:custDataLst>
              <p:tags r:id="rId17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pic>
        <p:nvPicPr>
          <p:cNvPr id="170" name="Picture 169">
            <a:extLst>
              <a:ext uri="{FF2B5EF4-FFF2-40B4-BE49-F238E27FC236}">
                <a16:creationId xmlns:a16="http://schemas.microsoft.com/office/drawing/2014/main" id="{E438FD03-7E1D-47B2-B871-052E04BB0B9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9"/>
          <a:srcRect l="7565" t="15791" r="13833" b="13505"/>
          <a:stretch/>
        </p:blipFill>
        <p:spPr>
          <a:xfrm>
            <a:off x="8936157" y="120099"/>
            <a:ext cx="1352137" cy="819234"/>
          </a:xfrm>
          <a:prstGeom prst="rect">
            <a:avLst/>
          </a:prstGeom>
        </p:spPr>
      </p:pic>
      <p:sp>
        <p:nvSpPr>
          <p:cNvPr id="53" name="2. Slide Title">
            <a:extLst>
              <a:ext uri="{FF2B5EF4-FFF2-40B4-BE49-F238E27FC236}">
                <a16:creationId xmlns:a16="http://schemas.microsoft.com/office/drawing/2014/main" id="{7C8D601E-A2E1-4979-AE83-B694B9829662}"/>
              </a:ext>
            </a:extLst>
          </p:cNvPr>
          <p:cNvSpPr>
            <a:spLocks noGrp="1"/>
          </p:cNvSpPr>
          <p:nvPr>
            <p:ph type="title"/>
            <p:custDataLst>
              <p:tags r:id="rId18"/>
            </p:custDataLst>
          </p:nvPr>
        </p:nvSpPr>
        <p:spPr>
          <a:xfrm>
            <a:off x="486477" y="189832"/>
            <a:ext cx="8291317" cy="424084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grpSp>
        <p:nvGrpSpPr>
          <p:cNvPr id="55" name="Grid" hidden="1">
            <a:extLst>
              <a:ext uri="{FF2B5EF4-FFF2-40B4-BE49-F238E27FC236}">
                <a16:creationId xmlns:a16="http://schemas.microsoft.com/office/drawing/2014/main" id="{DEFB2FD9-7CD8-4FAE-9553-EBB1883173D8}"/>
              </a:ext>
            </a:extLst>
          </p:cNvPr>
          <p:cNvGrpSpPr/>
          <p:nvPr userDrawn="1">
            <p:custDataLst>
              <p:tags r:id="rId19"/>
            </p:custDataLst>
          </p:nvPr>
        </p:nvGrpSpPr>
        <p:grpSpPr>
          <a:xfrm>
            <a:off x="1336" y="0"/>
            <a:ext cx="10690477" cy="7559675"/>
            <a:chOff x="0" y="0"/>
            <a:chExt cx="12190476" cy="6858000"/>
          </a:xfrm>
        </p:grpSpPr>
        <p:sp>
          <p:nvSpPr>
            <p:cNvPr id="56" name="slide margin">
              <a:extLst>
                <a:ext uri="{FF2B5EF4-FFF2-40B4-BE49-F238E27FC236}">
                  <a16:creationId xmlns:a16="http://schemas.microsoft.com/office/drawing/2014/main" id="{38DD344F-AD20-46A3-A11B-2D82C3344FEC}"/>
                </a:ext>
              </a:extLst>
            </p:cNvPr>
            <p:cNvSpPr/>
            <p:nvPr/>
          </p:nvSpPr>
          <p:spPr bwMode="invGray">
            <a:xfrm>
              <a:off x="1524" y="0"/>
              <a:ext cx="12188952" cy="6858000"/>
            </a:xfrm>
            <a:custGeom>
              <a:avLst/>
              <a:gdLst>
                <a:gd name="connsiteX0" fmla="*/ 551868 w 12188952"/>
                <a:gd name="connsiteY0" fmla="*/ 1709928 h 6858000"/>
                <a:gd name="connsiteX1" fmla="*/ 551868 w 12188952"/>
                <a:gd name="connsiteY1" fmla="*/ 6217920 h 6858000"/>
                <a:gd name="connsiteX2" fmla="*/ 11636196 w 12188952"/>
                <a:gd name="connsiteY2" fmla="*/ 6217920 h 6858000"/>
                <a:gd name="connsiteX3" fmla="*/ 11636196 w 12188952"/>
                <a:gd name="connsiteY3" fmla="*/ 1709928 h 6858000"/>
                <a:gd name="connsiteX4" fmla="*/ 0 w 12188952"/>
                <a:gd name="connsiteY4" fmla="*/ 0 h 6858000"/>
                <a:gd name="connsiteX5" fmla="*/ 12188952 w 12188952"/>
                <a:gd name="connsiteY5" fmla="*/ 0 h 6858000"/>
                <a:gd name="connsiteX6" fmla="*/ 12188952 w 12188952"/>
                <a:gd name="connsiteY6" fmla="*/ 6858000 h 6858000"/>
                <a:gd name="connsiteX7" fmla="*/ 0 w 12188952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88952" h="6858000">
                  <a:moveTo>
                    <a:pt x="551868" y="1709928"/>
                  </a:moveTo>
                  <a:lnTo>
                    <a:pt x="551868" y="6217920"/>
                  </a:lnTo>
                  <a:lnTo>
                    <a:pt x="11636196" y="6217920"/>
                  </a:lnTo>
                  <a:lnTo>
                    <a:pt x="11636196" y="1709928"/>
                  </a:lnTo>
                  <a:close/>
                  <a:moveTo>
                    <a:pt x="0" y="0"/>
                  </a:moveTo>
                  <a:lnTo>
                    <a:pt x="12188952" y="0"/>
                  </a:lnTo>
                  <a:lnTo>
                    <a:pt x="12188952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FF0000">
                <a:alpha val="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ZA" sz="1579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6C7601CF-5E5B-457D-847F-427610DA2FB7}"/>
                </a:ext>
              </a:extLst>
            </p:cNvPr>
            <p:cNvCxnSpPr/>
            <p:nvPr/>
          </p:nvCxnSpPr>
          <p:spPr bwMode="invGray">
            <a:xfrm>
              <a:off x="859460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31F3C21-0066-454F-858F-CF8DE7C15746}"/>
                </a:ext>
              </a:extLst>
            </p:cNvPr>
            <p:cNvCxnSpPr/>
            <p:nvPr/>
          </p:nvCxnSpPr>
          <p:spPr bwMode="invGray">
            <a:xfrm>
              <a:off x="11332545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E62C2F96-141D-4584-8AFC-7B03AC967AD5}"/>
                </a:ext>
              </a:extLst>
            </p:cNvPr>
            <p:cNvCxnSpPr/>
            <p:nvPr/>
          </p:nvCxnSpPr>
          <p:spPr bwMode="invGray">
            <a:xfrm>
              <a:off x="1811559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BFFAB406-01C7-4D16-B756-95AABF69356F}"/>
                </a:ext>
              </a:extLst>
            </p:cNvPr>
            <p:cNvCxnSpPr/>
            <p:nvPr/>
          </p:nvCxnSpPr>
          <p:spPr bwMode="invGray">
            <a:xfrm>
              <a:off x="2763658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C0947A7-511E-40BC-89AC-7FB57EB8253A}"/>
                </a:ext>
              </a:extLst>
            </p:cNvPr>
            <p:cNvCxnSpPr/>
            <p:nvPr/>
          </p:nvCxnSpPr>
          <p:spPr bwMode="invGray">
            <a:xfrm>
              <a:off x="3715757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EE13BF7D-FE79-4AD9-BD1E-86E33F888F0B}"/>
                </a:ext>
              </a:extLst>
            </p:cNvPr>
            <p:cNvCxnSpPr/>
            <p:nvPr/>
          </p:nvCxnSpPr>
          <p:spPr bwMode="invGray">
            <a:xfrm>
              <a:off x="4667856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39CD20B4-6A15-49A2-A59E-FCCFB641E09C}"/>
                </a:ext>
              </a:extLst>
            </p:cNvPr>
            <p:cNvCxnSpPr/>
            <p:nvPr/>
          </p:nvCxnSpPr>
          <p:spPr bwMode="invGray">
            <a:xfrm>
              <a:off x="5619955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88C9107F-AE78-4984-826C-0B2406DAF134}"/>
                </a:ext>
              </a:extLst>
            </p:cNvPr>
            <p:cNvCxnSpPr/>
            <p:nvPr/>
          </p:nvCxnSpPr>
          <p:spPr bwMode="invGray">
            <a:xfrm>
              <a:off x="6572054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934F056F-D81A-4196-9B3A-AE8FD5591CB2}"/>
                </a:ext>
              </a:extLst>
            </p:cNvPr>
            <p:cNvCxnSpPr/>
            <p:nvPr/>
          </p:nvCxnSpPr>
          <p:spPr bwMode="invGray">
            <a:xfrm>
              <a:off x="7524153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A4C1E84A-C73C-43D4-BA3C-8DBC74530EF8}"/>
                </a:ext>
              </a:extLst>
            </p:cNvPr>
            <p:cNvCxnSpPr/>
            <p:nvPr/>
          </p:nvCxnSpPr>
          <p:spPr bwMode="invGray">
            <a:xfrm>
              <a:off x="8476252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BE85AE8D-58C3-4AA0-B6F0-E5B277CA7900}"/>
                </a:ext>
              </a:extLst>
            </p:cNvPr>
            <p:cNvCxnSpPr/>
            <p:nvPr/>
          </p:nvCxnSpPr>
          <p:spPr bwMode="invGray">
            <a:xfrm>
              <a:off x="9428351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7C36F9C0-4B83-4C02-9FB8-FE87C7414EE2}"/>
                </a:ext>
              </a:extLst>
            </p:cNvPr>
            <p:cNvCxnSpPr/>
            <p:nvPr/>
          </p:nvCxnSpPr>
          <p:spPr bwMode="invGray">
            <a:xfrm>
              <a:off x="10380450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33B3485C-D98D-4843-9430-BAB5037871BA}"/>
                </a:ext>
              </a:extLst>
            </p:cNvPr>
            <p:cNvSpPr/>
            <p:nvPr/>
          </p:nvSpPr>
          <p:spPr bwMode="invGray">
            <a:xfrm>
              <a:off x="1524" y="0"/>
              <a:ext cx="553212" cy="6858000"/>
            </a:xfrm>
            <a:custGeom>
              <a:avLst/>
              <a:gdLst>
                <a:gd name="connsiteX0" fmla="*/ 0 w 553212"/>
                <a:gd name="connsiteY0" fmla="*/ 0 h 6858000"/>
                <a:gd name="connsiteX1" fmla="*/ 553212 w 553212"/>
                <a:gd name="connsiteY1" fmla="*/ 0 h 6858000"/>
                <a:gd name="connsiteX2" fmla="*/ 553212 w 553212"/>
                <a:gd name="connsiteY2" fmla="*/ 6858000 h 6858000"/>
                <a:gd name="connsiteX3" fmla="*/ 0 w 553212"/>
                <a:gd name="connsiteY3" fmla="*/ 6858000 h 6858000"/>
                <a:gd name="connsiteX4" fmla="*/ 0 w 553212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3212" h="6858000">
                  <a:moveTo>
                    <a:pt x="0" y="0"/>
                  </a:moveTo>
                  <a:lnTo>
                    <a:pt x="553212" y="0"/>
                  </a:lnTo>
                  <a:lnTo>
                    <a:pt x="553212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D4711F5E-C124-4817-92AB-CA50490512E0}"/>
                </a:ext>
              </a:extLst>
            </p:cNvPr>
            <p:cNvSpPr/>
            <p:nvPr/>
          </p:nvSpPr>
          <p:spPr bwMode="invGray">
            <a:xfrm>
              <a:off x="1167385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287B4A93-F9FF-464C-9429-7F0508C752D8}"/>
                </a:ext>
              </a:extLst>
            </p:cNvPr>
            <p:cNvSpPr/>
            <p:nvPr/>
          </p:nvSpPr>
          <p:spPr bwMode="invGray">
            <a:xfrm>
              <a:off x="2119484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F30BD8E3-A9FF-4CAF-AFCE-78BAF967AB1A}"/>
                </a:ext>
              </a:extLst>
            </p:cNvPr>
            <p:cNvSpPr/>
            <p:nvPr/>
          </p:nvSpPr>
          <p:spPr bwMode="invGray">
            <a:xfrm>
              <a:off x="3071583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68DFD3D7-8227-4BAE-92E3-7A8D1D9D120B}"/>
                </a:ext>
              </a:extLst>
            </p:cNvPr>
            <p:cNvSpPr/>
            <p:nvPr/>
          </p:nvSpPr>
          <p:spPr bwMode="invGray">
            <a:xfrm>
              <a:off x="4023681" y="0"/>
              <a:ext cx="339450" cy="6858000"/>
            </a:xfrm>
            <a:custGeom>
              <a:avLst/>
              <a:gdLst>
                <a:gd name="connsiteX0" fmla="*/ 0 w 339450"/>
                <a:gd name="connsiteY0" fmla="*/ 0 h 6858000"/>
                <a:gd name="connsiteX1" fmla="*/ 339450 w 339450"/>
                <a:gd name="connsiteY1" fmla="*/ 0 h 6858000"/>
                <a:gd name="connsiteX2" fmla="*/ 339450 w 339450"/>
                <a:gd name="connsiteY2" fmla="*/ 6858000 h 6858000"/>
                <a:gd name="connsiteX3" fmla="*/ 0 w 339450"/>
                <a:gd name="connsiteY3" fmla="*/ 6858000 h 6858000"/>
                <a:gd name="connsiteX4" fmla="*/ 0 w 339450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0" h="6858000">
                  <a:moveTo>
                    <a:pt x="0" y="0"/>
                  </a:moveTo>
                  <a:lnTo>
                    <a:pt x="339450" y="0"/>
                  </a:lnTo>
                  <a:lnTo>
                    <a:pt x="339450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B1BDBD63-521E-429E-88F1-146A189AC445}"/>
                </a:ext>
              </a:extLst>
            </p:cNvPr>
            <p:cNvSpPr/>
            <p:nvPr/>
          </p:nvSpPr>
          <p:spPr bwMode="invGray">
            <a:xfrm>
              <a:off x="4975780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A0B0088A-AB05-469E-9D5A-008850E9B532}"/>
                </a:ext>
              </a:extLst>
            </p:cNvPr>
            <p:cNvSpPr/>
            <p:nvPr/>
          </p:nvSpPr>
          <p:spPr bwMode="invGray">
            <a:xfrm>
              <a:off x="5927879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9BCFA35-14ED-4686-918B-E003CB0183E0}"/>
                </a:ext>
              </a:extLst>
            </p:cNvPr>
            <p:cNvSpPr/>
            <p:nvPr/>
          </p:nvSpPr>
          <p:spPr bwMode="invGray">
            <a:xfrm>
              <a:off x="6879978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32C9479A-9B75-4DAD-BD6F-ACA06F40053D}"/>
                </a:ext>
              </a:extLst>
            </p:cNvPr>
            <p:cNvSpPr/>
            <p:nvPr/>
          </p:nvSpPr>
          <p:spPr bwMode="invGray">
            <a:xfrm>
              <a:off x="7832077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0E502045-AFEE-46BD-82EF-7FDCA210A972}"/>
                </a:ext>
              </a:extLst>
            </p:cNvPr>
            <p:cNvSpPr/>
            <p:nvPr/>
          </p:nvSpPr>
          <p:spPr bwMode="invGray">
            <a:xfrm>
              <a:off x="8784176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8331B978-23AB-4D1C-BDEB-D3F9BEDAA2DB}"/>
                </a:ext>
              </a:extLst>
            </p:cNvPr>
            <p:cNvSpPr/>
            <p:nvPr/>
          </p:nvSpPr>
          <p:spPr bwMode="invGray">
            <a:xfrm>
              <a:off x="9736274" y="0"/>
              <a:ext cx="339450" cy="6858000"/>
            </a:xfrm>
            <a:custGeom>
              <a:avLst/>
              <a:gdLst>
                <a:gd name="connsiteX0" fmla="*/ 0 w 339450"/>
                <a:gd name="connsiteY0" fmla="*/ 0 h 6858000"/>
                <a:gd name="connsiteX1" fmla="*/ 339450 w 339450"/>
                <a:gd name="connsiteY1" fmla="*/ 0 h 6858000"/>
                <a:gd name="connsiteX2" fmla="*/ 339450 w 339450"/>
                <a:gd name="connsiteY2" fmla="*/ 6858000 h 6858000"/>
                <a:gd name="connsiteX3" fmla="*/ 0 w 339450"/>
                <a:gd name="connsiteY3" fmla="*/ 6858000 h 6858000"/>
                <a:gd name="connsiteX4" fmla="*/ 0 w 339450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0" h="6858000">
                  <a:moveTo>
                    <a:pt x="0" y="0"/>
                  </a:moveTo>
                  <a:lnTo>
                    <a:pt x="339450" y="0"/>
                  </a:lnTo>
                  <a:lnTo>
                    <a:pt x="339450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B5C2958A-8756-4F5D-9D2E-8609AF3FE7F3}"/>
                </a:ext>
              </a:extLst>
            </p:cNvPr>
            <p:cNvSpPr/>
            <p:nvPr/>
          </p:nvSpPr>
          <p:spPr bwMode="invGray">
            <a:xfrm>
              <a:off x="10688372" y="0"/>
              <a:ext cx="336244" cy="6858000"/>
            </a:xfrm>
            <a:custGeom>
              <a:avLst/>
              <a:gdLst>
                <a:gd name="connsiteX0" fmla="*/ 0 w 336244"/>
                <a:gd name="connsiteY0" fmla="*/ 0 h 6858000"/>
                <a:gd name="connsiteX1" fmla="*/ 336244 w 336244"/>
                <a:gd name="connsiteY1" fmla="*/ 0 h 6858000"/>
                <a:gd name="connsiteX2" fmla="*/ 336244 w 336244"/>
                <a:gd name="connsiteY2" fmla="*/ 6858000 h 6858000"/>
                <a:gd name="connsiteX3" fmla="*/ 0 w 336244"/>
                <a:gd name="connsiteY3" fmla="*/ 6858000 h 6858000"/>
                <a:gd name="connsiteX4" fmla="*/ 0 w 336244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244" h="6858000">
                  <a:moveTo>
                    <a:pt x="0" y="0"/>
                  </a:moveTo>
                  <a:lnTo>
                    <a:pt x="336244" y="0"/>
                  </a:lnTo>
                  <a:lnTo>
                    <a:pt x="336244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405E51A7-0B73-4EDC-8853-4C4885C3CD12}"/>
                </a:ext>
              </a:extLst>
            </p:cNvPr>
            <p:cNvSpPr/>
            <p:nvPr/>
          </p:nvSpPr>
          <p:spPr bwMode="invGray">
            <a:xfrm>
              <a:off x="11637264" y="0"/>
              <a:ext cx="553212" cy="6858000"/>
            </a:xfrm>
            <a:custGeom>
              <a:avLst/>
              <a:gdLst>
                <a:gd name="connsiteX0" fmla="*/ 0 w 553212"/>
                <a:gd name="connsiteY0" fmla="*/ 0 h 6858000"/>
                <a:gd name="connsiteX1" fmla="*/ 553212 w 553212"/>
                <a:gd name="connsiteY1" fmla="*/ 0 h 6858000"/>
                <a:gd name="connsiteX2" fmla="*/ 553212 w 553212"/>
                <a:gd name="connsiteY2" fmla="*/ 6858000 h 6858000"/>
                <a:gd name="connsiteX3" fmla="*/ 0 w 553212"/>
                <a:gd name="connsiteY3" fmla="*/ 6858000 h 6858000"/>
                <a:gd name="connsiteX4" fmla="*/ 0 w 553212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3212" h="6858000">
                  <a:moveTo>
                    <a:pt x="0" y="0"/>
                  </a:moveTo>
                  <a:lnTo>
                    <a:pt x="553212" y="0"/>
                  </a:lnTo>
                  <a:lnTo>
                    <a:pt x="553212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A655BB02-C70B-4783-95E3-349A9749DE81}"/>
                </a:ext>
              </a:extLst>
            </p:cNvPr>
            <p:cNvSpPr/>
            <p:nvPr/>
          </p:nvSpPr>
          <p:spPr bwMode="invGray">
            <a:xfrm>
              <a:off x="7219428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BF414889-E577-40C3-8CDF-DA20200FC4BB}"/>
                </a:ext>
              </a:extLst>
            </p:cNvPr>
            <p:cNvSpPr/>
            <p:nvPr userDrawn="1"/>
          </p:nvSpPr>
          <p:spPr bwMode="invGray">
            <a:xfrm>
              <a:off x="1506835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0578B73-0DC8-40FE-8A21-280C0818D286}"/>
                </a:ext>
              </a:extLst>
            </p:cNvPr>
            <p:cNvSpPr/>
            <p:nvPr userDrawn="1"/>
          </p:nvSpPr>
          <p:spPr bwMode="invGray">
            <a:xfrm>
              <a:off x="2458934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A3EAB8C-6F2A-4487-A2BB-0984642F92BD}"/>
                </a:ext>
              </a:extLst>
            </p:cNvPr>
            <p:cNvSpPr/>
            <p:nvPr userDrawn="1"/>
          </p:nvSpPr>
          <p:spPr bwMode="invGray">
            <a:xfrm>
              <a:off x="3411033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7D70175-6613-45BC-AF43-015C72F13A7B}"/>
                </a:ext>
              </a:extLst>
            </p:cNvPr>
            <p:cNvSpPr/>
            <p:nvPr userDrawn="1"/>
          </p:nvSpPr>
          <p:spPr bwMode="invGray">
            <a:xfrm>
              <a:off x="4363132" y="0"/>
              <a:ext cx="609447" cy="6858000"/>
            </a:xfrm>
            <a:custGeom>
              <a:avLst/>
              <a:gdLst>
                <a:gd name="connsiteX0" fmla="*/ 0 w 609447"/>
                <a:gd name="connsiteY0" fmla="*/ 0 h 6858000"/>
                <a:gd name="connsiteX1" fmla="*/ 609447 w 609447"/>
                <a:gd name="connsiteY1" fmla="*/ 0 h 6858000"/>
                <a:gd name="connsiteX2" fmla="*/ 609447 w 609447"/>
                <a:gd name="connsiteY2" fmla="*/ 6858000 h 6858000"/>
                <a:gd name="connsiteX3" fmla="*/ 0 w 609447"/>
                <a:gd name="connsiteY3" fmla="*/ 6858000 h 6858000"/>
                <a:gd name="connsiteX4" fmla="*/ 0 w 609447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7" h="6858000">
                  <a:moveTo>
                    <a:pt x="0" y="0"/>
                  </a:moveTo>
                  <a:lnTo>
                    <a:pt x="609447" y="0"/>
                  </a:lnTo>
                  <a:lnTo>
                    <a:pt x="609447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9B942F25-6CDB-4981-97B7-D7BDEBE5ADF5}"/>
                </a:ext>
              </a:extLst>
            </p:cNvPr>
            <p:cNvSpPr/>
            <p:nvPr userDrawn="1"/>
          </p:nvSpPr>
          <p:spPr bwMode="invGray">
            <a:xfrm>
              <a:off x="5315230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01315AFB-F00B-4517-B2CA-2588A030EFF4}"/>
                </a:ext>
              </a:extLst>
            </p:cNvPr>
            <p:cNvSpPr/>
            <p:nvPr userDrawn="1"/>
          </p:nvSpPr>
          <p:spPr bwMode="invGray">
            <a:xfrm>
              <a:off x="6267329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F2EAC9B8-160B-4F7F-8029-F358F771D704}"/>
                </a:ext>
              </a:extLst>
            </p:cNvPr>
            <p:cNvSpPr/>
            <p:nvPr userDrawn="1"/>
          </p:nvSpPr>
          <p:spPr bwMode="invGray">
            <a:xfrm>
              <a:off x="8171527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42671AAA-F5BF-4B8E-9B20-12F8E97A3021}"/>
                </a:ext>
              </a:extLst>
            </p:cNvPr>
            <p:cNvSpPr/>
            <p:nvPr userDrawn="1"/>
          </p:nvSpPr>
          <p:spPr bwMode="invGray">
            <a:xfrm>
              <a:off x="9123626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23FB4F88-2E32-42AF-931D-73EEE391186B}"/>
                </a:ext>
              </a:extLst>
            </p:cNvPr>
            <p:cNvSpPr/>
            <p:nvPr userDrawn="1"/>
          </p:nvSpPr>
          <p:spPr bwMode="invGray">
            <a:xfrm>
              <a:off x="10075725" y="0"/>
              <a:ext cx="609447" cy="6858000"/>
            </a:xfrm>
            <a:custGeom>
              <a:avLst/>
              <a:gdLst>
                <a:gd name="connsiteX0" fmla="*/ 0 w 609447"/>
                <a:gd name="connsiteY0" fmla="*/ 0 h 6858000"/>
                <a:gd name="connsiteX1" fmla="*/ 609447 w 609447"/>
                <a:gd name="connsiteY1" fmla="*/ 0 h 6858000"/>
                <a:gd name="connsiteX2" fmla="*/ 609447 w 609447"/>
                <a:gd name="connsiteY2" fmla="*/ 6858000 h 6858000"/>
                <a:gd name="connsiteX3" fmla="*/ 0 w 609447"/>
                <a:gd name="connsiteY3" fmla="*/ 6858000 h 6858000"/>
                <a:gd name="connsiteX4" fmla="*/ 0 w 609447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7" h="6858000">
                  <a:moveTo>
                    <a:pt x="0" y="0"/>
                  </a:moveTo>
                  <a:lnTo>
                    <a:pt x="609447" y="0"/>
                  </a:lnTo>
                  <a:lnTo>
                    <a:pt x="609447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E4A1769F-CE92-4633-87B1-DDCB8F121456}"/>
                </a:ext>
              </a:extLst>
            </p:cNvPr>
            <p:cNvSpPr/>
            <p:nvPr userDrawn="1"/>
          </p:nvSpPr>
          <p:spPr bwMode="invGray">
            <a:xfrm>
              <a:off x="11027826" y="0"/>
              <a:ext cx="609438" cy="6858000"/>
            </a:xfrm>
            <a:custGeom>
              <a:avLst/>
              <a:gdLst>
                <a:gd name="connsiteX0" fmla="*/ 0 w 609438"/>
                <a:gd name="connsiteY0" fmla="*/ 0 h 6858000"/>
                <a:gd name="connsiteX1" fmla="*/ 609438 w 609438"/>
                <a:gd name="connsiteY1" fmla="*/ 0 h 6858000"/>
                <a:gd name="connsiteX2" fmla="*/ 609438 w 609438"/>
                <a:gd name="connsiteY2" fmla="*/ 6858000 h 6858000"/>
                <a:gd name="connsiteX3" fmla="*/ 0 w 609438"/>
                <a:gd name="connsiteY3" fmla="*/ 6858000 h 6858000"/>
                <a:gd name="connsiteX4" fmla="*/ 0 w 60943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38" h="6858000">
                  <a:moveTo>
                    <a:pt x="0" y="0"/>
                  </a:moveTo>
                  <a:lnTo>
                    <a:pt x="609438" y="0"/>
                  </a:lnTo>
                  <a:lnTo>
                    <a:pt x="60943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4B597847-9D21-4E79-A3C1-CD09A72ED17A}"/>
                </a:ext>
              </a:extLst>
            </p:cNvPr>
            <p:cNvSpPr/>
            <p:nvPr userDrawn="1"/>
          </p:nvSpPr>
          <p:spPr bwMode="invGray">
            <a:xfrm>
              <a:off x="554736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A4475F4C-A18C-4D1A-BA57-171FB0889ED5}"/>
                </a:ext>
              </a:extLst>
            </p:cNvPr>
            <p:cNvCxnSpPr/>
            <p:nvPr userDrawn="1"/>
          </p:nvCxnSpPr>
          <p:spPr bwMode="invGray">
            <a:xfrm>
              <a:off x="0" y="62179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CB668352-A3AB-4B2E-9A58-3447022124C4}"/>
                </a:ext>
              </a:extLst>
            </p:cNvPr>
            <p:cNvCxnSpPr/>
            <p:nvPr userDrawn="1"/>
          </p:nvCxnSpPr>
          <p:spPr bwMode="invGray">
            <a:xfrm>
              <a:off x="0" y="31089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7FB43971-E513-473C-A51D-9EE94E61083C}"/>
                </a:ext>
              </a:extLst>
            </p:cNvPr>
            <p:cNvCxnSpPr/>
            <p:nvPr userDrawn="1"/>
          </p:nvCxnSpPr>
          <p:spPr bwMode="invGray">
            <a:xfrm>
              <a:off x="0" y="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45DF1BF3-81AD-4891-9BB0-2F7A0C9D4E46}"/>
                </a:ext>
              </a:extLst>
            </p:cNvPr>
            <p:cNvCxnSpPr/>
            <p:nvPr userDrawn="1"/>
          </p:nvCxnSpPr>
          <p:spPr bwMode="invGray">
            <a:xfrm>
              <a:off x="0" y="124358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00BDB8E3-D6DD-4760-8A19-73C078A70F87}"/>
                </a:ext>
              </a:extLst>
            </p:cNvPr>
            <p:cNvCxnSpPr/>
            <p:nvPr userDrawn="1"/>
          </p:nvCxnSpPr>
          <p:spPr bwMode="invGray">
            <a:xfrm>
              <a:off x="0" y="93268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CF12D775-122F-40DE-9D53-9EE07EEAA8F5}"/>
                </a:ext>
              </a:extLst>
            </p:cNvPr>
            <p:cNvCxnSpPr/>
            <p:nvPr userDrawn="1"/>
          </p:nvCxnSpPr>
          <p:spPr bwMode="invGray">
            <a:xfrm>
              <a:off x="0" y="186537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AD2CAD56-BA05-4C75-8034-7BE3F452236F}"/>
                </a:ext>
              </a:extLst>
            </p:cNvPr>
            <p:cNvCxnSpPr/>
            <p:nvPr userDrawn="1"/>
          </p:nvCxnSpPr>
          <p:spPr bwMode="invGray">
            <a:xfrm>
              <a:off x="0" y="155448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790E0245-1DD4-47DE-874E-81EEEC5BC8F7}"/>
                </a:ext>
              </a:extLst>
            </p:cNvPr>
            <p:cNvCxnSpPr/>
            <p:nvPr userDrawn="1"/>
          </p:nvCxnSpPr>
          <p:spPr bwMode="invGray">
            <a:xfrm>
              <a:off x="0" y="248716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1CFFCCA0-3335-4A1D-ABE0-05033DB06A2E}"/>
                </a:ext>
              </a:extLst>
            </p:cNvPr>
            <p:cNvCxnSpPr/>
            <p:nvPr userDrawn="1"/>
          </p:nvCxnSpPr>
          <p:spPr bwMode="invGray">
            <a:xfrm>
              <a:off x="0" y="217627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F4D72CB9-C1AD-44DE-9701-7AC2B6FF96CE}"/>
                </a:ext>
              </a:extLst>
            </p:cNvPr>
            <p:cNvCxnSpPr/>
            <p:nvPr userDrawn="1"/>
          </p:nvCxnSpPr>
          <p:spPr bwMode="invGray">
            <a:xfrm>
              <a:off x="0" y="310896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889B3321-C5E9-4805-BC66-EA0432C4C15B}"/>
                </a:ext>
              </a:extLst>
            </p:cNvPr>
            <p:cNvCxnSpPr/>
            <p:nvPr userDrawn="1"/>
          </p:nvCxnSpPr>
          <p:spPr bwMode="invGray">
            <a:xfrm>
              <a:off x="0" y="279806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7ACEEB3E-3F13-47FD-9363-059ECF85CA24}"/>
                </a:ext>
              </a:extLst>
            </p:cNvPr>
            <p:cNvCxnSpPr/>
            <p:nvPr userDrawn="1"/>
          </p:nvCxnSpPr>
          <p:spPr bwMode="invGray">
            <a:xfrm>
              <a:off x="0" y="373075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373AB56B-1DBC-4E4B-A722-E8BD0ECD1B41}"/>
                </a:ext>
              </a:extLst>
            </p:cNvPr>
            <p:cNvCxnSpPr/>
            <p:nvPr userDrawn="1"/>
          </p:nvCxnSpPr>
          <p:spPr bwMode="invGray">
            <a:xfrm>
              <a:off x="0" y="341985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7406E6C7-24A3-4B83-8726-B30607709EF5}"/>
                </a:ext>
              </a:extLst>
            </p:cNvPr>
            <p:cNvCxnSpPr/>
            <p:nvPr userDrawn="1"/>
          </p:nvCxnSpPr>
          <p:spPr bwMode="invGray">
            <a:xfrm>
              <a:off x="0" y="435254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ABF470C1-8F17-46A7-9CF6-68959FCC27C5}"/>
                </a:ext>
              </a:extLst>
            </p:cNvPr>
            <p:cNvCxnSpPr/>
            <p:nvPr userDrawn="1"/>
          </p:nvCxnSpPr>
          <p:spPr bwMode="invGray">
            <a:xfrm>
              <a:off x="0" y="404164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BDFB440D-CD6D-4896-879A-A739507A9DA0}"/>
                </a:ext>
              </a:extLst>
            </p:cNvPr>
            <p:cNvCxnSpPr/>
            <p:nvPr userDrawn="1"/>
          </p:nvCxnSpPr>
          <p:spPr bwMode="invGray">
            <a:xfrm>
              <a:off x="0" y="497433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213BC5EF-1845-45CB-A034-F5C2FECB524D}"/>
                </a:ext>
              </a:extLst>
            </p:cNvPr>
            <p:cNvCxnSpPr/>
            <p:nvPr userDrawn="1"/>
          </p:nvCxnSpPr>
          <p:spPr bwMode="invGray">
            <a:xfrm>
              <a:off x="0" y="466344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52206814-DAB9-4959-9312-D81139D2AED1}"/>
                </a:ext>
              </a:extLst>
            </p:cNvPr>
            <p:cNvCxnSpPr/>
            <p:nvPr userDrawn="1"/>
          </p:nvCxnSpPr>
          <p:spPr bwMode="invGray">
            <a:xfrm>
              <a:off x="0" y="559612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863072DF-59FF-4A0A-BAA0-5A11E1D2E4E3}"/>
                </a:ext>
              </a:extLst>
            </p:cNvPr>
            <p:cNvCxnSpPr/>
            <p:nvPr userDrawn="1"/>
          </p:nvCxnSpPr>
          <p:spPr bwMode="invGray">
            <a:xfrm>
              <a:off x="0" y="528523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8A4BE5F7-9CDA-49D9-BFEC-F2B196770FC3}"/>
                </a:ext>
              </a:extLst>
            </p:cNvPr>
            <p:cNvCxnSpPr/>
            <p:nvPr userDrawn="1"/>
          </p:nvCxnSpPr>
          <p:spPr bwMode="invGray">
            <a:xfrm>
              <a:off x="0" y="621792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CC5C0C16-0A28-498B-9C6F-5032271897D0}"/>
                </a:ext>
              </a:extLst>
            </p:cNvPr>
            <p:cNvCxnSpPr/>
            <p:nvPr userDrawn="1"/>
          </p:nvCxnSpPr>
          <p:spPr bwMode="invGray">
            <a:xfrm>
              <a:off x="0" y="590702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91131945-8EE6-4545-BF8A-AF353687BEB3}"/>
                </a:ext>
              </a:extLst>
            </p:cNvPr>
            <p:cNvCxnSpPr/>
            <p:nvPr userDrawn="1"/>
          </p:nvCxnSpPr>
          <p:spPr bwMode="invGray">
            <a:xfrm>
              <a:off x="0" y="652881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A75DD299-052D-4F8E-A9FE-D093F95B0FF2}"/>
                </a:ext>
              </a:extLst>
            </p:cNvPr>
            <p:cNvCxnSpPr/>
            <p:nvPr userDrawn="1"/>
          </p:nvCxnSpPr>
          <p:spPr bwMode="invGray">
            <a:xfrm>
              <a:off x="0" y="77724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58EBC29A-6A7B-40D5-897C-5DEEBEE6A4B2}"/>
                </a:ext>
              </a:extLst>
            </p:cNvPr>
            <p:cNvCxnSpPr/>
            <p:nvPr userDrawn="1"/>
          </p:nvCxnSpPr>
          <p:spPr bwMode="invGray">
            <a:xfrm>
              <a:off x="0" y="46634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C66B5FDD-F1EC-4F2C-B392-BC178AD8DA90}"/>
                </a:ext>
              </a:extLst>
            </p:cNvPr>
            <p:cNvCxnSpPr/>
            <p:nvPr userDrawn="1"/>
          </p:nvCxnSpPr>
          <p:spPr bwMode="invGray">
            <a:xfrm>
              <a:off x="0" y="15544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D93E83BE-872E-48AC-9FFE-A9F5597742DF}"/>
                </a:ext>
              </a:extLst>
            </p:cNvPr>
            <p:cNvCxnSpPr/>
            <p:nvPr userDrawn="1"/>
          </p:nvCxnSpPr>
          <p:spPr bwMode="invGray">
            <a:xfrm>
              <a:off x="0" y="139903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D9D1C528-2748-4906-ABB1-D32D60EC43E0}"/>
                </a:ext>
              </a:extLst>
            </p:cNvPr>
            <p:cNvCxnSpPr/>
            <p:nvPr userDrawn="1"/>
          </p:nvCxnSpPr>
          <p:spPr bwMode="invGray">
            <a:xfrm>
              <a:off x="0" y="108813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6982271F-16E6-4B46-8B36-C850AA36014C}"/>
                </a:ext>
              </a:extLst>
            </p:cNvPr>
            <p:cNvCxnSpPr/>
            <p:nvPr userDrawn="1"/>
          </p:nvCxnSpPr>
          <p:spPr bwMode="invGray">
            <a:xfrm>
              <a:off x="0" y="202082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8A678F6B-D7A6-4C5F-A60A-68F375965733}"/>
                </a:ext>
              </a:extLst>
            </p:cNvPr>
            <p:cNvCxnSpPr/>
            <p:nvPr userDrawn="1"/>
          </p:nvCxnSpPr>
          <p:spPr bwMode="invGray">
            <a:xfrm>
              <a:off x="0" y="170992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B1F16AAE-3D56-49D9-B1F8-CF0D668C4625}"/>
                </a:ext>
              </a:extLst>
            </p:cNvPr>
            <p:cNvCxnSpPr/>
            <p:nvPr userDrawn="1"/>
          </p:nvCxnSpPr>
          <p:spPr bwMode="invGray">
            <a:xfrm>
              <a:off x="0" y="264261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2146BA71-43F2-4516-96BC-46C1F7150D1F}"/>
                </a:ext>
              </a:extLst>
            </p:cNvPr>
            <p:cNvCxnSpPr/>
            <p:nvPr userDrawn="1"/>
          </p:nvCxnSpPr>
          <p:spPr bwMode="invGray">
            <a:xfrm>
              <a:off x="0" y="233172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6B2820DA-E0D5-407B-9227-F00335F2855C}"/>
                </a:ext>
              </a:extLst>
            </p:cNvPr>
            <p:cNvCxnSpPr/>
            <p:nvPr userDrawn="1"/>
          </p:nvCxnSpPr>
          <p:spPr bwMode="invGray">
            <a:xfrm>
              <a:off x="0" y="326440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A6A61357-206A-4A6B-82AD-45174279B301}"/>
                </a:ext>
              </a:extLst>
            </p:cNvPr>
            <p:cNvCxnSpPr/>
            <p:nvPr userDrawn="1"/>
          </p:nvCxnSpPr>
          <p:spPr bwMode="invGray">
            <a:xfrm>
              <a:off x="0" y="295351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6FD4E7D7-1920-4CDF-8C8E-2C8843C3234E}"/>
                </a:ext>
              </a:extLst>
            </p:cNvPr>
            <p:cNvCxnSpPr/>
            <p:nvPr userDrawn="1"/>
          </p:nvCxnSpPr>
          <p:spPr bwMode="invGray">
            <a:xfrm>
              <a:off x="0" y="388620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B6B52954-99B2-4CA1-BC58-BC2CE3144C2E}"/>
                </a:ext>
              </a:extLst>
            </p:cNvPr>
            <p:cNvCxnSpPr/>
            <p:nvPr userDrawn="1"/>
          </p:nvCxnSpPr>
          <p:spPr bwMode="invGray">
            <a:xfrm>
              <a:off x="0" y="357530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A58B8F17-F2CF-4C8B-9384-4763AEB46266}"/>
                </a:ext>
              </a:extLst>
            </p:cNvPr>
            <p:cNvCxnSpPr/>
            <p:nvPr userDrawn="1"/>
          </p:nvCxnSpPr>
          <p:spPr bwMode="invGray">
            <a:xfrm>
              <a:off x="0" y="450799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BF4D57F3-3690-4C8F-9DD3-6514140E8449}"/>
                </a:ext>
              </a:extLst>
            </p:cNvPr>
            <p:cNvCxnSpPr/>
            <p:nvPr userDrawn="1"/>
          </p:nvCxnSpPr>
          <p:spPr bwMode="invGray">
            <a:xfrm>
              <a:off x="0" y="419709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6F1248E6-58FC-4800-A342-F266640388C0}"/>
                </a:ext>
              </a:extLst>
            </p:cNvPr>
            <p:cNvCxnSpPr/>
            <p:nvPr userDrawn="1"/>
          </p:nvCxnSpPr>
          <p:spPr bwMode="invGray">
            <a:xfrm>
              <a:off x="0" y="512978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9B8011EA-A67B-4792-899C-6F30861FB41B}"/>
                </a:ext>
              </a:extLst>
            </p:cNvPr>
            <p:cNvCxnSpPr/>
            <p:nvPr userDrawn="1"/>
          </p:nvCxnSpPr>
          <p:spPr bwMode="invGray">
            <a:xfrm>
              <a:off x="0" y="481888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4E187538-C1B6-4AB3-9E92-1CBE573E39EA}"/>
                </a:ext>
              </a:extLst>
            </p:cNvPr>
            <p:cNvCxnSpPr/>
            <p:nvPr userDrawn="1"/>
          </p:nvCxnSpPr>
          <p:spPr bwMode="invGray">
            <a:xfrm>
              <a:off x="0" y="575157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F725F436-5B17-4F6D-B174-9FD6324175C9}"/>
                </a:ext>
              </a:extLst>
            </p:cNvPr>
            <p:cNvCxnSpPr/>
            <p:nvPr userDrawn="1"/>
          </p:nvCxnSpPr>
          <p:spPr bwMode="invGray">
            <a:xfrm>
              <a:off x="0" y="544068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3DD99996-2943-48E4-B56E-D3F05FDFEC4F}"/>
                </a:ext>
              </a:extLst>
            </p:cNvPr>
            <p:cNvCxnSpPr/>
            <p:nvPr userDrawn="1"/>
          </p:nvCxnSpPr>
          <p:spPr bwMode="invGray">
            <a:xfrm>
              <a:off x="0" y="637336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E8B8D663-5E52-4EA2-8D3F-41F6121FAE3C}"/>
                </a:ext>
              </a:extLst>
            </p:cNvPr>
            <p:cNvCxnSpPr/>
            <p:nvPr userDrawn="1"/>
          </p:nvCxnSpPr>
          <p:spPr bwMode="invGray">
            <a:xfrm>
              <a:off x="0" y="606247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11F6EC2A-C5C1-4266-92CE-81F84B827556}"/>
                </a:ext>
              </a:extLst>
            </p:cNvPr>
            <p:cNvCxnSpPr/>
            <p:nvPr userDrawn="1"/>
          </p:nvCxnSpPr>
          <p:spPr bwMode="invGray">
            <a:xfrm>
              <a:off x="0" y="668426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main body box">
              <a:extLst>
                <a:ext uri="{FF2B5EF4-FFF2-40B4-BE49-F238E27FC236}">
                  <a16:creationId xmlns:a16="http://schemas.microsoft.com/office/drawing/2014/main" id="{B218B8DC-43D2-4BF0-8019-414A6C978B50}"/>
                </a:ext>
              </a:extLst>
            </p:cNvPr>
            <p:cNvSpPr/>
            <p:nvPr userDrawn="1"/>
          </p:nvSpPr>
          <p:spPr bwMode="invGray">
            <a:xfrm>
              <a:off x="554736" y="1709928"/>
              <a:ext cx="11082528" cy="4507992"/>
            </a:xfrm>
            <a:prstGeom prst="rect">
              <a:avLst/>
            </a:prstGeom>
            <a:noFill/>
            <a:ln w="12700">
              <a:solidFill>
                <a:srgbClr val="19D3C5">
                  <a:alpha val="50000"/>
                </a:srgbClr>
              </a:solidFill>
            </a:ln>
          </p:spPr>
          <p:txBody>
            <a:bodyPr vert="horz" wrap="square" lIns="68572" tIns="34286" rIns="68572" bIns="3428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F8A6CBCB-2578-43F1-B7A4-69F595E6E013}"/>
                </a:ext>
              </a:extLst>
            </p:cNvPr>
            <p:cNvCxnSpPr/>
            <p:nvPr userDrawn="1"/>
          </p:nvCxnSpPr>
          <p:spPr bwMode="invGray">
            <a:xfrm>
              <a:off x="554736" y="2177796"/>
              <a:ext cx="11082528" cy="0"/>
            </a:xfrm>
            <a:prstGeom prst="line">
              <a:avLst/>
            </a:prstGeom>
            <a:noFill/>
            <a:ln w="12700">
              <a:solidFill>
                <a:srgbClr val="19D3C5">
                  <a:alpha val="50000"/>
                </a:srgbClr>
              </a:solidFill>
            </a:ln>
          </p:spPr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62E19C48-49CD-490C-82AF-6A807F4A91F8}"/>
                </a:ext>
              </a:extLst>
            </p:cNvPr>
            <p:cNvCxnSpPr/>
            <p:nvPr userDrawn="1"/>
          </p:nvCxnSpPr>
          <p:spPr bwMode="invGray">
            <a:xfrm>
              <a:off x="554736" y="1711453"/>
              <a:ext cx="11082528" cy="0"/>
            </a:xfrm>
            <a:prstGeom prst="line">
              <a:avLst/>
            </a:prstGeom>
            <a:noFill/>
            <a:ln w="12700">
              <a:solidFill>
                <a:srgbClr val="19D3C5">
                  <a:alpha val="50000"/>
                </a:srgbClr>
              </a:solidFill>
            </a:ln>
          </p:spPr>
        </p:cxnSp>
      </p:grpSp>
      <p:sp>
        <p:nvSpPr>
          <p:cNvPr id="145" name="4. Footnote" hidden="1">
            <a:extLst>
              <a:ext uri="{FF2B5EF4-FFF2-40B4-BE49-F238E27FC236}">
                <a16:creationId xmlns:a16="http://schemas.microsoft.com/office/drawing/2014/main" id="{56E3DC21-21DB-42FE-8721-1BC0E89F13AE}"/>
              </a:ext>
            </a:extLst>
          </p:cNvPr>
          <p:cNvSpPr txBox="1"/>
          <p:nvPr userDrawn="1">
            <p:custDataLst>
              <p:tags r:id="rId20"/>
            </p:custDataLst>
          </p:nvPr>
        </p:nvSpPr>
        <p:spPr>
          <a:xfrm>
            <a:off x="485808" y="6920774"/>
            <a:ext cx="6383012" cy="135707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>
            <a:defPPr>
              <a:defRPr lang="en-US"/>
            </a:defPPr>
            <a:lvl1pPr marL="203200" marR="0" lvl="0" indent="-212725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ZA" sz="702" dirty="0"/>
              <a:t>Footnotes</a:t>
            </a:r>
          </a:p>
        </p:txBody>
      </p:sp>
      <p:sp>
        <p:nvSpPr>
          <p:cNvPr id="176" name="Sticker" hidden="1">
            <a:extLst>
              <a:ext uri="{FF2B5EF4-FFF2-40B4-BE49-F238E27FC236}">
                <a16:creationId xmlns:a16="http://schemas.microsoft.com/office/drawing/2014/main" id="{F05F3D84-B1F2-4969-91DD-7BB0F78A4159}"/>
              </a:ext>
            </a:extLst>
          </p:cNvPr>
          <p:cNvSpPr txBox="1"/>
          <p:nvPr userDrawn="1"/>
        </p:nvSpPr>
        <p:spPr>
          <a:xfrm>
            <a:off x="486478" y="1001841"/>
            <a:ext cx="286938" cy="108043"/>
          </a:xfrm>
          <a:prstGeom prst="rect">
            <a:avLst/>
          </a:prstGeom>
          <a:noFill/>
          <a:ln w="6350">
            <a:noFill/>
            <a:miter lim="800000"/>
          </a:ln>
        </p:spPr>
        <p:txBody>
          <a:bodyPr vert="horz" wrap="none" lIns="0" tIns="0" rIns="0" bIns="0" rtlCol="0">
            <a:spAutoFit/>
          </a:bodyPr>
          <a:lstStyle>
            <a:defPPr>
              <a:defRPr lang="en-US"/>
            </a:defPPr>
            <a:lvl1pPr>
              <a:spcBef>
                <a:spcPts val="300"/>
              </a:spcBef>
              <a:spcAft>
                <a:spcPts val="300"/>
              </a:spcAft>
              <a:buNone/>
              <a:defRPr sz="800" b="1" cap="all" baseline="0">
                <a:latin typeface="+mj-lt"/>
              </a:defRPr>
            </a:lvl1pPr>
          </a:lstStyle>
          <a:p>
            <a:pPr lvl="0"/>
            <a:r>
              <a:rPr lang="en-ZA" sz="702" dirty="0"/>
              <a:t>STICKER</a:t>
            </a:r>
          </a:p>
        </p:txBody>
      </p:sp>
      <p:sp>
        <p:nvSpPr>
          <p:cNvPr id="207" name="ACET" hidden="1">
            <a:extLst>
              <a:ext uri="{FF2B5EF4-FFF2-40B4-BE49-F238E27FC236}">
                <a16:creationId xmlns:a16="http://schemas.microsoft.com/office/drawing/2014/main" id="{9C1AB688-8E46-4BED-871D-3FE073C183F2}"/>
              </a:ext>
            </a:extLst>
          </p:cNvPr>
          <p:cNvSpPr txBox="1"/>
          <p:nvPr userDrawn="1">
            <p:custDataLst>
              <p:tags r:id="rId21"/>
            </p:custDataLst>
          </p:nvPr>
        </p:nvSpPr>
        <p:spPr>
          <a:xfrm>
            <a:off x="486478" y="2393897"/>
            <a:ext cx="2674052" cy="5087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egoe UI" panose="020B0502040204020203" pitchFamily="34" charset="0"/>
              <a:buChar char="​"/>
              <a:defRPr sz="1600" b="1">
                <a:latin typeface="+mj-lt"/>
                <a:cs typeface="Arial" panose="020B0604020202020204" pitchFamily="34" charset="0"/>
              </a:defRPr>
            </a:lvl1pPr>
            <a:lvl2pPr marL="228600" lvl="1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10000"/>
              <a:buFont typeface="Wingdings" panose="05000000000000000000" pitchFamily="2" charset="2"/>
              <a:buChar char=""/>
              <a:defRPr sz="1600"/>
            </a:lvl2pPr>
            <a:lvl3pPr marL="442913" lvl="2" indent="-21431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10000"/>
              <a:buFont typeface="Arial" panose="020B0604020202020204" pitchFamily="34" charset="0"/>
              <a:buChar char="‒"/>
              <a:defRPr sz="1600"/>
            </a:lvl3pPr>
            <a:lvl4pPr marL="598488" lvl="3" indent="-1524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600"/>
            </a:lvl4pPr>
            <a:lvl5pPr marL="817563" lvl="4" indent="-1476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̶"/>
              <a:defRPr sz="1600"/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1403" dirty="0"/>
              <a:t>Above Chart Exhibit Title</a:t>
            </a:r>
          </a:p>
          <a:p>
            <a:pPr lvl="0"/>
            <a:r>
              <a:rPr lang="en-ZA" sz="1403" b="0" dirty="0"/>
              <a:t>Unit of Measure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A8BC65-10CC-4404-9B17-2797DDA47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71047" y="2392905"/>
            <a:ext cx="2178926" cy="152593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ZA"/>
              <a:t>Click to edit Master text styles</a:t>
            </a:r>
          </a:p>
          <a:p>
            <a:pPr lvl="1"/>
            <a:r>
              <a:rPr lang="en-ZA"/>
              <a:t>Second level</a:t>
            </a:r>
          </a:p>
          <a:p>
            <a:pPr lvl="2"/>
            <a:r>
              <a:rPr lang="en-ZA"/>
              <a:t>Third level</a:t>
            </a:r>
          </a:p>
          <a:p>
            <a:pPr lvl="3"/>
            <a:r>
              <a:rPr lang="en-ZA"/>
              <a:t>Fourth level</a:t>
            </a:r>
          </a:p>
          <a:p>
            <a:pPr lvl="4"/>
            <a:r>
              <a:rPr lang="en-ZA"/>
              <a:t>Fifth level</a:t>
            </a:r>
            <a:endParaRPr lang="en-ZA" dirty="0"/>
          </a:p>
        </p:txBody>
      </p:sp>
      <p:grpSp>
        <p:nvGrpSpPr>
          <p:cNvPr id="146" name="LegendBoxes" hidden="1">
            <a:extLst>
              <a:ext uri="{FF2B5EF4-FFF2-40B4-BE49-F238E27FC236}">
                <a16:creationId xmlns:a16="http://schemas.microsoft.com/office/drawing/2014/main" id="{3573B3C9-630B-42EE-9539-5FCD7934A590}"/>
              </a:ext>
            </a:extLst>
          </p:cNvPr>
          <p:cNvGrpSpPr/>
          <p:nvPr userDrawn="1"/>
        </p:nvGrpSpPr>
        <p:grpSpPr>
          <a:xfrm>
            <a:off x="9396377" y="4853338"/>
            <a:ext cx="744923" cy="1845180"/>
            <a:chOff x="10554770" y="4344182"/>
            <a:chExt cx="849444" cy="1673913"/>
          </a:xfrm>
        </p:grpSpPr>
        <p:sp>
          <p:nvSpPr>
            <p:cNvPr id="147" name="RectangleLegend1">
              <a:extLst>
                <a:ext uri="{FF2B5EF4-FFF2-40B4-BE49-F238E27FC236}">
                  <a16:creationId xmlns:a16="http://schemas.microsoft.com/office/drawing/2014/main" id="{7810D59E-1B4A-4931-9D34-60DAE1D7F85B}"/>
                </a:ext>
              </a:extLst>
            </p:cNvPr>
            <p:cNvSpPr/>
            <p:nvPr/>
          </p:nvSpPr>
          <p:spPr>
            <a:xfrm>
              <a:off x="10554770" y="4344182"/>
              <a:ext cx="172729" cy="172729"/>
            </a:xfrm>
            <a:prstGeom prst="rect">
              <a:avLst/>
            </a:prstGeom>
            <a:solidFill>
              <a:schemeClr val="accent1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 sz="1228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48" name="RectangleLegend2">
              <a:extLst>
                <a:ext uri="{FF2B5EF4-FFF2-40B4-BE49-F238E27FC236}">
                  <a16:creationId xmlns:a16="http://schemas.microsoft.com/office/drawing/2014/main" id="{FF8CB744-386F-4722-A388-4AD73450F50D}"/>
                </a:ext>
              </a:extLst>
            </p:cNvPr>
            <p:cNvSpPr/>
            <p:nvPr/>
          </p:nvSpPr>
          <p:spPr>
            <a:xfrm>
              <a:off x="10554770" y="4723680"/>
              <a:ext cx="172729" cy="172729"/>
            </a:xfrm>
            <a:prstGeom prst="rect">
              <a:avLst/>
            </a:prstGeom>
            <a:solidFill>
              <a:schemeClr val="accent2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 sz="1228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49" name="RectangleLegend3">
              <a:extLst>
                <a:ext uri="{FF2B5EF4-FFF2-40B4-BE49-F238E27FC236}">
                  <a16:creationId xmlns:a16="http://schemas.microsoft.com/office/drawing/2014/main" id="{A0A3F915-DC94-4C61-9FFA-B8ACCA2203E9}"/>
                </a:ext>
              </a:extLst>
            </p:cNvPr>
            <p:cNvSpPr/>
            <p:nvPr/>
          </p:nvSpPr>
          <p:spPr>
            <a:xfrm>
              <a:off x="10554770" y="5097276"/>
              <a:ext cx="172729" cy="172729"/>
            </a:xfrm>
            <a:prstGeom prst="rect">
              <a:avLst/>
            </a:prstGeom>
            <a:solidFill>
              <a:schemeClr val="accent3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 sz="1228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50" name="RectangleLegend4">
              <a:extLst>
                <a:ext uri="{FF2B5EF4-FFF2-40B4-BE49-F238E27FC236}">
                  <a16:creationId xmlns:a16="http://schemas.microsoft.com/office/drawing/2014/main" id="{AE0AD890-4A9B-4B2B-A980-53A85DB83EB7}"/>
                </a:ext>
              </a:extLst>
            </p:cNvPr>
            <p:cNvSpPr/>
            <p:nvPr/>
          </p:nvSpPr>
          <p:spPr>
            <a:xfrm>
              <a:off x="10554770" y="5470872"/>
              <a:ext cx="172729" cy="172729"/>
            </a:xfrm>
            <a:prstGeom prst="rect">
              <a:avLst/>
            </a:prstGeom>
            <a:solidFill>
              <a:schemeClr val="accent4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 sz="1228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51" name="RectangleLegend5">
              <a:extLst>
                <a:ext uri="{FF2B5EF4-FFF2-40B4-BE49-F238E27FC236}">
                  <a16:creationId xmlns:a16="http://schemas.microsoft.com/office/drawing/2014/main" id="{713F123B-9805-4181-B8B2-3A81F1A3A18A}"/>
                </a:ext>
              </a:extLst>
            </p:cNvPr>
            <p:cNvSpPr/>
            <p:nvPr/>
          </p:nvSpPr>
          <p:spPr>
            <a:xfrm>
              <a:off x="10554770" y="5844468"/>
              <a:ext cx="172729" cy="172729"/>
            </a:xfrm>
            <a:prstGeom prst="rect">
              <a:avLst/>
            </a:prstGeom>
            <a:solidFill>
              <a:schemeClr val="accent5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 sz="1228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52" name="Legend1">
              <a:extLst>
                <a:ext uri="{FF2B5EF4-FFF2-40B4-BE49-F238E27FC236}">
                  <a16:creationId xmlns:a16="http://schemas.microsoft.com/office/drawing/2014/main" id="{E2139E9C-ABB8-4F75-A325-965F7A867882}"/>
                </a:ext>
              </a:extLst>
            </p:cNvPr>
            <p:cNvSpPr txBox="1"/>
            <p:nvPr/>
          </p:nvSpPr>
          <p:spPr>
            <a:xfrm>
              <a:off x="10880916" y="4344835"/>
              <a:ext cx="523298" cy="171423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228" dirty="0">
                  <a:latin typeface="+mj-lt"/>
                </a:rPr>
                <a:t>Legend</a:t>
              </a:r>
            </a:p>
          </p:txBody>
        </p:sp>
        <p:sp>
          <p:nvSpPr>
            <p:cNvPr id="153" name="Legend2">
              <a:extLst>
                <a:ext uri="{FF2B5EF4-FFF2-40B4-BE49-F238E27FC236}">
                  <a16:creationId xmlns:a16="http://schemas.microsoft.com/office/drawing/2014/main" id="{63D7F5A9-79A6-4C0A-9287-1953F3791077}"/>
                </a:ext>
              </a:extLst>
            </p:cNvPr>
            <p:cNvSpPr txBox="1"/>
            <p:nvPr/>
          </p:nvSpPr>
          <p:spPr>
            <a:xfrm>
              <a:off x="10880916" y="4724333"/>
              <a:ext cx="523298" cy="171423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228" dirty="0">
                  <a:latin typeface="+mj-lt"/>
                </a:rPr>
                <a:t>Legend</a:t>
              </a:r>
            </a:p>
          </p:txBody>
        </p:sp>
        <p:sp>
          <p:nvSpPr>
            <p:cNvPr id="154" name="Legend3">
              <a:extLst>
                <a:ext uri="{FF2B5EF4-FFF2-40B4-BE49-F238E27FC236}">
                  <a16:creationId xmlns:a16="http://schemas.microsoft.com/office/drawing/2014/main" id="{F59FB64A-F0A2-4FC0-BAB6-B6077633EDCA}"/>
                </a:ext>
              </a:extLst>
            </p:cNvPr>
            <p:cNvSpPr txBox="1"/>
            <p:nvPr/>
          </p:nvSpPr>
          <p:spPr>
            <a:xfrm>
              <a:off x="10880916" y="5103830"/>
              <a:ext cx="523298" cy="171423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228" dirty="0">
                  <a:latin typeface="+mj-lt"/>
                </a:rPr>
                <a:t>Legend</a:t>
              </a:r>
            </a:p>
          </p:txBody>
        </p:sp>
        <p:sp>
          <p:nvSpPr>
            <p:cNvPr id="155" name="Legend4">
              <a:extLst>
                <a:ext uri="{FF2B5EF4-FFF2-40B4-BE49-F238E27FC236}">
                  <a16:creationId xmlns:a16="http://schemas.microsoft.com/office/drawing/2014/main" id="{31EE9CF4-3F69-4D77-9BFB-698E0E0DBBB5}"/>
                </a:ext>
              </a:extLst>
            </p:cNvPr>
            <p:cNvSpPr txBox="1"/>
            <p:nvPr/>
          </p:nvSpPr>
          <p:spPr>
            <a:xfrm>
              <a:off x="10880916" y="5475251"/>
              <a:ext cx="523298" cy="171423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228" dirty="0">
                  <a:latin typeface="+mj-lt"/>
                </a:rPr>
                <a:t>Legend</a:t>
              </a:r>
            </a:p>
          </p:txBody>
        </p:sp>
        <p:sp>
          <p:nvSpPr>
            <p:cNvPr id="156" name="Legend5">
              <a:extLst>
                <a:ext uri="{FF2B5EF4-FFF2-40B4-BE49-F238E27FC236}">
                  <a16:creationId xmlns:a16="http://schemas.microsoft.com/office/drawing/2014/main" id="{97A19AF0-6C29-452A-B40E-FD7EF15E9551}"/>
                </a:ext>
              </a:extLst>
            </p:cNvPr>
            <p:cNvSpPr txBox="1"/>
            <p:nvPr/>
          </p:nvSpPr>
          <p:spPr>
            <a:xfrm>
              <a:off x="10880915" y="5846672"/>
              <a:ext cx="523298" cy="171423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228" dirty="0">
                  <a:latin typeface="+mj-lt"/>
                </a:rPr>
                <a:t>Legend</a:t>
              </a:r>
            </a:p>
          </p:txBody>
        </p:sp>
      </p:grpSp>
      <p:grpSp>
        <p:nvGrpSpPr>
          <p:cNvPr id="157" name="LegendLines" hidden="1">
            <a:extLst>
              <a:ext uri="{FF2B5EF4-FFF2-40B4-BE49-F238E27FC236}">
                <a16:creationId xmlns:a16="http://schemas.microsoft.com/office/drawing/2014/main" id="{7302F99F-4E0C-4C9A-AE50-91F436476D07}"/>
              </a:ext>
            </a:extLst>
          </p:cNvPr>
          <p:cNvGrpSpPr/>
          <p:nvPr userDrawn="1"/>
        </p:nvGrpSpPr>
        <p:grpSpPr>
          <a:xfrm>
            <a:off x="9047793" y="3497473"/>
            <a:ext cx="1093509" cy="1007807"/>
            <a:chOff x="10162879" y="3265783"/>
            <a:chExt cx="1246941" cy="914264"/>
          </a:xfrm>
        </p:grpSpPr>
        <p:sp>
          <p:nvSpPr>
            <p:cNvPr id="158" name="Legend1">
              <a:extLst>
                <a:ext uri="{FF2B5EF4-FFF2-40B4-BE49-F238E27FC236}">
                  <a16:creationId xmlns:a16="http://schemas.microsoft.com/office/drawing/2014/main" id="{9A6A3408-3667-47B1-9735-2FC7AFA0C865}"/>
                </a:ext>
              </a:extLst>
            </p:cNvPr>
            <p:cNvSpPr txBox="1"/>
            <p:nvPr/>
          </p:nvSpPr>
          <p:spPr>
            <a:xfrm>
              <a:off x="10886522" y="3265783"/>
              <a:ext cx="523298" cy="171423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228" dirty="0">
                  <a:latin typeface="+mj-lt"/>
                </a:rPr>
                <a:t>Legend</a:t>
              </a:r>
            </a:p>
          </p:txBody>
        </p:sp>
        <p:sp>
          <p:nvSpPr>
            <p:cNvPr id="159" name="Legend2">
              <a:extLst>
                <a:ext uri="{FF2B5EF4-FFF2-40B4-BE49-F238E27FC236}">
                  <a16:creationId xmlns:a16="http://schemas.microsoft.com/office/drawing/2014/main" id="{82B87DC5-A81F-4986-9B63-A06718B15160}"/>
                </a:ext>
              </a:extLst>
            </p:cNvPr>
            <p:cNvSpPr txBox="1"/>
            <p:nvPr/>
          </p:nvSpPr>
          <p:spPr>
            <a:xfrm>
              <a:off x="10886522" y="3637204"/>
              <a:ext cx="523298" cy="171423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228" dirty="0">
                  <a:latin typeface="+mj-lt"/>
                </a:rPr>
                <a:t>Legend</a:t>
              </a:r>
            </a:p>
          </p:txBody>
        </p:sp>
        <p:sp>
          <p:nvSpPr>
            <p:cNvPr id="160" name="Legend3">
              <a:extLst>
                <a:ext uri="{FF2B5EF4-FFF2-40B4-BE49-F238E27FC236}">
                  <a16:creationId xmlns:a16="http://schemas.microsoft.com/office/drawing/2014/main" id="{24ACAB2B-8773-4703-99A0-33789023A203}"/>
                </a:ext>
              </a:extLst>
            </p:cNvPr>
            <p:cNvSpPr txBox="1"/>
            <p:nvPr/>
          </p:nvSpPr>
          <p:spPr>
            <a:xfrm>
              <a:off x="10886522" y="4008624"/>
              <a:ext cx="523298" cy="171423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228" dirty="0">
                  <a:latin typeface="+mj-lt"/>
                </a:rPr>
                <a:t>Legend</a:t>
              </a:r>
            </a:p>
          </p:txBody>
        </p:sp>
        <p:sp>
          <p:nvSpPr>
            <p:cNvPr id="161" name="LineLegend3">
              <a:extLst>
                <a:ext uri="{FF2B5EF4-FFF2-40B4-BE49-F238E27FC236}">
                  <a16:creationId xmlns:a16="http://schemas.microsoft.com/office/drawing/2014/main" id="{885C48CE-2747-4269-A6C1-D14FF22BE119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0162879" y="4092784"/>
              <a:ext cx="45720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ZA" sz="1228" baseline="0" dirty="0">
                <a:latin typeface="+mj-lt"/>
                <a:ea typeface="+mn-ea"/>
              </a:endParaRPr>
            </a:p>
          </p:txBody>
        </p:sp>
        <p:sp>
          <p:nvSpPr>
            <p:cNvPr id="162" name="LineLegend2">
              <a:extLst>
                <a:ext uri="{FF2B5EF4-FFF2-40B4-BE49-F238E27FC236}">
                  <a16:creationId xmlns:a16="http://schemas.microsoft.com/office/drawing/2014/main" id="{174229C4-9B0E-4621-AC96-EC1EEA3E582F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0162879" y="3719425"/>
              <a:ext cx="45720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ZA" sz="1228" baseline="0" dirty="0">
                <a:latin typeface="+mj-lt"/>
                <a:ea typeface="+mn-ea"/>
              </a:endParaRPr>
            </a:p>
          </p:txBody>
        </p:sp>
        <p:sp>
          <p:nvSpPr>
            <p:cNvPr id="163" name="LineLegend1">
              <a:extLst>
                <a:ext uri="{FF2B5EF4-FFF2-40B4-BE49-F238E27FC236}">
                  <a16:creationId xmlns:a16="http://schemas.microsoft.com/office/drawing/2014/main" id="{16B84CA0-E261-4E63-81E2-666E266927E0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0162879" y="3351494"/>
              <a:ext cx="45720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ZA" sz="1228" baseline="0" dirty="0">
                <a:latin typeface="+mj-lt"/>
                <a:ea typeface="+mn-ea"/>
              </a:endParaRPr>
            </a:p>
          </p:txBody>
        </p:sp>
      </p:grpSp>
      <p:grpSp>
        <p:nvGrpSpPr>
          <p:cNvPr id="164" name="LegendMoons" hidden="1">
            <a:extLst>
              <a:ext uri="{FF2B5EF4-FFF2-40B4-BE49-F238E27FC236}">
                <a16:creationId xmlns:a16="http://schemas.microsoft.com/office/drawing/2014/main" id="{796F7219-BDD4-420E-845F-F55D225BDE77}"/>
              </a:ext>
            </a:extLst>
          </p:cNvPr>
          <p:cNvGrpSpPr/>
          <p:nvPr userDrawn="1"/>
        </p:nvGrpSpPr>
        <p:grpSpPr>
          <a:xfrm>
            <a:off x="9370121" y="1263901"/>
            <a:ext cx="768150" cy="1909054"/>
            <a:chOff x="7716535" y="2630582"/>
            <a:chExt cx="875930" cy="1731859"/>
          </a:xfrm>
        </p:grpSpPr>
        <p:sp>
          <p:nvSpPr>
            <p:cNvPr id="165" name="Legend1">
              <a:extLst>
                <a:ext uri="{FF2B5EF4-FFF2-40B4-BE49-F238E27FC236}">
                  <a16:creationId xmlns:a16="http://schemas.microsoft.com/office/drawing/2014/main" id="{02732352-5C6B-43D3-9729-F6646AABB4B3}"/>
                </a:ext>
              </a:extLst>
            </p:cNvPr>
            <p:cNvSpPr txBox="1"/>
            <p:nvPr/>
          </p:nvSpPr>
          <p:spPr>
            <a:xfrm>
              <a:off x="8069167" y="2659952"/>
              <a:ext cx="523298" cy="171423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228" dirty="0">
                  <a:latin typeface="+mj-lt"/>
                </a:rPr>
                <a:t>Legend</a:t>
              </a:r>
            </a:p>
          </p:txBody>
        </p:sp>
        <p:sp>
          <p:nvSpPr>
            <p:cNvPr id="166" name="Legend2">
              <a:extLst>
                <a:ext uri="{FF2B5EF4-FFF2-40B4-BE49-F238E27FC236}">
                  <a16:creationId xmlns:a16="http://schemas.microsoft.com/office/drawing/2014/main" id="{10535E2C-12A3-45A7-A983-98F5BC84408C}"/>
                </a:ext>
              </a:extLst>
            </p:cNvPr>
            <p:cNvSpPr txBox="1"/>
            <p:nvPr/>
          </p:nvSpPr>
          <p:spPr>
            <a:xfrm>
              <a:off x="8069167" y="3035411"/>
              <a:ext cx="523298" cy="171423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228" dirty="0">
                  <a:latin typeface="+mj-lt"/>
                </a:rPr>
                <a:t>Legend</a:t>
              </a:r>
            </a:p>
          </p:txBody>
        </p:sp>
        <p:sp>
          <p:nvSpPr>
            <p:cNvPr id="167" name="Legend3">
              <a:extLst>
                <a:ext uri="{FF2B5EF4-FFF2-40B4-BE49-F238E27FC236}">
                  <a16:creationId xmlns:a16="http://schemas.microsoft.com/office/drawing/2014/main" id="{5B0EFEBA-71EA-4F31-8823-F707098819FC}"/>
                </a:ext>
              </a:extLst>
            </p:cNvPr>
            <p:cNvSpPr txBox="1"/>
            <p:nvPr/>
          </p:nvSpPr>
          <p:spPr>
            <a:xfrm>
              <a:off x="8069167" y="3410870"/>
              <a:ext cx="523298" cy="171423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228" dirty="0">
                  <a:latin typeface="+mj-lt"/>
                </a:rPr>
                <a:t>Legend</a:t>
              </a:r>
            </a:p>
          </p:txBody>
        </p:sp>
        <p:sp>
          <p:nvSpPr>
            <p:cNvPr id="208" name="Legend4">
              <a:extLst>
                <a:ext uri="{FF2B5EF4-FFF2-40B4-BE49-F238E27FC236}">
                  <a16:creationId xmlns:a16="http://schemas.microsoft.com/office/drawing/2014/main" id="{714CD4F2-6B6F-4841-9744-A12782707D03}"/>
                </a:ext>
              </a:extLst>
            </p:cNvPr>
            <p:cNvSpPr txBox="1"/>
            <p:nvPr/>
          </p:nvSpPr>
          <p:spPr>
            <a:xfrm>
              <a:off x="8069167" y="3786329"/>
              <a:ext cx="523298" cy="171423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228" dirty="0">
                  <a:latin typeface="+mj-lt"/>
                </a:rPr>
                <a:t>Legend</a:t>
              </a:r>
            </a:p>
          </p:txBody>
        </p:sp>
        <p:sp>
          <p:nvSpPr>
            <p:cNvPr id="209" name="Legend5">
              <a:extLst>
                <a:ext uri="{FF2B5EF4-FFF2-40B4-BE49-F238E27FC236}">
                  <a16:creationId xmlns:a16="http://schemas.microsoft.com/office/drawing/2014/main" id="{4E80490A-9042-46FD-A983-14ACBEE237DA}"/>
                </a:ext>
              </a:extLst>
            </p:cNvPr>
            <p:cNvSpPr txBox="1"/>
            <p:nvPr/>
          </p:nvSpPr>
          <p:spPr>
            <a:xfrm>
              <a:off x="8069167" y="4161790"/>
              <a:ext cx="523298" cy="171423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228" dirty="0">
                  <a:latin typeface="+mj-lt"/>
                </a:rPr>
                <a:t>Legend</a:t>
              </a:r>
            </a:p>
          </p:txBody>
        </p:sp>
        <p:grpSp>
          <p:nvGrpSpPr>
            <p:cNvPr id="210" name="MoonLegend1">
              <a:extLst>
                <a:ext uri="{FF2B5EF4-FFF2-40B4-BE49-F238E27FC236}">
                  <a16:creationId xmlns:a16="http://schemas.microsoft.com/office/drawing/2014/main" id="{E4314A67-6614-4E46-8D90-D0A40E0E1E75}"/>
                </a:ext>
              </a:extLst>
            </p:cNvPr>
            <p:cNvGrpSpPr>
              <a:grpSpLocks noChangeAspect="1"/>
            </p:cNvGrpSpPr>
            <p:nvPr>
              <p:custDataLst>
                <p:tags r:id="rId22"/>
              </p:custDataLst>
            </p:nvPr>
          </p:nvGrpSpPr>
          <p:grpSpPr>
            <a:xfrm>
              <a:off x="7716535" y="2630582"/>
              <a:ext cx="228600" cy="228600"/>
              <a:chOff x="762000" y="1270000"/>
              <a:chExt cx="254000" cy="254000"/>
            </a:xfrm>
          </p:grpSpPr>
          <p:sp>
            <p:nvSpPr>
              <p:cNvPr id="223" name="Oval 222">
                <a:extLst>
                  <a:ext uri="{FF2B5EF4-FFF2-40B4-BE49-F238E27FC236}">
                    <a16:creationId xmlns:a16="http://schemas.microsoft.com/office/drawing/2014/main" id="{F531773E-E497-45EA-A0D6-96292F9CEAEE}"/>
                  </a:ext>
                </a:extLst>
              </p:cNvPr>
              <p:cNvSpPr/>
              <p:nvPr>
                <p:custDataLst>
                  <p:tags r:id="rId35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 sz="1228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224" name="Arc 223">
                <a:extLst>
                  <a:ext uri="{FF2B5EF4-FFF2-40B4-BE49-F238E27FC236}">
                    <a16:creationId xmlns:a16="http://schemas.microsoft.com/office/drawing/2014/main" id="{506DEA0B-5B5D-4C2D-9125-8C7611B9FD88}"/>
                  </a:ext>
                </a:extLst>
              </p:cNvPr>
              <p:cNvSpPr/>
              <p:nvPr>
                <p:custDataLst>
                  <p:tags r:id="rId36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2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ZA" sz="1228" dirty="0">
                  <a:latin typeface="+mj-lt"/>
                </a:endParaRPr>
              </a:p>
            </p:txBody>
          </p:sp>
        </p:grpSp>
        <p:grpSp>
          <p:nvGrpSpPr>
            <p:cNvPr id="211" name="MoonLegend2">
              <a:extLst>
                <a:ext uri="{FF2B5EF4-FFF2-40B4-BE49-F238E27FC236}">
                  <a16:creationId xmlns:a16="http://schemas.microsoft.com/office/drawing/2014/main" id="{801DC0F4-9350-4F31-9409-AA04154B0B3A}"/>
                </a:ext>
              </a:extLst>
            </p:cNvPr>
            <p:cNvGrpSpPr>
              <a:grpSpLocks noChangeAspect="1"/>
            </p:cNvGrpSpPr>
            <p:nvPr>
              <p:custDataLst>
                <p:tags r:id="rId23"/>
              </p:custDataLst>
            </p:nvPr>
          </p:nvGrpSpPr>
          <p:grpSpPr>
            <a:xfrm>
              <a:off x="7716535" y="3006395"/>
              <a:ext cx="228600" cy="228600"/>
              <a:chOff x="762000" y="1270000"/>
              <a:chExt cx="254000" cy="254000"/>
            </a:xfrm>
          </p:grpSpPr>
          <p:sp>
            <p:nvSpPr>
              <p:cNvPr id="221" name="Oval 220">
                <a:extLst>
                  <a:ext uri="{FF2B5EF4-FFF2-40B4-BE49-F238E27FC236}">
                    <a16:creationId xmlns:a16="http://schemas.microsoft.com/office/drawing/2014/main" id="{95232117-4B82-48F5-9914-12D803277FDF}"/>
                  </a:ext>
                </a:extLst>
              </p:cNvPr>
              <p:cNvSpPr/>
              <p:nvPr>
                <p:custDataLst>
                  <p:tags r:id="rId33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 sz="1228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222" name="Arc 221">
                <a:extLst>
                  <a:ext uri="{FF2B5EF4-FFF2-40B4-BE49-F238E27FC236}">
                    <a16:creationId xmlns:a16="http://schemas.microsoft.com/office/drawing/2014/main" id="{EBE8DD2F-38AD-4470-A12A-FAC65E55E110}"/>
                  </a:ext>
                </a:extLst>
              </p:cNvPr>
              <p:cNvSpPr/>
              <p:nvPr>
                <p:custDataLst>
                  <p:tags r:id="rId34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0"/>
                </a:avLst>
              </a:prstGeom>
              <a:solidFill>
                <a:schemeClr val="accent2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ZA" sz="1228" dirty="0">
                  <a:latin typeface="+mj-lt"/>
                </a:endParaRPr>
              </a:p>
            </p:txBody>
          </p:sp>
        </p:grpSp>
        <p:grpSp>
          <p:nvGrpSpPr>
            <p:cNvPr id="212" name="MoonLegend3">
              <a:extLst>
                <a:ext uri="{FF2B5EF4-FFF2-40B4-BE49-F238E27FC236}">
                  <a16:creationId xmlns:a16="http://schemas.microsoft.com/office/drawing/2014/main" id="{FE75C35B-CF5F-4ABD-A5A0-75DC16A66F89}"/>
                </a:ext>
              </a:extLst>
            </p:cNvPr>
            <p:cNvGrpSpPr>
              <a:grpSpLocks noChangeAspect="1"/>
            </p:cNvGrpSpPr>
            <p:nvPr>
              <p:custDataLst>
                <p:tags r:id="rId24"/>
              </p:custDataLst>
            </p:nvPr>
          </p:nvGrpSpPr>
          <p:grpSpPr>
            <a:xfrm>
              <a:off x="7716535" y="3382210"/>
              <a:ext cx="228600" cy="228600"/>
              <a:chOff x="762000" y="1270000"/>
              <a:chExt cx="254000" cy="254000"/>
            </a:xfrm>
          </p:grpSpPr>
          <p:sp>
            <p:nvSpPr>
              <p:cNvPr id="219" name="Oval 218">
                <a:extLst>
                  <a:ext uri="{FF2B5EF4-FFF2-40B4-BE49-F238E27FC236}">
                    <a16:creationId xmlns:a16="http://schemas.microsoft.com/office/drawing/2014/main" id="{6836FA6A-D207-4CCF-8061-8C4AA75D559E}"/>
                  </a:ext>
                </a:extLst>
              </p:cNvPr>
              <p:cNvSpPr/>
              <p:nvPr>
                <p:custDataLst>
                  <p:tags r:id="rId31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 sz="1228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220" name="Arc 219">
                <a:extLst>
                  <a:ext uri="{FF2B5EF4-FFF2-40B4-BE49-F238E27FC236}">
                    <a16:creationId xmlns:a16="http://schemas.microsoft.com/office/drawing/2014/main" id="{48097B9C-7289-4B4D-8BFD-2738F250C4DF}"/>
                  </a:ext>
                </a:extLst>
              </p:cNvPr>
              <p:cNvSpPr/>
              <p:nvPr>
                <p:custDataLst>
                  <p:tags r:id="rId32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2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ZA" sz="1228" dirty="0">
                  <a:latin typeface="+mj-lt"/>
                </a:endParaRPr>
              </a:p>
            </p:txBody>
          </p:sp>
        </p:grpSp>
        <p:grpSp>
          <p:nvGrpSpPr>
            <p:cNvPr id="213" name="MoonLegend4">
              <a:extLst>
                <a:ext uri="{FF2B5EF4-FFF2-40B4-BE49-F238E27FC236}">
                  <a16:creationId xmlns:a16="http://schemas.microsoft.com/office/drawing/2014/main" id="{A33176C7-926B-477A-911C-438B3D1C28CC}"/>
                </a:ext>
              </a:extLst>
            </p:cNvPr>
            <p:cNvGrpSpPr>
              <a:grpSpLocks noChangeAspect="1"/>
            </p:cNvGrpSpPr>
            <p:nvPr>
              <p:custDataLst>
                <p:tags r:id="rId25"/>
              </p:custDataLst>
            </p:nvPr>
          </p:nvGrpSpPr>
          <p:grpSpPr>
            <a:xfrm>
              <a:off x="7716535" y="3758025"/>
              <a:ext cx="228600" cy="228600"/>
              <a:chOff x="762000" y="1270000"/>
              <a:chExt cx="254000" cy="254000"/>
            </a:xfrm>
          </p:grpSpPr>
          <p:sp>
            <p:nvSpPr>
              <p:cNvPr id="217" name="Oval 216">
                <a:extLst>
                  <a:ext uri="{FF2B5EF4-FFF2-40B4-BE49-F238E27FC236}">
                    <a16:creationId xmlns:a16="http://schemas.microsoft.com/office/drawing/2014/main" id="{DA7C9D09-466F-45C1-85DE-7CE7E1679D37}"/>
                  </a:ext>
                </a:extLst>
              </p:cNvPr>
              <p:cNvSpPr/>
              <p:nvPr>
                <p:custDataLst>
                  <p:tags r:id="rId29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 sz="1228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218" name="Arc 217">
                <a:extLst>
                  <a:ext uri="{FF2B5EF4-FFF2-40B4-BE49-F238E27FC236}">
                    <a16:creationId xmlns:a16="http://schemas.microsoft.com/office/drawing/2014/main" id="{D17B06EA-3D7E-489C-B5A6-909266F58288}"/>
                  </a:ext>
                </a:extLst>
              </p:cNvPr>
              <p:cNvSpPr/>
              <p:nvPr>
                <p:custDataLst>
                  <p:tags r:id="rId30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2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ZA" sz="1228" dirty="0">
                  <a:latin typeface="+mj-lt"/>
                </a:endParaRPr>
              </a:p>
            </p:txBody>
          </p:sp>
        </p:grpSp>
        <p:grpSp>
          <p:nvGrpSpPr>
            <p:cNvPr id="214" name="MoonLegend5">
              <a:extLst>
                <a:ext uri="{FF2B5EF4-FFF2-40B4-BE49-F238E27FC236}">
                  <a16:creationId xmlns:a16="http://schemas.microsoft.com/office/drawing/2014/main" id="{ECABCEC3-0584-49D8-8029-39F096405228}"/>
                </a:ext>
              </a:extLst>
            </p:cNvPr>
            <p:cNvGrpSpPr>
              <a:grpSpLocks noChangeAspect="1"/>
            </p:cNvGrpSpPr>
            <p:nvPr>
              <p:custDataLst>
                <p:tags r:id="rId26"/>
              </p:custDataLst>
            </p:nvPr>
          </p:nvGrpSpPr>
          <p:grpSpPr>
            <a:xfrm>
              <a:off x="7716535" y="4133841"/>
              <a:ext cx="228600" cy="228600"/>
              <a:chOff x="762000" y="1270000"/>
              <a:chExt cx="254000" cy="254000"/>
            </a:xfrm>
          </p:grpSpPr>
          <p:sp>
            <p:nvSpPr>
              <p:cNvPr id="215" name="Oval 214">
                <a:extLst>
                  <a:ext uri="{FF2B5EF4-FFF2-40B4-BE49-F238E27FC236}">
                    <a16:creationId xmlns:a16="http://schemas.microsoft.com/office/drawing/2014/main" id="{944B717E-5ADC-4211-9317-09E2EF155DFF}"/>
                  </a:ext>
                </a:extLst>
              </p:cNvPr>
              <p:cNvSpPr/>
              <p:nvPr>
                <p:custDataLst>
                  <p:tags r:id="rId27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 sz="1228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216" name="Arc 215">
                <a:extLst>
                  <a:ext uri="{FF2B5EF4-FFF2-40B4-BE49-F238E27FC236}">
                    <a16:creationId xmlns:a16="http://schemas.microsoft.com/office/drawing/2014/main" id="{7E1EA60C-77DE-46A9-BDD4-20EB2DAA1EA7}"/>
                  </a:ext>
                </a:extLst>
              </p:cNvPr>
              <p:cNvSpPr/>
              <p:nvPr>
                <p:custDataLst>
                  <p:tags r:id="rId28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2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ZA" sz="1228" dirty="0">
                  <a:latin typeface="+mj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07853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1" r:id="rId1"/>
    <p:sldLayoutId id="2147484282" r:id="rId2"/>
    <p:sldLayoutId id="2147484283" r:id="rId3"/>
    <p:sldLayoutId id="2147484284" r:id="rId4"/>
    <p:sldLayoutId id="2147484285" r:id="rId5"/>
    <p:sldLayoutId id="2147484286" r:id="rId6"/>
    <p:sldLayoutId id="2147484287" r:id="rId7"/>
    <p:sldLayoutId id="2147484288" r:id="rId8"/>
    <p:sldLayoutId id="2147484289" r:id="rId9"/>
    <p:sldLayoutId id="2147484290" r:id="rId10"/>
    <p:sldLayoutId id="2147484291" r:id="rId11"/>
    <p:sldLayoutId id="2147484292" r:id="rId12"/>
    <p:sldLayoutId id="2147484293" r:id="rId13"/>
    <p:sldLayoutId id="2147484294" r:id="rId14"/>
  </p:sldLayoutIdLst>
  <p:txStyles>
    <p:titleStyle>
      <a:lvl1pPr algn="l" defTabSz="801929" rtl="0" eaLnBrk="1" latinLnBrk="0" hangingPunct="1">
        <a:lnSpc>
          <a:spcPct val="100000"/>
        </a:lnSpc>
        <a:spcBef>
          <a:spcPct val="0"/>
        </a:spcBef>
        <a:buNone/>
        <a:defRPr lang="en-US" sz="2193" b="1" kern="1200" spc="0" baseline="0" dirty="0">
          <a:ln w="6350" cap="flat">
            <a:noFill/>
            <a:miter lim="800000"/>
          </a:ln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801929" rtl="0" eaLnBrk="1" latinLnBrk="0" hangingPunct="1">
        <a:lnSpc>
          <a:spcPct val="100000"/>
        </a:lnSpc>
        <a:spcBef>
          <a:spcPts val="263"/>
        </a:spcBef>
        <a:spcAft>
          <a:spcPts val="263"/>
        </a:spcAft>
        <a:buFont typeface="Segoe UI" panose="020B0502040204020203" pitchFamily="34" charset="0"/>
        <a:buChar char="​"/>
        <a:defRPr sz="140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200482" indent="-197698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10000"/>
        <a:buFont typeface="Wingdings" panose="05000000000000000000" pitchFamily="2" charset="2"/>
        <a:buChar char=""/>
        <a:defRPr sz="140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388435" indent="-187953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10000"/>
        <a:buFont typeface="Arial" panose="020B0604020202020204" pitchFamily="34" charset="0"/>
        <a:buChar char="‒"/>
        <a:defRPr sz="140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524874" indent="-133655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00000"/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717003" indent="-129479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00000"/>
        <a:buFont typeface="Arial" panose="020B0604020202020204" pitchFamily="34" charset="0"/>
        <a:buChar char="̶"/>
        <a:defRPr sz="140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952290" indent="-150362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00000"/>
        <a:buFont typeface="Arial" panose="020B0604020202020204" pitchFamily="34" charset="0"/>
        <a:buChar char="▫"/>
        <a:defRPr sz="140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6pPr>
      <a:lvl7pPr marL="952290" indent="-150362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00000"/>
        <a:buFont typeface="Arial" panose="020B0604020202020204" pitchFamily="34" charset="0"/>
        <a:buChar char="▫"/>
        <a:defRPr sz="140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7pPr>
      <a:lvl8pPr marL="952290" indent="-150362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00000"/>
        <a:buFont typeface="Arial" panose="020B0604020202020204" pitchFamily="34" charset="0"/>
        <a:buChar char="▫"/>
        <a:defRPr sz="140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8pPr>
      <a:lvl9pPr marL="952290" indent="-150362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00000"/>
        <a:buFont typeface="Arial" panose="020B0604020202020204" pitchFamily="34" charset="0"/>
        <a:buChar char="▫"/>
        <a:defRPr sz="140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9pPr>
    </p:bodyStyle>
    <p:otherStyle>
      <a:defPPr>
        <a:defRPr lang="en-US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8">
          <p15:clr>
            <a:srgbClr val="5ACBF0"/>
          </p15:clr>
        </p15:guide>
        <p15:guide id="3" orient="horz" pos="3912">
          <p15:clr>
            <a:srgbClr val="5ACBF0"/>
          </p15:clr>
        </p15:guide>
        <p15:guide id="4" orient="horz" pos="1075">
          <p15:clr>
            <a:srgbClr val="F26B43"/>
          </p15:clr>
        </p15:guide>
        <p15:guide id="5" pos="7329">
          <p15:clr>
            <a:srgbClr val="F26B43"/>
          </p15:clr>
        </p15:guide>
        <p15:guide id="6" pos="345">
          <p15:clr>
            <a:srgbClr val="F26B43"/>
          </p15:clr>
        </p15:guide>
        <p15:guide id="8" orient="horz" pos="4063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 hidden="1">
            <a:extLst>
              <a:ext uri="{FF2B5EF4-FFF2-40B4-BE49-F238E27FC236}">
                <a16:creationId xmlns:a16="http://schemas.microsoft.com/office/drawing/2014/main" id="{4BC40847-AF8B-4097-9A07-2349A751A05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3997345944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7" imgW="413" imgH="416" progId="TCLayout.ActiveDocument.1">
                  <p:embed/>
                </p:oleObj>
              </mc:Choice>
              <mc:Fallback>
                <p:oleObj name="think-cell Slide" r:id="rId37" imgW="413" imgH="416" progId="TCLayout.ActiveDocument.1">
                  <p:embed/>
                  <p:pic>
                    <p:nvPicPr>
                      <p:cNvPr id="3" name="Object 6" hidden="1">
                        <a:extLst>
                          <a:ext uri="{FF2B5EF4-FFF2-40B4-BE49-F238E27FC236}">
                            <a16:creationId xmlns:a16="http://schemas.microsoft.com/office/drawing/2014/main" id="{4BC40847-AF8B-4097-9A07-2349A751A0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15B28737-798E-48D4-BBDB-8EB35CB9FFFB}"/>
              </a:ext>
            </a:extLst>
          </p:cNvPr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16" name="4. Footnote" hidden="1">
            <a:extLst>
              <a:ext uri="{FF2B5EF4-FFF2-40B4-BE49-F238E27FC236}">
                <a16:creationId xmlns:a16="http://schemas.microsoft.com/office/drawing/2014/main" id="{772E4927-517C-4D61-9929-9FFDE5F31A03}"/>
              </a:ext>
            </a:extLst>
          </p:cNvPr>
          <p:cNvSpPr txBox="1"/>
          <p:nvPr userDrawn="1">
            <p:custDataLst>
              <p:tags r:id="rId19"/>
            </p:custDataLst>
          </p:nvPr>
        </p:nvSpPr>
        <p:spPr>
          <a:xfrm>
            <a:off x="485808" y="6920774"/>
            <a:ext cx="6383012" cy="135707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>
            <a:defPPr>
              <a:defRPr lang="en-US"/>
            </a:defPPr>
            <a:lvl1pPr marL="203200" marR="0" lvl="0" indent="-212725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ZA" sz="702" dirty="0"/>
              <a:t>Footnotes</a:t>
            </a:r>
          </a:p>
        </p:txBody>
      </p:sp>
      <p:sp>
        <p:nvSpPr>
          <p:cNvPr id="57" name="2. Slide Title">
            <a:extLst>
              <a:ext uri="{FF2B5EF4-FFF2-40B4-BE49-F238E27FC236}">
                <a16:creationId xmlns:a16="http://schemas.microsoft.com/office/drawing/2014/main" id="{98FF70AE-7EF6-4E5B-9FFE-B44C852C9FBA}"/>
              </a:ext>
            </a:extLst>
          </p:cNvPr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486477" y="189832"/>
            <a:ext cx="8291317" cy="337465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ZA"/>
              <a:t>Click to edit Master title style</a:t>
            </a:r>
            <a:endParaRPr lang="en-ZA" dirty="0"/>
          </a:p>
        </p:txBody>
      </p:sp>
      <p:grpSp>
        <p:nvGrpSpPr>
          <p:cNvPr id="59" name="Grid" hidden="1">
            <a:extLst>
              <a:ext uri="{FF2B5EF4-FFF2-40B4-BE49-F238E27FC236}">
                <a16:creationId xmlns:a16="http://schemas.microsoft.com/office/drawing/2014/main" id="{D35250B8-D61E-4F1A-9ACD-6E1BB958B78E}"/>
              </a:ext>
            </a:extLst>
          </p:cNvPr>
          <p:cNvGrpSpPr/>
          <p:nvPr userDrawn="1"/>
        </p:nvGrpSpPr>
        <p:grpSpPr>
          <a:xfrm>
            <a:off x="0" y="0"/>
            <a:ext cx="10690477" cy="7559675"/>
            <a:chOff x="0" y="0"/>
            <a:chExt cx="12190476" cy="6858000"/>
          </a:xfrm>
        </p:grpSpPr>
        <p:sp>
          <p:nvSpPr>
            <p:cNvPr id="60" name="slide margin">
              <a:extLst>
                <a:ext uri="{FF2B5EF4-FFF2-40B4-BE49-F238E27FC236}">
                  <a16:creationId xmlns:a16="http://schemas.microsoft.com/office/drawing/2014/main" id="{B96EBE04-E01D-4922-8601-F1AD43DC4DA0}"/>
                </a:ext>
              </a:extLst>
            </p:cNvPr>
            <p:cNvSpPr/>
            <p:nvPr/>
          </p:nvSpPr>
          <p:spPr bwMode="invGray">
            <a:xfrm>
              <a:off x="1524" y="0"/>
              <a:ext cx="12188952" cy="6858000"/>
            </a:xfrm>
            <a:custGeom>
              <a:avLst/>
              <a:gdLst>
                <a:gd name="connsiteX0" fmla="*/ 551868 w 12188952"/>
                <a:gd name="connsiteY0" fmla="*/ 1709928 h 6858000"/>
                <a:gd name="connsiteX1" fmla="*/ 551868 w 12188952"/>
                <a:gd name="connsiteY1" fmla="*/ 6217920 h 6858000"/>
                <a:gd name="connsiteX2" fmla="*/ 11636196 w 12188952"/>
                <a:gd name="connsiteY2" fmla="*/ 6217920 h 6858000"/>
                <a:gd name="connsiteX3" fmla="*/ 11636196 w 12188952"/>
                <a:gd name="connsiteY3" fmla="*/ 1709928 h 6858000"/>
                <a:gd name="connsiteX4" fmla="*/ 0 w 12188952"/>
                <a:gd name="connsiteY4" fmla="*/ 0 h 6858000"/>
                <a:gd name="connsiteX5" fmla="*/ 12188952 w 12188952"/>
                <a:gd name="connsiteY5" fmla="*/ 0 h 6858000"/>
                <a:gd name="connsiteX6" fmla="*/ 12188952 w 12188952"/>
                <a:gd name="connsiteY6" fmla="*/ 6858000 h 6858000"/>
                <a:gd name="connsiteX7" fmla="*/ 0 w 12188952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88952" h="6858000">
                  <a:moveTo>
                    <a:pt x="551868" y="1709928"/>
                  </a:moveTo>
                  <a:lnTo>
                    <a:pt x="551868" y="6217920"/>
                  </a:lnTo>
                  <a:lnTo>
                    <a:pt x="11636196" y="6217920"/>
                  </a:lnTo>
                  <a:lnTo>
                    <a:pt x="11636196" y="1709928"/>
                  </a:lnTo>
                  <a:close/>
                  <a:moveTo>
                    <a:pt x="0" y="0"/>
                  </a:moveTo>
                  <a:lnTo>
                    <a:pt x="12188952" y="0"/>
                  </a:lnTo>
                  <a:lnTo>
                    <a:pt x="12188952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FF0000">
                <a:alpha val="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ZA" sz="1579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5CA037B0-2A91-4357-A969-80F65F949266}"/>
                </a:ext>
              </a:extLst>
            </p:cNvPr>
            <p:cNvCxnSpPr/>
            <p:nvPr/>
          </p:nvCxnSpPr>
          <p:spPr bwMode="invGray">
            <a:xfrm>
              <a:off x="859460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E1BD7C67-EF90-4AA0-BA50-51299E7EEE4C}"/>
                </a:ext>
              </a:extLst>
            </p:cNvPr>
            <p:cNvCxnSpPr/>
            <p:nvPr/>
          </p:nvCxnSpPr>
          <p:spPr bwMode="invGray">
            <a:xfrm>
              <a:off x="11332545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7719564A-5227-44A7-ABC0-4C6BBC1E2D6F}"/>
                </a:ext>
              </a:extLst>
            </p:cNvPr>
            <p:cNvCxnSpPr/>
            <p:nvPr/>
          </p:nvCxnSpPr>
          <p:spPr bwMode="invGray">
            <a:xfrm>
              <a:off x="1811559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0FD85D0C-74E8-4603-86B8-FCC481122CE8}"/>
                </a:ext>
              </a:extLst>
            </p:cNvPr>
            <p:cNvCxnSpPr/>
            <p:nvPr/>
          </p:nvCxnSpPr>
          <p:spPr bwMode="invGray">
            <a:xfrm>
              <a:off x="2763658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7F8BF8BD-68B4-4717-8162-382FFCC9BC9A}"/>
                </a:ext>
              </a:extLst>
            </p:cNvPr>
            <p:cNvCxnSpPr/>
            <p:nvPr/>
          </p:nvCxnSpPr>
          <p:spPr bwMode="invGray">
            <a:xfrm>
              <a:off x="3715757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9DB0B65-FCD8-4DD7-833A-DEED6A420E2A}"/>
                </a:ext>
              </a:extLst>
            </p:cNvPr>
            <p:cNvCxnSpPr/>
            <p:nvPr/>
          </p:nvCxnSpPr>
          <p:spPr bwMode="invGray">
            <a:xfrm>
              <a:off x="4667856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18151F3-D51F-4302-95BF-AE8E806F628D}"/>
                </a:ext>
              </a:extLst>
            </p:cNvPr>
            <p:cNvCxnSpPr/>
            <p:nvPr/>
          </p:nvCxnSpPr>
          <p:spPr bwMode="invGray">
            <a:xfrm>
              <a:off x="5619955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35A6B330-5ACC-486B-8131-B7F5407825B2}"/>
                </a:ext>
              </a:extLst>
            </p:cNvPr>
            <p:cNvCxnSpPr/>
            <p:nvPr/>
          </p:nvCxnSpPr>
          <p:spPr bwMode="invGray">
            <a:xfrm>
              <a:off x="6572054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DA5DE7AD-CCFE-4A85-9421-C7CEA9F80DEC}"/>
                </a:ext>
              </a:extLst>
            </p:cNvPr>
            <p:cNvCxnSpPr/>
            <p:nvPr/>
          </p:nvCxnSpPr>
          <p:spPr bwMode="invGray">
            <a:xfrm>
              <a:off x="7524153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6E2A9A81-75D1-41A9-9821-54FC36E753C1}"/>
                </a:ext>
              </a:extLst>
            </p:cNvPr>
            <p:cNvCxnSpPr/>
            <p:nvPr/>
          </p:nvCxnSpPr>
          <p:spPr bwMode="invGray">
            <a:xfrm>
              <a:off x="8476252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86FE52AA-2DD1-4D00-A984-41CDC38B2D7F}"/>
                </a:ext>
              </a:extLst>
            </p:cNvPr>
            <p:cNvCxnSpPr/>
            <p:nvPr/>
          </p:nvCxnSpPr>
          <p:spPr bwMode="invGray">
            <a:xfrm>
              <a:off x="9428351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85C9FC50-7177-43E6-9E56-DC9A2E6B7E6E}"/>
                </a:ext>
              </a:extLst>
            </p:cNvPr>
            <p:cNvCxnSpPr/>
            <p:nvPr/>
          </p:nvCxnSpPr>
          <p:spPr bwMode="invGray">
            <a:xfrm>
              <a:off x="10380450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BC97F85A-62E2-4591-B8D0-4F068B177B5D}"/>
                </a:ext>
              </a:extLst>
            </p:cNvPr>
            <p:cNvSpPr/>
            <p:nvPr/>
          </p:nvSpPr>
          <p:spPr bwMode="invGray">
            <a:xfrm>
              <a:off x="1524" y="0"/>
              <a:ext cx="553212" cy="6858000"/>
            </a:xfrm>
            <a:custGeom>
              <a:avLst/>
              <a:gdLst>
                <a:gd name="connsiteX0" fmla="*/ 0 w 553212"/>
                <a:gd name="connsiteY0" fmla="*/ 0 h 6858000"/>
                <a:gd name="connsiteX1" fmla="*/ 553212 w 553212"/>
                <a:gd name="connsiteY1" fmla="*/ 0 h 6858000"/>
                <a:gd name="connsiteX2" fmla="*/ 553212 w 553212"/>
                <a:gd name="connsiteY2" fmla="*/ 6858000 h 6858000"/>
                <a:gd name="connsiteX3" fmla="*/ 0 w 553212"/>
                <a:gd name="connsiteY3" fmla="*/ 6858000 h 6858000"/>
                <a:gd name="connsiteX4" fmla="*/ 0 w 553212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3212" h="6858000">
                  <a:moveTo>
                    <a:pt x="0" y="0"/>
                  </a:moveTo>
                  <a:lnTo>
                    <a:pt x="553212" y="0"/>
                  </a:lnTo>
                  <a:lnTo>
                    <a:pt x="553212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7F4B967A-CF91-473D-8A35-2BE771F9F590}"/>
                </a:ext>
              </a:extLst>
            </p:cNvPr>
            <p:cNvSpPr/>
            <p:nvPr/>
          </p:nvSpPr>
          <p:spPr bwMode="invGray">
            <a:xfrm>
              <a:off x="1167385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5AC41621-77EA-4492-8E68-0BE34108294A}"/>
                </a:ext>
              </a:extLst>
            </p:cNvPr>
            <p:cNvSpPr/>
            <p:nvPr/>
          </p:nvSpPr>
          <p:spPr bwMode="invGray">
            <a:xfrm>
              <a:off x="2119484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31A06AD2-A9EA-45D9-B15C-089884A54107}"/>
                </a:ext>
              </a:extLst>
            </p:cNvPr>
            <p:cNvSpPr/>
            <p:nvPr/>
          </p:nvSpPr>
          <p:spPr bwMode="invGray">
            <a:xfrm>
              <a:off x="3071583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3A7B39CC-379F-4224-9E59-81B1690088A0}"/>
                </a:ext>
              </a:extLst>
            </p:cNvPr>
            <p:cNvSpPr/>
            <p:nvPr/>
          </p:nvSpPr>
          <p:spPr bwMode="invGray">
            <a:xfrm>
              <a:off x="4023681" y="0"/>
              <a:ext cx="339450" cy="6858000"/>
            </a:xfrm>
            <a:custGeom>
              <a:avLst/>
              <a:gdLst>
                <a:gd name="connsiteX0" fmla="*/ 0 w 339450"/>
                <a:gd name="connsiteY0" fmla="*/ 0 h 6858000"/>
                <a:gd name="connsiteX1" fmla="*/ 339450 w 339450"/>
                <a:gd name="connsiteY1" fmla="*/ 0 h 6858000"/>
                <a:gd name="connsiteX2" fmla="*/ 339450 w 339450"/>
                <a:gd name="connsiteY2" fmla="*/ 6858000 h 6858000"/>
                <a:gd name="connsiteX3" fmla="*/ 0 w 339450"/>
                <a:gd name="connsiteY3" fmla="*/ 6858000 h 6858000"/>
                <a:gd name="connsiteX4" fmla="*/ 0 w 339450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0" h="6858000">
                  <a:moveTo>
                    <a:pt x="0" y="0"/>
                  </a:moveTo>
                  <a:lnTo>
                    <a:pt x="339450" y="0"/>
                  </a:lnTo>
                  <a:lnTo>
                    <a:pt x="339450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F8002ACB-1459-4214-B28A-B38E8A1FF8A6}"/>
                </a:ext>
              </a:extLst>
            </p:cNvPr>
            <p:cNvSpPr/>
            <p:nvPr/>
          </p:nvSpPr>
          <p:spPr bwMode="invGray">
            <a:xfrm>
              <a:off x="4975780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71D59E94-AA3C-4DE0-8345-20C71667A205}"/>
                </a:ext>
              </a:extLst>
            </p:cNvPr>
            <p:cNvSpPr/>
            <p:nvPr/>
          </p:nvSpPr>
          <p:spPr bwMode="invGray">
            <a:xfrm>
              <a:off x="5927879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5805F09B-786C-43E4-8288-B1AAF94C8ADE}"/>
                </a:ext>
              </a:extLst>
            </p:cNvPr>
            <p:cNvSpPr/>
            <p:nvPr/>
          </p:nvSpPr>
          <p:spPr bwMode="invGray">
            <a:xfrm>
              <a:off x="6879978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5FB23B6E-567C-4896-8B32-DA4C452B4AE7}"/>
                </a:ext>
              </a:extLst>
            </p:cNvPr>
            <p:cNvSpPr/>
            <p:nvPr/>
          </p:nvSpPr>
          <p:spPr bwMode="invGray">
            <a:xfrm>
              <a:off x="7832077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92231-972E-4476-BAF2-761E10463BA8}"/>
                </a:ext>
              </a:extLst>
            </p:cNvPr>
            <p:cNvSpPr/>
            <p:nvPr/>
          </p:nvSpPr>
          <p:spPr bwMode="invGray">
            <a:xfrm>
              <a:off x="8784176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908370B7-3D11-4F78-B977-D8F0DE2694ED}"/>
                </a:ext>
              </a:extLst>
            </p:cNvPr>
            <p:cNvSpPr/>
            <p:nvPr/>
          </p:nvSpPr>
          <p:spPr bwMode="invGray">
            <a:xfrm>
              <a:off x="9736274" y="0"/>
              <a:ext cx="339450" cy="6858000"/>
            </a:xfrm>
            <a:custGeom>
              <a:avLst/>
              <a:gdLst>
                <a:gd name="connsiteX0" fmla="*/ 0 w 339450"/>
                <a:gd name="connsiteY0" fmla="*/ 0 h 6858000"/>
                <a:gd name="connsiteX1" fmla="*/ 339450 w 339450"/>
                <a:gd name="connsiteY1" fmla="*/ 0 h 6858000"/>
                <a:gd name="connsiteX2" fmla="*/ 339450 w 339450"/>
                <a:gd name="connsiteY2" fmla="*/ 6858000 h 6858000"/>
                <a:gd name="connsiteX3" fmla="*/ 0 w 339450"/>
                <a:gd name="connsiteY3" fmla="*/ 6858000 h 6858000"/>
                <a:gd name="connsiteX4" fmla="*/ 0 w 339450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0" h="6858000">
                  <a:moveTo>
                    <a:pt x="0" y="0"/>
                  </a:moveTo>
                  <a:lnTo>
                    <a:pt x="339450" y="0"/>
                  </a:lnTo>
                  <a:lnTo>
                    <a:pt x="339450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C11EA99D-D15D-43C2-BF4E-36554B346AB6}"/>
                </a:ext>
              </a:extLst>
            </p:cNvPr>
            <p:cNvSpPr/>
            <p:nvPr/>
          </p:nvSpPr>
          <p:spPr bwMode="invGray">
            <a:xfrm>
              <a:off x="10688372" y="0"/>
              <a:ext cx="336244" cy="6858000"/>
            </a:xfrm>
            <a:custGeom>
              <a:avLst/>
              <a:gdLst>
                <a:gd name="connsiteX0" fmla="*/ 0 w 336244"/>
                <a:gd name="connsiteY0" fmla="*/ 0 h 6858000"/>
                <a:gd name="connsiteX1" fmla="*/ 336244 w 336244"/>
                <a:gd name="connsiteY1" fmla="*/ 0 h 6858000"/>
                <a:gd name="connsiteX2" fmla="*/ 336244 w 336244"/>
                <a:gd name="connsiteY2" fmla="*/ 6858000 h 6858000"/>
                <a:gd name="connsiteX3" fmla="*/ 0 w 336244"/>
                <a:gd name="connsiteY3" fmla="*/ 6858000 h 6858000"/>
                <a:gd name="connsiteX4" fmla="*/ 0 w 336244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244" h="6858000">
                  <a:moveTo>
                    <a:pt x="0" y="0"/>
                  </a:moveTo>
                  <a:lnTo>
                    <a:pt x="336244" y="0"/>
                  </a:lnTo>
                  <a:lnTo>
                    <a:pt x="336244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3A72B2F6-0AFF-4E6E-AFFF-60767DB3FA63}"/>
                </a:ext>
              </a:extLst>
            </p:cNvPr>
            <p:cNvSpPr/>
            <p:nvPr/>
          </p:nvSpPr>
          <p:spPr bwMode="invGray">
            <a:xfrm>
              <a:off x="11637264" y="0"/>
              <a:ext cx="553212" cy="6858000"/>
            </a:xfrm>
            <a:custGeom>
              <a:avLst/>
              <a:gdLst>
                <a:gd name="connsiteX0" fmla="*/ 0 w 553212"/>
                <a:gd name="connsiteY0" fmla="*/ 0 h 6858000"/>
                <a:gd name="connsiteX1" fmla="*/ 553212 w 553212"/>
                <a:gd name="connsiteY1" fmla="*/ 0 h 6858000"/>
                <a:gd name="connsiteX2" fmla="*/ 553212 w 553212"/>
                <a:gd name="connsiteY2" fmla="*/ 6858000 h 6858000"/>
                <a:gd name="connsiteX3" fmla="*/ 0 w 553212"/>
                <a:gd name="connsiteY3" fmla="*/ 6858000 h 6858000"/>
                <a:gd name="connsiteX4" fmla="*/ 0 w 553212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3212" h="6858000">
                  <a:moveTo>
                    <a:pt x="0" y="0"/>
                  </a:moveTo>
                  <a:lnTo>
                    <a:pt x="553212" y="0"/>
                  </a:lnTo>
                  <a:lnTo>
                    <a:pt x="553212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A68F8E74-3AE4-4AF9-9F36-63344C9076D2}"/>
                </a:ext>
              </a:extLst>
            </p:cNvPr>
            <p:cNvSpPr/>
            <p:nvPr/>
          </p:nvSpPr>
          <p:spPr bwMode="invGray">
            <a:xfrm>
              <a:off x="7219428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31D5F169-E1D4-48A3-AE5B-F5F1BEF2E7CF}"/>
                </a:ext>
              </a:extLst>
            </p:cNvPr>
            <p:cNvSpPr/>
            <p:nvPr userDrawn="1"/>
          </p:nvSpPr>
          <p:spPr bwMode="invGray">
            <a:xfrm>
              <a:off x="1506835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4230F928-F9B2-4955-9800-74DE09DCE6F2}"/>
                </a:ext>
              </a:extLst>
            </p:cNvPr>
            <p:cNvSpPr/>
            <p:nvPr userDrawn="1"/>
          </p:nvSpPr>
          <p:spPr bwMode="invGray">
            <a:xfrm>
              <a:off x="2458934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37C829A9-6808-4531-8C12-A84988E6DEE1}"/>
                </a:ext>
              </a:extLst>
            </p:cNvPr>
            <p:cNvSpPr/>
            <p:nvPr userDrawn="1"/>
          </p:nvSpPr>
          <p:spPr bwMode="invGray">
            <a:xfrm>
              <a:off x="3411033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7FA5964C-E9C5-4C2F-BD6E-47BAFB5B6D17}"/>
                </a:ext>
              </a:extLst>
            </p:cNvPr>
            <p:cNvSpPr/>
            <p:nvPr userDrawn="1"/>
          </p:nvSpPr>
          <p:spPr bwMode="invGray">
            <a:xfrm>
              <a:off x="4363132" y="0"/>
              <a:ext cx="609447" cy="6858000"/>
            </a:xfrm>
            <a:custGeom>
              <a:avLst/>
              <a:gdLst>
                <a:gd name="connsiteX0" fmla="*/ 0 w 609447"/>
                <a:gd name="connsiteY0" fmla="*/ 0 h 6858000"/>
                <a:gd name="connsiteX1" fmla="*/ 609447 w 609447"/>
                <a:gd name="connsiteY1" fmla="*/ 0 h 6858000"/>
                <a:gd name="connsiteX2" fmla="*/ 609447 w 609447"/>
                <a:gd name="connsiteY2" fmla="*/ 6858000 h 6858000"/>
                <a:gd name="connsiteX3" fmla="*/ 0 w 609447"/>
                <a:gd name="connsiteY3" fmla="*/ 6858000 h 6858000"/>
                <a:gd name="connsiteX4" fmla="*/ 0 w 609447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7" h="6858000">
                  <a:moveTo>
                    <a:pt x="0" y="0"/>
                  </a:moveTo>
                  <a:lnTo>
                    <a:pt x="609447" y="0"/>
                  </a:lnTo>
                  <a:lnTo>
                    <a:pt x="609447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3C168D8D-76CE-4BE5-BE95-79B96300EA3F}"/>
                </a:ext>
              </a:extLst>
            </p:cNvPr>
            <p:cNvSpPr/>
            <p:nvPr userDrawn="1"/>
          </p:nvSpPr>
          <p:spPr bwMode="invGray">
            <a:xfrm>
              <a:off x="5315230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6749465C-813A-45F9-8C3E-5D06C8584929}"/>
                </a:ext>
              </a:extLst>
            </p:cNvPr>
            <p:cNvSpPr/>
            <p:nvPr userDrawn="1"/>
          </p:nvSpPr>
          <p:spPr bwMode="invGray">
            <a:xfrm>
              <a:off x="6267329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53894C26-2473-4C24-B082-48DD1E92241C}"/>
                </a:ext>
              </a:extLst>
            </p:cNvPr>
            <p:cNvSpPr/>
            <p:nvPr userDrawn="1"/>
          </p:nvSpPr>
          <p:spPr bwMode="invGray">
            <a:xfrm>
              <a:off x="8171527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BFDA0320-8435-46CA-B1B3-5203F54A419F}"/>
                </a:ext>
              </a:extLst>
            </p:cNvPr>
            <p:cNvSpPr/>
            <p:nvPr userDrawn="1"/>
          </p:nvSpPr>
          <p:spPr bwMode="invGray">
            <a:xfrm>
              <a:off x="9123626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A42721E4-5D12-459C-AC2E-7CE148AF9062}"/>
                </a:ext>
              </a:extLst>
            </p:cNvPr>
            <p:cNvSpPr/>
            <p:nvPr userDrawn="1"/>
          </p:nvSpPr>
          <p:spPr bwMode="invGray">
            <a:xfrm>
              <a:off x="10075725" y="0"/>
              <a:ext cx="609447" cy="6858000"/>
            </a:xfrm>
            <a:custGeom>
              <a:avLst/>
              <a:gdLst>
                <a:gd name="connsiteX0" fmla="*/ 0 w 609447"/>
                <a:gd name="connsiteY0" fmla="*/ 0 h 6858000"/>
                <a:gd name="connsiteX1" fmla="*/ 609447 w 609447"/>
                <a:gd name="connsiteY1" fmla="*/ 0 h 6858000"/>
                <a:gd name="connsiteX2" fmla="*/ 609447 w 609447"/>
                <a:gd name="connsiteY2" fmla="*/ 6858000 h 6858000"/>
                <a:gd name="connsiteX3" fmla="*/ 0 w 609447"/>
                <a:gd name="connsiteY3" fmla="*/ 6858000 h 6858000"/>
                <a:gd name="connsiteX4" fmla="*/ 0 w 609447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7" h="6858000">
                  <a:moveTo>
                    <a:pt x="0" y="0"/>
                  </a:moveTo>
                  <a:lnTo>
                    <a:pt x="609447" y="0"/>
                  </a:lnTo>
                  <a:lnTo>
                    <a:pt x="609447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8BF7D46B-3779-49D0-BCB4-F2DCE091958D}"/>
                </a:ext>
              </a:extLst>
            </p:cNvPr>
            <p:cNvSpPr/>
            <p:nvPr userDrawn="1"/>
          </p:nvSpPr>
          <p:spPr bwMode="invGray">
            <a:xfrm>
              <a:off x="11027826" y="0"/>
              <a:ext cx="609438" cy="6858000"/>
            </a:xfrm>
            <a:custGeom>
              <a:avLst/>
              <a:gdLst>
                <a:gd name="connsiteX0" fmla="*/ 0 w 609438"/>
                <a:gd name="connsiteY0" fmla="*/ 0 h 6858000"/>
                <a:gd name="connsiteX1" fmla="*/ 609438 w 609438"/>
                <a:gd name="connsiteY1" fmla="*/ 0 h 6858000"/>
                <a:gd name="connsiteX2" fmla="*/ 609438 w 609438"/>
                <a:gd name="connsiteY2" fmla="*/ 6858000 h 6858000"/>
                <a:gd name="connsiteX3" fmla="*/ 0 w 609438"/>
                <a:gd name="connsiteY3" fmla="*/ 6858000 h 6858000"/>
                <a:gd name="connsiteX4" fmla="*/ 0 w 60943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38" h="6858000">
                  <a:moveTo>
                    <a:pt x="0" y="0"/>
                  </a:moveTo>
                  <a:lnTo>
                    <a:pt x="609438" y="0"/>
                  </a:lnTo>
                  <a:lnTo>
                    <a:pt x="60943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634464F0-BD7F-4488-85F0-EC20C24BECAA}"/>
                </a:ext>
              </a:extLst>
            </p:cNvPr>
            <p:cNvSpPr/>
            <p:nvPr userDrawn="1"/>
          </p:nvSpPr>
          <p:spPr bwMode="invGray">
            <a:xfrm>
              <a:off x="554736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82B54541-0CDD-4724-8101-AABFF1207033}"/>
                </a:ext>
              </a:extLst>
            </p:cNvPr>
            <p:cNvCxnSpPr/>
            <p:nvPr userDrawn="1"/>
          </p:nvCxnSpPr>
          <p:spPr bwMode="invGray">
            <a:xfrm>
              <a:off x="0" y="62179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45070398-8D55-4EE2-8CA4-47428E2AF03F}"/>
                </a:ext>
              </a:extLst>
            </p:cNvPr>
            <p:cNvCxnSpPr/>
            <p:nvPr userDrawn="1"/>
          </p:nvCxnSpPr>
          <p:spPr bwMode="invGray">
            <a:xfrm>
              <a:off x="0" y="31089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42166891-56D0-4EBC-B681-501401DEF9D4}"/>
                </a:ext>
              </a:extLst>
            </p:cNvPr>
            <p:cNvCxnSpPr/>
            <p:nvPr userDrawn="1"/>
          </p:nvCxnSpPr>
          <p:spPr bwMode="invGray">
            <a:xfrm>
              <a:off x="0" y="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C13A87E3-D106-41FF-A8CD-C27DABF0103D}"/>
                </a:ext>
              </a:extLst>
            </p:cNvPr>
            <p:cNvCxnSpPr/>
            <p:nvPr userDrawn="1"/>
          </p:nvCxnSpPr>
          <p:spPr bwMode="invGray">
            <a:xfrm>
              <a:off x="0" y="124358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2164477D-838D-4C70-ADD7-37AD79A844AA}"/>
                </a:ext>
              </a:extLst>
            </p:cNvPr>
            <p:cNvCxnSpPr/>
            <p:nvPr userDrawn="1"/>
          </p:nvCxnSpPr>
          <p:spPr bwMode="invGray">
            <a:xfrm>
              <a:off x="0" y="93268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72B193C0-8980-4BB2-8E91-7A1C9ABE0B6C}"/>
                </a:ext>
              </a:extLst>
            </p:cNvPr>
            <p:cNvCxnSpPr/>
            <p:nvPr userDrawn="1"/>
          </p:nvCxnSpPr>
          <p:spPr bwMode="invGray">
            <a:xfrm>
              <a:off x="0" y="186537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C1A94AAA-1D98-4233-842E-2A2F52812358}"/>
                </a:ext>
              </a:extLst>
            </p:cNvPr>
            <p:cNvCxnSpPr/>
            <p:nvPr userDrawn="1"/>
          </p:nvCxnSpPr>
          <p:spPr bwMode="invGray">
            <a:xfrm>
              <a:off x="0" y="155448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E21F2B43-A2DC-42F4-8EA4-A8A4DA6D6FA7}"/>
                </a:ext>
              </a:extLst>
            </p:cNvPr>
            <p:cNvCxnSpPr/>
            <p:nvPr userDrawn="1"/>
          </p:nvCxnSpPr>
          <p:spPr bwMode="invGray">
            <a:xfrm>
              <a:off x="0" y="248716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A60F0923-6896-405D-AD16-F097448F3E3D}"/>
                </a:ext>
              </a:extLst>
            </p:cNvPr>
            <p:cNvCxnSpPr/>
            <p:nvPr userDrawn="1"/>
          </p:nvCxnSpPr>
          <p:spPr bwMode="invGray">
            <a:xfrm>
              <a:off x="0" y="217627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BC70D5B1-47D7-451F-B83A-973A26731A22}"/>
                </a:ext>
              </a:extLst>
            </p:cNvPr>
            <p:cNvCxnSpPr/>
            <p:nvPr userDrawn="1"/>
          </p:nvCxnSpPr>
          <p:spPr bwMode="invGray">
            <a:xfrm>
              <a:off x="0" y="310896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3FD9A464-81FE-4829-A1C5-5CCEE42448B3}"/>
                </a:ext>
              </a:extLst>
            </p:cNvPr>
            <p:cNvCxnSpPr/>
            <p:nvPr userDrawn="1"/>
          </p:nvCxnSpPr>
          <p:spPr bwMode="invGray">
            <a:xfrm>
              <a:off x="0" y="279806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8F55CAB0-53A2-417F-9F66-C0437933E98B}"/>
                </a:ext>
              </a:extLst>
            </p:cNvPr>
            <p:cNvCxnSpPr/>
            <p:nvPr userDrawn="1"/>
          </p:nvCxnSpPr>
          <p:spPr bwMode="invGray">
            <a:xfrm>
              <a:off x="0" y="373075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1547EE77-7495-47CB-BEC9-D5C742DF2B2C}"/>
                </a:ext>
              </a:extLst>
            </p:cNvPr>
            <p:cNvCxnSpPr/>
            <p:nvPr userDrawn="1"/>
          </p:nvCxnSpPr>
          <p:spPr bwMode="invGray">
            <a:xfrm>
              <a:off x="0" y="341985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CA942184-696A-4A78-BB9D-3D619B990987}"/>
                </a:ext>
              </a:extLst>
            </p:cNvPr>
            <p:cNvCxnSpPr/>
            <p:nvPr userDrawn="1"/>
          </p:nvCxnSpPr>
          <p:spPr bwMode="invGray">
            <a:xfrm>
              <a:off x="0" y="435254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1B5F4EE6-4D4C-4488-80DE-36C83D540765}"/>
                </a:ext>
              </a:extLst>
            </p:cNvPr>
            <p:cNvCxnSpPr/>
            <p:nvPr userDrawn="1"/>
          </p:nvCxnSpPr>
          <p:spPr bwMode="invGray">
            <a:xfrm>
              <a:off x="0" y="404164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CD3A42E3-1ED2-4BBE-8B0B-CEA491522F0A}"/>
                </a:ext>
              </a:extLst>
            </p:cNvPr>
            <p:cNvCxnSpPr/>
            <p:nvPr userDrawn="1"/>
          </p:nvCxnSpPr>
          <p:spPr bwMode="invGray">
            <a:xfrm>
              <a:off x="0" y="497433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94162AD8-9037-4220-B19F-7B3A0F44E941}"/>
                </a:ext>
              </a:extLst>
            </p:cNvPr>
            <p:cNvCxnSpPr/>
            <p:nvPr userDrawn="1"/>
          </p:nvCxnSpPr>
          <p:spPr bwMode="invGray">
            <a:xfrm>
              <a:off x="0" y="466344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4C20FB70-03E4-4D7E-BA41-546EAAB33089}"/>
                </a:ext>
              </a:extLst>
            </p:cNvPr>
            <p:cNvCxnSpPr/>
            <p:nvPr userDrawn="1"/>
          </p:nvCxnSpPr>
          <p:spPr bwMode="invGray">
            <a:xfrm>
              <a:off x="0" y="559612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A84D3C92-FDAE-47DB-9457-A9B216922E98}"/>
                </a:ext>
              </a:extLst>
            </p:cNvPr>
            <p:cNvCxnSpPr/>
            <p:nvPr userDrawn="1"/>
          </p:nvCxnSpPr>
          <p:spPr bwMode="invGray">
            <a:xfrm>
              <a:off x="0" y="528523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B5DF0860-265F-4ABC-9F65-0C1D385DAA19}"/>
                </a:ext>
              </a:extLst>
            </p:cNvPr>
            <p:cNvCxnSpPr/>
            <p:nvPr userDrawn="1"/>
          </p:nvCxnSpPr>
          <p:spPr bwMode="invGray">
            <a:xfrm>
              <a:off x="0" y="621792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D878D1D5-E6E5-4FA6-AF6E-95E8AF796777}"/>
                </a:ext>
              </a:extLst>
            </p:cNvPr>
            <p:cNvCxnSpPr/>
            <p:nvPr userDrawn="1"/>
          </p:nvCxnSpPr>
          <p:spPr bwMode="invGray">
            <a:xfrm>
              <a:off x="0" y="590702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E11FF29A-4B39-4335-9BD5-ED902309BF79}"/>
                </a:ext>
              </a:extLst>
            </p:cNvPr>
            <p:cNvCxnSpPr/>
            <p:nvPr userDrawn="1"/>
          </p:nvCxnSpPr>
          <p:spPr bwMode="invGray">
            <a:xfrm>
              <a:off x="0" y="652881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3A82A803-5E70-4523-9F20-67F308765C7E}"/>
                </a:ext>
              </a:extLst>
            </p:cNvPr>
            <p:cNvCxnSpPr/>
            <p:nvPr userDrawn="1"/>
          </p:nvCxnSpPr>
          <p:spPr bwMode="invGray">
            <a:xfrm>
              <a:off x="0" y="77724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B4208CB2-5882-4416-87C9-284BDAF3367A}"/>
                </a:ext>
              </a:extLst>
            </p:cNvPr>
            <p:cNvCxnSpPr/>
            <p:nvPr userDrawn="1"/>
          </p:nvCxnSpPr>
          <p:spPr bwMode="invGray">
            <a:xfrm>
              <a:off x="0" y="46634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BD4116CD-6422-4E26-9703-D3F7C10FCD56}"/>
                </a:ext>
              </a:extLst>
            </p:cNvPr>
            <p:cNvCxnSpPr/>
            <p:nvPr userDrawn="1"/>
          </p:nvCxnSpPr>
          <p:spPr bwMode="invGray">
            <a:xfrm>
              <a:off x="0" y="15544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31AB3A35-E2FF-4178-896B-F08E77092825}"/>
                </a:ext>
              </a:extLst>
            </p:cNvPr>
            <p:cNvCxnSpPr/>
            <p:nvPr userDrawn="1"/>
          </p:nvCxnSpPr>
          <p:spPr bwMode="invGray">
            <a:xfrm>
              <a:off x="0" y="139903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2179C539-DD6F-48AA-8F80-27BC682014AF}"/>
                </a:ext>
              </a:extLst>
            </p:cNvPr>
            <p:cNvCxnSpPr/>
            <p:nvPr userDrawn="1"/>
          </p:nvCxnSpPr>
          <p:spPr bwMode="invGray">
            <a:xfrm>
              <a:off x="0" y="108813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2784004E-3271-4D1C-B1EA-CA1E334E0D03}"/>
                </a:ext>
              </a:extLst>
            </p:cNvPr>
            <p:cNvCxnSpPr/>
            <p:nvPr userDrawn="1"/>
          </p:nvCxnSpPr>
          <p:spPr bwMode="invGray">
            <a:xfrm>
              <a:off x="0" y="202082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3657725E-FBF6-491D-9BA1-E6A9727F4F2D}"/>
                </a:ext>
              </a:extLst>
            </p:cNvPr>
            <p:cNvCxnSpPr/>
            <p:nvPr userDrawn="1"/>
          </p:nvCxnSpPr>
          <p:spPr bwMode="invGray">
            <a:xfrm>
              <a:off x="0" y="170992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31244567-76A7-47AF-9353-403D05D533F0}"/>
                </a:ext>
              </a:extLst>
            </p:cNvPr>
            <p:cNvCxnSpPr/>
            <p:nvPr userDrawn="1"/>
          </p:nvCxnSpPr>
          <p:spPr bwMode="invGray">
            <a:xfrm>
              <a:off x="0" y="264261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EEC47A2A-ED3B-4AD0-ACD5-F8ED92644229}"/>
                </a:ext>
              </a:extLst>
            </p:cNvPr>
            <p:cNvCxnSpPr/>
            <p:nvPr userDrawn="1"/>
          </p:nvCxnSpPr>
          <p:spPr bwMode="invGray">
            <a:xfrm>
              <a:off x="0" y="233172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0F3E01E5-F569-4020-BCB0-083537701AB0}"/>
                </a:ext>
              </a:extLst>
            </p:cNvPr>
            <p:cNvCxnSpPr/>
            <p:nvPr userDrawn="1"/>
          </p:nvCxnSpPr>
          <p:spPr bwMode="invGray">
            <a:xfrm>
              <a:off x="0" y="326440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71121A42-5912-44C8-B9A3-FDEC8EA70284}"/>
                </a:ext>
              </a:extLst>
            </p:cNvPr>
            <p:cNvCxnSpPr/>
            <p:nvPr userDrawn="1"/>
          </p:nvCxnSpPr>
          <p:spPr bwMode="invGray">
            <a:xfrm>
              <a:off x="0" y="295351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659B1DE7-25C8-4743-8284-FA656D339F55}"/>
                </a:ext>
              </a:extLst>
            </p:cNvPr>
            <p:cNvCxnSpPr/>
            <p:nvPr userDrawn="1"/>
          </p:nvCxnSpPr>
          <p:spPr bwMode="invGray">
            <a:xfrm>
              <a:off x="0" y="388620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526249F1-59FB-44FC-8AF9-D7F90AFBEE2C}"/>
                </a:ext>
              </a:extLst>
            </p:cNvPr>
            <p:cNvCxnSpPr/>
            <p:nvPr userDrawn="1"/>
          </p:nvCxnSpPr>
          <p:spPr bwMode="invGray">
            <a:xfrm>
              <a:off x="0" y="357530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E6D42779-D977-4405-A149-D8DE5B52134A}"/>
                </a:ext>
              </a:extLst>
            </p:cNvPr>
            <p:cNvCxnSpPr/>
            <p:nvPr userDrawn="1"/>
          </p:nvCxnSpPr>
          <p:spPr bwMode="invGray">
            <a:xfrm>
              <a:off x="0" y="450799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27EE8A2F-6AD9-4AE7-B04B-7892891F84AC}"/>
                </a:ext>
              </a:extLst>
            </p:cNvPr>
            <p:cNvCxnSpPr/>
            <p:nvPr userDrawn="1"/>
          </p:nvCxnSpPr>
          <p:spPr bwMode="invGray">
            <a:xfrm>
              <a:off x="0" y="419709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B8F4A59A-16C3-4C3A-AB79-FE22721EA641}"/>
                </a:ext>
              </a:extLst>
            </p:cNvPr>
            <p:cNvCxnSpPr/>
            <p:nvPr userDrawn="1"/>
          </p:nvCxnSpPr>
          <p:spPr bwMode="invGray">
            <a:xfrm>
              <a:off x="0" y="512978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5CA3A6CC-1A49-42F6-A318-99D9224BDC91}"/>
                </a:ext>
              </a:extLst>
            </p:cNvPr>
            <p:cNvCxnSpPr/>
            <p:nvPr userDrawn="1"/>
          </p:nvCxnSpPr>
          <p:spPr bwMode="invGray">
            <a:xfrm>
              <a:off x="0" y="481888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2DC3484E-5EF8-49C4-B1F6-75C854D50C80}"/>
                </a:ext>
              </a:extLst>
            </p:cNvPr>
            <p:cNvCxnSpPr/>
            <p:nvPr userDrawn="1"/>
          </p:nvCxnSpPr>
          <p:spPr bwMode="invGray">
            <a:xfrm>
              <a:off x="0" y="575157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33461A54-E77E-414D-B7E0-7364070D9566}"/>
                </a:ext>
              </a:extLst>
            </p:cNvPr>
            <p:cNvCxnSpPr/>
            <p:nvPr userDrawn="1"/>
          </p:nvCxnSpPr>
          <p:spPr bwMode="invGray">
            <a:xfrm>
              <a:off x="0" y="544068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29C48517-171B-43FD-A41C-58C9B531BDB5}"/>
                </a:ext>
              </a:extLst>
            </p:cNvPr>
            <p:cNvCxnSpPr/>
            <p:nvPr userDrawn="1"/>
          </p:nvCxnSpPr>
          <p:spPr bwMode="invGray">
            <a:xfrm>
              <a:off x="0" y="637336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F429932A-1238-48FC-B171-20A3AA531D40}"/>
                </a:ext>
              </a:extLst>
            </p:cNvPr>
            <p:cNvCxnSpPr/>
            <p:nvPr userDrawn="1"/>
          </p:nvCxnSpPr>
          <p:spPr bwMode="invGray">
            <a:xfrm>
              <a:off x="0" y="606247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7BED7651-AF04-41D4-9476-5A43476D85BB}"/>
                </a:ext>
              </a:extLst>
            </p:cNvPr>
            <p:cNvCxnSpPr/>
            <p:nvPr userDrawn="1"/>
          </p:nvCxnSpPr>
          <p:spPr bwMode="invGray">
            <a:xfrm>
              <a:off x="0" y="668426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main body box">
              <a:extLst>
                <a:ext uri="{FF2B5EF4-FFF2-40B4-BE49-F238E27FC236}">
                  <a16:creationId xmlns:a16="http://schemas.microsoft.com/office/drawing/2014/main" id="{100DE417-9DB9-4840-8370-B716FFA27760}"/>
                </a:ext>
              </a:extLst>
            </p:cNvPr>
            <p:cNvSpPr/>
            <p:nvPr userDrawn="1"/>
          </p:nvSpPr>
          <p:spPr bwMode="invGray">
            <a:xfrm>
              <a:off x="554736" y="1709928"/>
              <a:ext cx="11082528" cy="4507992"/>
            </a:xfrm>
            <a:prstGeom prst="rect">
              <a:avLst/>
            </a:prstGeom>
            <a:noFill/>
            <a:ln w="12700">
              <a:solidFill>
                <a:srgbClr val="19D3C5">
                  <a:alpha val="50000"/>
                </a:srgbClr>
              </a:solidFill>
            </a:ln>
          </p:spPr>
          <p:txBody>
            <a:bodyPr vert="horz" wrap="square" lIns="68572" tIns="34286" rIns="68572" bIns="3428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B93A1E2B-8C80-482F-83BE-384344D09839}"/>
                </a:ext>
              </a:extLst>
            </p:cNvPr>
            <p:cNvCxnSpPr/>
            <p:nvPr userDrawn="1"/>
          </p:nvCxnSpPr>
          <p:spPr bwMode="invGray">
            <a:xfrm>
              <a:off x="554736" y="2177796"/>
              <a:ext cx="11082528" cy="0"/>
            </a:xfrm>
            <a:prstGeom prst="line">
              <a:avLst/>
            </a:prstGeom>
            <a:noFill/>
            <a:ln w="12700">
              <a:solidFill>
                <a:srgbClr val="19D3C5">
                  <a:alpha val="50000"/>
                </a:srgbClr>
              </a:solidFill>
            </a:ln>
          </p:spPr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BEAB22C5-0A46-4041-9158-6DC76EA2F350}"/>
                </a:ext>
              </a:extLst>
            </p:cNvPr>
            <p:cNvCxnSpPr/>
            <p:nvPr userDrawn="1"/>
          </p:nvCxnSpPr>
          <p:spPr bwMode="invGray">
            <a:xfrm>
              <a:off x="554736" y="1711453"/>
              <a:ext cx="11082528" cy="0"/>
            </a:xfrm>
            <a:prstGeom prst="line">
              <a:avLst/>
            </a:prstGeom>
            <a:noFill/>
            <a:ln w="12700">
              <a:solidFill>
                <a:srgbClr val="19D3C5">
                  <a:alpha val="50000"/>
                </a:srgbClr>
              </a:solidFill>
            </a:ln>
          </p:spPr>
        </p:cxnSp>
      </p:grpSp>
      <p:sp>
        <p:nvSpPr>
          <p:cNvPr id="4" name="Sticker" hidden="1">
            <a:extLst>
              <a:ext uri="{FF2B5EF4-FFF2-40B4-BE49-F238E27FC236}">
                <a16:creationId xmlns:a16="http://schemas.microsoft.com/office/drawing/2014/main" id="{F9BB011A-568C-4B05-AE57-EB000B2FD8BB}"/>
              </a:ext>
            </a:extLst>
          </p:cNvPr>
          <p:cNvSpPr txBox="1"/>
          <p:nvPr userDrawn="1"/>
        </p:nvSpPr>
        <p:spPr>
          <a:xfrm>
            <a:off x="486478" y="1001841"/>
            <a:ext cx="286938" cy="108043"/>
          </a:xfrm>
          <a:prstGeom prst="rect">
            <a:avLst/>
          </a:prstGeom>
          <a:noFill/>
          <a:ln w="6350">
            <a:noFill/>
            <a:miter lim="800000"/>
          </a:ln>
        </p:spPr>
        <p:txBody>
          <a:bodyPr vert="horz" wrap="none" lIns="0" tIns="0" rIns="0" bIns="0" rtlCol="0">
            <a:spAutoFit/>
          </a:bodyPr>
          <a:lstStyle>
            <a:defPPr>
              <a:defRPr lang="en-US"/>
            </a:defPPr>
            <a:lvl1pPr>
              <a:spcBef>
                <a:spcPts val="300"/>
              </a:spcBef>
              <a:spcAft>
                <a:spcPts val="300"/>
              </a:spcAft>
              <a:buNone/>
              <a:defRPr sz="800" b="1" cap="all" baseline="0">
                <a:latin typeface="+mj-lt"/>
              </a:defRPr>
            </a:lvl1pPr>
          </a:lstStyle>
          <a:p>
            <a:pPr lvl="0"/>
            <a:r>
              <a:rPr lang="en-ZA" sz="702" dirty="0"/>
              <a:t>STICKER</a:t>
            </a:r>
          </a:p>
        </p:txBody>
      </p:sp>
      <p:sp>
        <p:nvSpPr>
          <p:cNvPr id="169" name="ACET" hidden="1">
            <a:extLst>
              <a:ext uri="{FF2B5EF4-FFF2-40B4-BE49-F238E27FC236}">
                <a16:creationId xmlns:a16="http://schemas.microsoft.com/office/drawing/2014/main" id="{62CF7362-20CB-4908-AFFE-D4E2B9A5DF3B}"/>
              </a:ext>
            </a:extLst>
          </p:cNvPr>
          <p:cNvSpPr txBox="1"/>
          <p:nvPr userDrawn="1">
            <p:custDataLst>
              <p:tags r:id="rId21"/>
            </p:custDataLst>
          </p:nvPr>
        </p:nvSpPr>
        <p:spPr>
          <a:xfrm>
            <a:off x="486478" y="2393897"/>
            <a:ext cx="2674052" cy="5087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egoe UI" panose="020B0502040204020203" pitchFamily="34" charset="0"/>
              <a:buChar char="​"/>
              <a:defRPr sz="1600" b="1">
                <a:latin typeface="+mj-lt"/>
                <a:cs typeface="Arial" panose="020B0604020202020204" pitchFamily="34" charset="0"/>
              </a:defRPr>
            </a:lvl1pPr>
            <a:lvl2pPr marL="228600" lvl="1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10000"/>
              <a:buFont typeface="Wingdings" panose="05000000000000000000" pitchFamily="2" charset="2"/>
              <a:buChar char=""/>
              <a:defRPr sz="1600"/>
            </a:lvl2pPr>
            <a:lvl3pPr marL="442913" lvl="2" indent="-21431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10000"/>
              <a:buFont typeface="Arial" panose="020B0604020202020204" pitchFamily="34" charset="0"/>
              <a:buChar char="‒"/>
              <a:defRPr sz="1600"/>
            </a:lvl3pPr>
            <a:lvl4pPr marL="598488" lvl="3" indent="-1524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600"/>
            </a:lvl4pPr>
            <a:lvl5pPr marL="817563" lvl="4" indent="-1476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̶"/>
              <a:defRPr sz="1600"/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1403" dirty="0"/>
              <a:t>Above Chart Exhibit Title</a:t>
            </a:r>
          </a:p>
          <a:p>
            <a:pPr lvl="0"/>
            <a:r>
              <a:rPr lang="en-ZA" sz="1403" b="0" dirty="0"/>
              <a:t>Unit of Measure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1F3293-4EFE-461D-940D-7EE66BAE3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6478" y="2392905"/>
            <a:ext cx="2178926" cy="12333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ZA"/>
              <a:t>Click to edit Master text styles</a:t>
            </a:r>
          </a:p>
          <a:p>
            <a:pPr lvl="1"/>
            <a:r>
              <a:rPr lang="en-ZA"/>
              <a:t>Second level</a:t>
            </a:r>
          </a:p>
          <a:p>
            <a:pPr lvl="2"/>
            <a:r>
              <a:rPr lang="en-ZA"/>
              <a:t>Third level</a:t>
            </a:r>
          </a:p>
          <a:p>
            <a:pPr lvl="3"/>
            <a:r>
              <a:rPr lang="en-ZA"/>
              <a:t>Fourth level</a:t>
            </a:r>
          </a:p>
          <a:p>
            <a:pPr lvl="4"/>
            <a:r>
              <a:rPr lang="en-ZA"/>
              <a:t>Fifth level</a:t>
            </a:r>
            <a:endParaRPr lang="en-ZA" dirty="0"/>
          </a:p>
        </p:txBody>
      </p:sp>
      <p:grpSp>
        <p:nvGrpSpPr>
          <p:cNvPr id="170" name="LegendLines" hidden="1">
            <a:extLst>
              <a:ext uri="{FF2B5EF4-FFF2-40B4-BE49-F238E27FC236}">
                <a16:creationId xmlns:a16="http://schemas.microsoft.com/office/drawing/2014/main" id="{4392B9D9-E27C-4095-9824-2998D92BC238}"/>
              </a:ext>
            </a:extLst>
          </p:cNvPr>
          <p:cNvGrpSpPr/>
          <p:nvPr userDrawn="1"/>
        </p:nvGrpSpPr>
        <p:grpSpPr>
          <a:xfrm>
            <a:off x="9047795" y="3438611"/>
            <a:ext cx="1223032" cy="1061861"/>
            <a:chOff x="10162879" y="3212995"/>
            <a:chExt cx="1394638" cy="963301"/>
          </a:xfrm>
        </p:grpSpPr>
        <p:sp>
          <p:nvSpPr>
            <p:cNvPr id="171" name="Legend1">
              <a:extLst>
                <a:ext uri="{FF2B5EF4-FFF2-40B4-BE49-F238E27FC236}">
                  <a16:creationId xmlns:a16="http://schemas.microsoft.com/office/drawing/2014/main" id="{401FF6A5-5D89-4973-A098-DB3B977F26C9}"/>
                </a:ext>
              </a:extLst>
            </p:cNvPr>
            <p:cNvSpPr txBox="1"/>
            <p:nvPr/>
          </p:nvSpPr>
          <p:spPr>
            <a:xfrm>
              <a:off x="10886522" y="3212995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172" name="Legend2">
              <a:extLst>
                <a:ext uri="{FF2B5EF4-FFF2-40B4-BE49-F238E27FC236}">
                  <a16:creationId xmlns:a16="http://schemas.microsoft.com/office/drawing/2014/main" id="{44891F2B-4CE5-43A0-985B-74E1F767CE3B}"/>
                </a:ext>
              </a:extLst>
            </p:cNvPr>
            <p:cNvSpPr txBox="1"/>
            <p:nvPr/>
          </p:nvSpPr>
          <p:spPr>
            <a:xfrm>
              <a:off x="10886522" y="3584416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173" name="Legend3">
              <a:extLst>
                <a:ext uri="{FF2B5EF4-FFF2-40B4-BE49-F238E27FC236}">
                  <a16:creationId xmlns:a16="http://schemas.microsoft.com/office/drawing/2014/main" id="{C853FA41-BAFE-4A76-A542-97D4043D7616}"/>
                </a:ext>
              </a:extLst>
            </p:cNvPr>
            <p:cNvSpPr txBox="1"/>
            <p:nvPr/>
          </p:nvSpPr>
          <p:spPr>
            <a:xfrm>
              <a:off x="10886522" y="3955837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174" name="LineLegend3">
              <a:extLst>
                <a:ext uri="{FF2B5EF4-FFF2-40B4-BE49-F238E27FC236}">
                  <a16:creationId xmlns:a16="http://schemas.microsoft.com/office/drawing/2014/main" id="{002761E0-7C4B-4AA6-A182-F35601119E96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0162879" y="4092784"/>
              <a:ext cx="45720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t"/>
            <a:lstStyle/>
            <a:p>
              <a:endParaRPr lang="en-ZA" sz="1579" baseline="0" dirty="0">
                <a:latin typeface="+mj-lt"/>
                <a:ea typeface="+mn-ea"/>
              </a:endParaRPr>
            </a:p>
          </p:txBody>
        </p:sp>
        <p:sp>
          <p:nvSpPr>
            <p:cNvPr id="175" name="LineLegend2">
              <a:extLst>
                <a:ext uri="{FF2B5EF4-FFF2-40B4-BE49-F238E27FC236}">
                  <a16:creationId xmlns:a16="http://schemas.microsoft.com/office/drawing/2014/main" id="{EE26AB80-7D10-4E1A-9AFE-D437640DFCC5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0162879" y="3719425"/>
              <a:ext cx="45720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t"/>
            <a:lstStyle/>
            <a:p>
              <a:endParaRPr lang="en-ZA" sz="1579" baseline="0" dirty="0">
                <a:latin typeface="+mj-lt"/>
                <a:ea typeface="+mn-ea"/>
              </a:endParaRPr>
            </a:p>
          </p:txBody>
        </p:sp>
        <p:sp>
          <p:nvSpPr>
            <p:cNvPr id="176" name="LineLegend1">
              <a:extLst>
                <a:ext uri="{FF2B5EF4-FFF2-40B4-BE49-F238E27FC236}">
                  <a16:creationId xmlns:a16="http://schemas.microsoft.com/office/drawing/2014/main" id="{3621F0F9-8F73-47A2-A112-7F6FA0456512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0162879" y="3351494"/>
              <a:ext cx="45720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t"/>
            <a:lstStyle/>
            <a:p>
              <a:endParaRPr lang="en-ZA" sz="1579" baseline="0" dirty="0">
                <a:latin typeface="+mj-lt"/>
                <a:ea typeface="+mn-ea"/>
              </a:endParaRPr>
            </a:p>
          </p:txBody>
        </p:sp>
      </p:grpSp>
      <p:grpSp>
        <p:nvGrpSpPr>
          <p:cNvPr id="177" name="LegendMoons" hidden="1">
            <a:extLst>
              <a:ext uri="{FF2B5EF4-FFF2-40B4-BE49-F238E27FC236}">
                <a16:creationId xmlns:a16="http://schemas.microsoft.com/office/drawing/2014/main" id="{40B249B6-77BE-4916-85F7-4ECED8794723}"/>
              </a:ext>
            </a:extLst>
          </p:cNvPr>
          <p:cNvGrpSpPr/>
          <p:nvPr userDrawn="1"/>
        </p:nvGrpSpPr>
        <p:grpSpPr>
          <a:xfrm>
            <a:off x="9373154" y="1236748"/>
            <a:ext cx="897673" cy="1934868"/>
            <a:chOff x="7723680" y="1679039"/>
            <a:chExt cx="1023627" cy="1755277"/>
          </a:xfrm>
        </p:grpSpPr>
        <p:sp>
          <p:nvSpPr>
            <p:cNvPr id="178" name="Legend1">
              <a:extLst>
                <a:ext uri="{FF2B5EF4-FFF2-40B4-BE49-F238E27FC236}">
                  <a16:creationId xmlns:a16="http://schemas.microsoft.com/office/drawing/2014/main" id="{D2612E22-D2CE-4324-B879-CAAA60F19384}"/>
                </a:ext>
              </a:extLst>
            </p:cNvPr>
            <p:cNvSpPr txBox="1"/>
            <p:nvPr/>
          </p:nvSpPr>
          <p:spPr>
            <a:xfrm>
              <a:off x="8076312" y="1679039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186" name="Legend2">
              <a:extLst>
                <a:ext uri="{FF2B5EF4-FFF2-40B4-BE49-F238E27FC236}">
                  <a16:creationId xmlns:a16="http://schemas.microsoft.com/office/drawing/2014/main" id="{A08B2867-FD6A-4BC5-AA40-98DF4C35B02B}"/>
                </a:ext>
              </a:extLst>
            </p:cNvPr>
            <p:cNvSpPr txBox="1"/>
            <p:nvPr/>
          </p:nvSpPr>
          <p:spPr>
            <a:xfrm>
              <a:off x="8076312" y="2054498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198" name="Legend3">
              <a:extLst>
                <a:ext uri="{FF2B5EF4-FFF2-40B4-BE49-F238E27FC236}">
                  <a16:creationId xmlns:a16="http://schemas.microsoft.com/office/drawing/2014/main" id="{78C85238-97A7-4B23-BDFD-EB43DBE747BE}"/>
                </a:ext>
              </a:extLst>
            </p:cNvPr>
            <p:cNvSpPr txBox="1"/>
            <p:nvPr/>
          </p:nvSpPr>
          <p:spPr>
            <a:xfrm>
              <a:off x="8076312" y="2429957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199" name="Legend4">
              <a:extLst>
                <a:ext uri="{FF2B5EF4-FFF2-40B4-BE49-F238E27FC236}">
                  <a16:creationId xmlns:a16="http://schemas.microsoft.com/office/drawing/2014/main" id="{2DFA8FF1-4237-46D0-BA31-A00E5294CF70}"/>
                </a:ext>
              </a:extLst>
            </p:cNvPr>
            <p:cNvSpPr txBox="1"/>
            <p:nvPr/>
          </p:nvSpPr>
          <p:spPr>
            <a:xfrm>
              <a:off x="8076312" y="2805416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200" name="Legend5">
              <a:extLst>
                <a:ext uri="{FF2B5EF4-FFF2-40B4-BE49-F238E27FC236}">
                  <a16:creationId xmlns:a16="http://schemas.microsoft.com/office/drawing/2014/main" id="{375C1A4D-9D96-4FBA-A15B-52C3B1FF62BF}"/>
                </a:ext>
              </a:extLst>
            </p:cNvPr>
            <p:cNvSpPr txBox="1"/>
            <p:nvPr/>
          </p:nvSpPr>
          <p:spPr>
            <a:xfrm>
              <a:off x="8076312" y="3180877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grpSp>
          <p:nvGrpSpPr>
            <p:cNvPr id="201" name="MoonLegend1">
              <a:extLst>
                <a:ext uri="{FF2B5EF4-FFF2-40B4-BE49-F238E27FC236}">
                  <a16:creationId xmlns:a16="http://schemas.microsoft.com/office/drawing/2014/main" id="{19891059-D400-494C-8600-719D5FB9E21F}"/>
                </a:ext>
              </a:extLst>
            </p:cNvPr>
            <p:cNvGrpSpPr>
              <a:grpSpLocks noChangeAspect="1"/>
            </p:cNvGrpSpPr>
            <p:nvPr>
              <p:custDataLst>
                <p:tags r:id="rId22"/>
              </p:custDataLst>
            </p:nvPr>
          </p:nvGrpSpPr>
          <p:grpSpPr>
            <a:xfrm>
              <a:off x="7723680" y="1702457"/>
              <a:ext cx="228600" cy="228600"/>
              <a:chOff x="762000" y="1270000"/>
              <a:chExt cx="254000" cy="254000"/>
            </a:xfrm>
          </p:grpSpPr>
          <p:sp>
            <p:nvSpPr>
              <p:cNvPr id="214" name="Oval 213">
                <a:extLst>
                  <a:ext uri="{FF2B5EF4-FFF2-40B4-BE49-F238E27FC236}">
                    <a16:creationId xmlns:a16="http://schemas.microsoft.com/office/drawing/2014/main" id="{8C991DC8-1384-4F2E-9397-21E32265F299}"/>
                  </a:ext>
                </a:extLst>
              </p:cNvPr>
              <p:cNvSpPr/>
              <p:nvPr>
                <p:custDataLst>
                  <p:tags r:id="rId35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endParaRPr lang="en-ZA" sz="1579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215" name="Arc 214">
                <a:extLst>
                  <a:ext uri="{FF2B5EF4-FFF2-40B4-BE49-F238E27FC236}">
                    <a16:creationId xmlns:a16="http://schemas.microsoft.com/office/drawing/2014/main" id="{A2BE3D95-AC7A-42F0-8765-C2DD1B75D5BE}"/>
                  </a:ext>
                </a:extLst>
              </p:cNvPr>
              <p:cNvSpPr/>
              <p:nvPr>
                <p:custDataLst>
                  <p:tags r:id="rId36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t"/>
              <a:lstStyle/>
              <a:p>
                <a:pPr algn="ctr"/>
                <a:endParaRPr lang="en-ZA" sz="1579" dirty="0">
                  <a:latin typeface="+mj-lt"/>
                </a:endParaRPr>
              </a:p>
            </p:txBody>
          </p:sp>
        </p:grpSp>
        <p:grpSp>
          <p:nvGrpSpPr>
            <p:cNvPr id="202" name="MoonLegend2">
              <a:extLst>
                <a:ext uri="{FF2B5EF4-FFF2-40B4-BE49-F238E27FC236}">
                  <a16:creationId xmlns:a16="http://schemas.microsoft.com/office/drawing/2014/main" id="{3593CD6B-4277-49B7-89E8-CADE8405D861}"/>
                </a:ext>
              </a:extLst>
            </p:cNvPr>
            <p:cNvGrpSpPr>
              <a:grpSpLocks noChangeAspect="1"/>
            </p:cNvGrpSpPr>
            <p:nvPr>
              <p:custDataLst>
                <p:tags r:id="rId23"/>
              </p:custDataLst>
            </p:nvPr>
          </p:nvGrpSpPr>
          <p:grpSpPr>
            <a:xfrm>
              <a:off x="7723680" y="2078270"/>
              <a:ext cx="228600" cy="228600"/>
              <a:chOff x="762000" y="1270000"/>
              <a:chExt cx="254000" cy="254000"/>
            </a:xfrm>
          </p:grpSpPr>
          <p:sp>
            <p:nvSpPr>
              <p:cNvPr id="212" name="Oval 211">
                <a:extLst>
                  <a:ext uri="{FF2B5EF4-FFF2-40B4-BE49-F238E27FC236}">
                    <a16:creationId xmlns:a16="http://schemas.microsoft.com/office/drawing/2014/main" id="{F33B0320-0C18-42F2-A406-84459647DEFD}"/>
                  </a:ext>
                </a:extLst>
              </p:cNvPr>
              <p:cNvSpPr/>
              <p:nvPr>
                <p:custDataLst>
                  <p:tags r:id="rId33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endParaRPr lang="en-ZA" sz="1579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213" name="Arc 212">
                <a:extLst>
                  <a:ext uri="{FF2B5EF4-FFF2-40B4-BE49-F238E27FC236}">
                    <a16:creationId xmlns:a16="http://schemas.microsoft.com/office/drawing/2014/main" id="{A825E3E8-B3F8-4EEA-B7C2-3C9C3146E68A}"/>
                  </a:ext>
                </a:extLst>
              </p:cNvPr>
              <p:cNvSpPr/>
              <p:nvPr>
                <p:custDataLst>
                  <p:tags r:id="rId34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t"/>
              <a:lstStyle/>
              <a:p>
                <a:pPr algn="ctr"/>
                <a:endParaRPr lang="en-ZA" sz="1579" dirty="0">
                  <a:latin typeface="+mj-lt"/>
                </a:endParaRPr>
              </a:p>
            </p:txBody>
          </p:sp>
        </p:grpSp>
        <p:grpSp>
          <p:nvGrpSpPr>
            <p:cNvPr id="203" name="MoonLegend3">
              <a:extLst>
                <a:ext uri="{FF2B5EF4-FFF2-40B4-BE49-F238E27FC236}">
                  <a16:creationId xmlns:a16="http://schemas.microsoft.com/office/drawing/2014/main" id="{3BEA4788-D50D-44D4-A2EA-24CE87AC233F}"/>
                </a:ext>
              </a:extLst>
            </p:cNvPr>
            <p:cNvGrpSpPr>
              <a:grpSpLocks noChangeAspect="1"/>
            </p:cNvGrpSpPr>
            <p:nvPr>
              <p:custDataLst>
                <p:tags r:id="rId24"/>
              </p:custDataLst>
            </p:nvPr>
          </p:nvGrpSpPr>
          <p:grpSpPr>
            <a:xfrm>
              <a:off x="7723680" y="2454085"/>
              <a:ext cx="228600" cy="228600"/>
              <a:chOff x="762000" y="1270000"/>
              <a:chExt cx="254000" cy="254000"/>
            </a:xfrm>
          </p:grpSpPr>
          <p:sp>
            <p:nvSpPr>
              <p:cNvPr id="210" name="Oval 209">
                <a:extLst>
                  <a:ext uri="{FF2B5EF4-FFF2-40B4-BE49-F238E27FC236}">
                    <a16:creationId xmlns:a16="http://schemas.microsoft.com/office/drawing/2014/main" id="{5A8F4784-2068-4ADE-B521-CA7A85691013}"/>
                  </a:ext>
                </a:extLst>
              </p:cNvPr>
              <p:cNvSpPr/>
              <p:nvPr>
                <p:custDataLst>
                  <p:tags r:id="rId31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endParaRPr lang="en-ZA" sz="1579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211" name="Arc 210">
                <a:extLst>
                  <a:ext uri="{FF2B5EF4-FFF2-40B4-BE49-F238E27FC236}">
                    <a16:creationId xmlns:a16="http://schemas.microsoft.com/office/drawing/2014/main" id="{A3474F8D-4935-46F4-91B1-0ECD1F913CD6}"/>
                  </a:ext>
                </a:extLst>
              </p:cNvPr>
              <p:cNvSpPr/>
              <p:nvPr>
                <p:custDataLst>
                  <p:tags r:id="rId32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t"/>
              <a:lstStyle/>
              <a:p>
                <a:pPr algn="ctr"/>
                <a:endParaRPr lang="en-ZA" sz="1579" dirty="0">
                  <a:latin typeface="+mj-lt"/>
                </a:endParaRPr>
              </a:p>
            </p:txBody>
          </p:sp>
        </p:grpSp>
        <p:grpSp>
          <p:nvGrpSpPr>
            <p:cNvPr id="204" name="MoonLegend4">
              <a:extLst>
                <a:ext uri="{FF2B5EF4-FFF2-40B4-BE49-F238E27FC236}">
                  <a16:creationId xmlns:a16="http://schemas.microsoft.com/office/drawing/2014/main" id="{4BECAE49-A7AC-4815-BBE1-B6B9CEE2B052}"/>
                </a:ext>
              </a:extLst>
            </p:cNvPr>
            <p:cNvGrpSpPr>
              <a:grpSpLocks noChangeAspect="1"/>
            </p:cNvGrpSpPr>
            <p:nvPr>
              <p:custDataLst>
                <p:tags r:id="rId25"/>
              </p:custDataLst>
            </p:nvPr>
          </p:nvGrpSpPr>
          <p:grpSpPr>
            <a:xfrm>
              <a:off x="7723680" y="2829900"/>
              <a:ext cx="228600" cy="228600"/>
              <a:chOff x="762000" y="1270000"/>
              <a:chExt cx="254000" cy="254000"/>
            </a:xfrm>
          </p:grpSpPr>
          <p:sp>
            <p:nvSpPr>
              <p:cNvPr id="208" name="Oval 207">
                <a:extLst>
                  <a:ext uri="{FF2B5EF4-FFF2-40B4-BE49-F238E27FC236}">
                    <a16:creationId xmlns:a16="http://schemas.microsoft.com/office/drawing/2014/main" id="{45DF3559-2DBF-4ED0-AF78-1560D300CBC4}"/>
                  </a:ext>
                </a:extLst>
              </p:cNvPr>
              <p:cNvSpPr/>
              <p:nvPr>
                <p:custDataLst>
                  <p:tags r:id="rId29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endParaRPr lang="en-ZA" sz="1579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209" name="Arc 208">
                <a:extLst>
                  <a:ext uri="{FF2B5EF4-FFF2-40B4-BE49-F238E27FC236}">
                    <a16:creationId xmlns:a16="http://schemas.microsoft.com/office/drawing/2014/main" id="{4576D6B3-BCF6-445A-9A3A-340A8C27F56B}"/>
                  </a:ext>
                </a:extLst>
              </p:cNvPr>
              <p:cNvSpPr/>
              <p:nvPr>
                <p:custDataLst>
                  <p:tags r:id="rId30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t"/>
              <a:lstStyle/>
              <a:p>
                <a:pPr algn="ctr"/>
                <a:endParaRPr lang="en-ZA" sz="1579" dirty="0">
                  <a:latin typeface="+mj-lt"/>
                </a:endParaRPr>
              </a:p>
            </p:txBody>
          </p:sp>
        </p:grpSp>
        <p:grpSp>
          <p:nvGrpSpPr>
            <p:cNvPr id="205" name="MoonLegend5">
              <a:extLst>
                <a:ext uri="{FF2B5EF4-FFF2-40B4-BE49-F238E27FC236}">
                  <a16:creationId xmlns:a16="http://schemas.microsoft.com/office/drawing/2014/main" id="{CCF8EE28-DCA8-4B0B-A18E-92B4FCC75447}"/>
                </a:ext>
              </a:extLst>
            </p:cNvPr>
            <p:cNvGrpSpPr>
              <a:grpSpLocks noChangeAspect="1"/>
            </p:cNvGrpSpPr>
            <p:nvPr>
              <p:custDataLst>
                <p:tags r:id="rId26"/>
              </p:custDataLst>
            </p:nvPr>
          </p:nvGrpSpPr>
          <p:grpSpPr>
            <a:xfrm>
              <a:off x="7723680" y="3205716"/>
              <a:ext cx="228600" cy="228600"/>
              <a:chOff x="762000" y="1270000"/>
              <a:chExt cx="254000" cy="254000"/>
            </a:xfrm>
          </p:grpSpPr>
          <p:sp>
            <p:nvSpPr>
              <p:cNvPr id="206" name="Oval 205">
                <a:extLst>
                  <a:ext uri="{FF2B5EF4-FFF2-40B4-BE49-F238E27FC236}">
                    <a16:creationId xmlns:a16="http://schemas.microsoft.com/office/drawing/2014/main" id="{4022EF35-0098-485E-8B4A-5D625FD4FF67}"/>
                  </a:ext>
                </a:extLst>
              </p:cNvPr>
              <p:cNvSpPr/>
              <p:nvPr>
                <p:custDataLst>
                  <p:tags r:id="rId27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endParaRPr lang="en-ZA" sz="1579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207" name="Arc 206">
                <a:extLst>
                  <a:ext uri="{FF2B5EF4-FFF2-40B4-BE49-F238E27FC236}">
                    <a16:creationId xmlns:a16="http://schemas.microsoft.com/office/drawing/2014/main" id="{D66DE879-1E08-491E-8C21-7A000CEB102F}"/>
                  </a:ext>
                </a:extLst>
              </p:cNvPr>
              <p:cNvSpPr/>
              <p:nvPr>
                <p:custDataLst>
                  <p:tags r:id="rId28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t"/>
              <a:lstStyle/>
              <a:p>
                <a:pPr algn="ctr"/>
                <a:endParaRPr lang="en-ZA" sz="1579" dirty="0">
                  <a:latin typeface="+mj-lt"/>
                </a:endParaRPr>
              </a:p>
            </p:txBody>
          </p:sp>
        </p:grpSp>
      </p:grpSp>
      <p:grpSp>
        <p:nvGrpSpPr>
          <p:cNvPr id="216" name="LegendBoxes" hidden="1">
            <a:extLst>
              <a:ext uri="{FF2B5EF4-FFF2-40B4-BE49-F238E27FC236}">
                <a16:creationId xmlns:a16="http://schemas.microsoft.com/office/drawing/2014/main" id="{8AA5C346-4E96-44BA-A7C1-E51FD39B6E62}"/>
              </a:ext>
            </a:extLst>
          </p:cNvPr>
          <p:cNvGrpSpPr/>
          <p:nvPr userDrawn="1"/>
        </p:nvGrpSpPr>
        <p:grpSpPr>
          <a:xfrm>
            <a:off x="9396382" y="4795867"/>
            <a:ext cx="874446" cy="1901658"/>
            <a:chOff x="10652400" y="4292047"/>
            <a:chExt cx="997141" cy="1725150"/>
          </a:xfrm>
        </p:grpSpPr>
        <p:sp>
          <p:nvSpPr>
            <p:cNvPr id="217" name="RectangleLegend1">
              <a:extLst>
                <a:ext uri="{FF2B5EF4-FFF2-40B4-BE49-F238E27FC236}">
                  <a16:creationId xmlns:a16="http://schemas.microsoft.com/office/drawing/2014/main" id="{CC5653A8-AB2A-4793-9AB6-B33C01DAEA77}"/>
                </a:ext>
              </a:extLst>
            </p:cNvPr>
            <p:cNvSpPr/>
            <p:nvPr/>
          </p:nvSpPr>
          <p:spPr>
            <a:xfrm>
              <a:off x="10652400" y="4344182"/>
              <a:ext cx="172729" cy="172729"/>
            </a:xfrm>
            <a:prstGeom prst="rect">
              <a:avLst/>
            </a:prstGeom>
            <a:solidFill>
              <a:schemeClr val="accent1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 sz="1579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18" name="RectangleLegend2">
              <a:extLst>
                <a:ext uri="{FF2B5EF4-FFF2-40B4-BE49-F238E27FC236}">
                  <a16:creationId xmlns:a16="http://schemas.microsoft.com/office/drawing/2014/main" id="{C237E6B3-C39B-4A63-88EA-D0F2DE9D9EF9}"/>
                </a:ext>
              </a:extLst>
            </p:cNvPr>
            <p:cNvSpPr/>
            <p:nvPr/>
          </p:nvSpPr>
          <p:spPr>
            <a:xfrm>
              <a:off x="10652400" y="4723680"/>
              <a:ext cx="172729" cy="172729"/>
            </a:xfrm>
            <a:prstGeom prst="rect">
              <a:avLst/>
            </a:prstGeom>
            <a:solidFill>
              <a:schemeClr val="accent2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 sz="1579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19" name="RectangleLegend3">
              <a:extLst>
                <a:ext uri="{FF2B5EF4-FFF2-40B4-BE49-F238E27FC236}">
                  <a16:creationId xmlns:a16="http://schemas.microsoft.com/office/drawing/2014/main" id="{45966453-A805-446B-ADBE-138A018E7CF7}"/>
                </a:ext>
              </a:extLst>
            </p:cNvPr>
            <p:cNvSpPr/>
            <p:nvPr/>
          </p:nvSpPr>
          <p:spPr>
            <a:xfrm>
              <a:off x="10652400" y="5097276"/>
              <a:ext cx="172729" cy="172729"/>
            </a:xfrm>
            <a:prstGeom prst="rect">
              <a:avLst/>
            </a:prstGeom>
            <a:solidFill>
              <a:schemeClr val="accent3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 sz="1579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20" name="RectangleLegend4">
              <a:extLst>
                <a:ext uri="{FF2B5EF4-FFF2-40B4-BE49-F238E27FC236}">
                  <a16:creationId xmlns:a16="http://schemas.microsoft.com/office/drawing/2014/main" id="{95108539-E6FC-4687-B423-F8D183139157}"/>
                </a:ext>
              </a:extLst>
            </p:cNvPr>
            <p:cNvSpPr/>
            <p:nvPr/>
          </p:nvSpPr>
          <p:spPr>
            <a:xfrm>
              <a:off x="10652400" y="5470872"/>
              <a:ext cx="172729" cy="172729"/>
            </a:xfrm>
            <a:prstGeom prst="rect">
              <a:avLst/>
            </a:prstGeom>
            <a:solidFill>
              <a:schemeClr val="accent4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 sz="1579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21" name="RectangleLegend5">
              <a:extLst>
                <a:ext uri="{FF2B5EF4-FFF2-40B4-BE49-F238E27FC236}">
                  <a16:creationId xmlns:a16="http://schemas.microsoft.com/office/drawing/2014/main" id="{5ED495A7-7E5E-4BE3-A475-0563BC57BBBB}"/>
                </a:ext>
              </a:extLst>
            </p:cNvPr>
            <p:cNvSpPr/>
            <p:nvPr/>
          </p:nvSpPr>
          <p:spPr>
            <a:xfrm>
              <a:off x="10652400" y="5844468"/>
              <a:ext cx="172729" cy="172729"/>
            </a:xfrm>
            <a:prstGeom prst="rect">
              <a:avLst/>
            </a:prstGeom>
            <a:solidFill>
              <a:schemeClr val="accent5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 sz="1579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22" name="Legend1">
              <a:extLst>
                <a:ext uri="{FF2B5EF4-FFF2-40B4-BE49-F238E27FC236}">
                  <a16:creationId xmlns:a16="http://schemas.microsoft.com/office/drawing/2014/main" id="{D4DEF9EB-07C7-40B8-BA23-2124107C32B1}"/>
                </a:ext>
              </a:extLst>
            </p:cNvPr>
            <p:cNvSpPr txBox="1"/>
            <p:nvPr/>
          </p:nvSpPr>
          <p:spPr>
            <a:xfrm>
              <a:off x="10978546" y="4292047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223" name="Legend2">
              <a:extLst>
                <a:ext uri="{FF2B5EF4-FFF2-40B4-BE49-F238E27FC236}">
                  <a16:creationId xmlns:a16="http://schemas.microsoft.com/office/drawing/2014/main" id="{64E16D55-DC02-47F8-977F-E97333755C2A}"/>
                </a:ext>
              </a:extLst>
            </p:cNvPr>
            <p:cNvSpPr txBox="1"/>
            <p:nvPr/>
          </p:nvSpPr>
          <p:spPr>
            <a:xfrm>
              <a:off x="10978546" y="4671545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224" name="Legend3">
              <a:extLst>
                <a:ext uri="{FF2B5EF4-FFF2-40B4-BE49-F238E27FC236}">
                  <a16:creationId xmlns:a16="http://schemas.microsoft.com/office/drawing/2014/main" id="{02344EBC-5BBD-4324-8E77-D61032CBECEB}"/>
                </a:ext>
              </a:extLst>
            </p:cNvPr>
            <p:cNvSpPr txBox="1"/>
            <p:nvPr/>
          </p:nvSpPr>
          <p:spPr>
            <a:xfrm>
              <a:off x="10978546" y="5051043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225" name="Legend4">
              <a:extLst>
                <a:ext uri="{FF2B5EF4-FFF2-40B4-BE49-F238E27FC236}">
                  <a16:creationId xmlns:a16="http://schemas.microsoft.com/office/drawing/2014/main" id="{2E4BE60C-008B-454B-85F2-D5EC0FDC9C22}"/>
                </a:ext>
              </a:extLst>
            </p:cNvPr>
            <p:cNvSpPr txBox="1"/>
            <p:nvPr/>
          </p:nvSpPr>
          <p:spPr>
            <a:xfrm>
              <a:off x="10978546" y="5422464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226" name="Legend5">
              <a:extLst>
                <a:ext uri="{FF2B5EF4-FFF2-40B4-BE49-F238E27FC236}">
                  <a16:creationId xmlns:a16="http://schemas.microsoft.com/office/drawing/2014/main" id="{B85F5035-3FA5-4E11-920F-2B50A0D57A3A}"/>
                </a:ext>
              </a:extLst>
            </p:cNvPr>
            <p:cNvSpPr txBox="1"/>
            <p:nvPr/>
          </p:nvSpPr>
          <p:spPr>
            <a:xfrm>
              <a:off x="10978545" y="5793885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</p:grpSp>
      <p:pic>
        <p:nvPicPr>
          <p:cNvPr id="148" name="Picture 147">
            <a:extLst>
              <a:ext uri="{FF2B5EF4-FFF2-40B4-BE49-F238E27FC236}">
                <a16:creationId xmlns:a16="http://schemas.microsoft.com/office/drawing/2014/main" id="{1F8F1580-A28D-4F6D-9648-5C03F518AD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534" b="11676"/>
          <a:stretch/>
        </p:blipFill>
        <p:spPr>
          <a:xfrm>
            <a:off x="8856198" y="-1"/>
            <a:ext cx="1772250" cy="96439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EDBA3A8-41B7-4921-9307-71F0EC454CD0}"/>
              </a:ext>
            </a:extLst>
          </p:cNvPr>
          <p:cNvSpPr/>
          <p:nvPr userDrawn="1"/>
        </p:nvSpPr>
        <p:spPr>
          <a:xfrm>
            <a:off x="0" y="7216970"/>
            <a:ext cx="10689140" cy="3426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263"/>
              </a:spcBef>
              <a:spcAft>
                <a:spcPts val="263"/>
              </a:spcAft>
            </a:pPr>
            <a:endParaRPr lang="en-ZA" sz="1403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534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7" r:id="rId2"/>
    <p:sldLayoutId id="2147484298" r:id="rId3"/>
    <p:sldLayoutId id="2147484299" r:id="rId4"/>
    <p:sldLayoutId id="2147484300" r:id="rId5"/>
    <p:sldLayoutId id="2147484301" r:id="rId6"/>
    <p:sldLayoutId id="2147484302" r:id="rId7"/>
    <p:sldLayoutId id="2147484303" r:id="rId8"/>
    <p:sldLayoutId id="2147484304" r:id="rId9"/>
    <p:sldLayoutId id="2147484305" r:id="rId10"/>
    <p:sldLayoutId id="2147484306" r:id="rId11"/>
    <p:sldLayoutId id="2147484307" r:id="rId12"/>
    <p:sldLayoutId id="2147484308" r:id="rId13"/>
    <p:sldLayoutId id="2147484309" r:id="rId14"/>
    <p:sldLayoutId id="2147484310" r:id="rId15"/>
  </p:sldLayoutIdLst>
  <p:txStyles>
    <p:titleStyle>
      <a:lvl1pPr algn="l" defTabSz="801929" rtl="0" eaLnBrk="1" latinLnBrk="0" hangingPunct="1">
        <a:lnSpc>
          <a:spcPct val="100000"/>
        </a:lnSpc>
        <a:spcBef>
          <a:spcPct val="0"/>
        </a:spcBef>
        <a:buNone/>
        <a:defRPr sz="2193" b="1" kern="1200" spc="0" baseline="0">
          <a:ln w="6350" cap="flat">
            <a:noFill/>
            <a:miter lim="800000"/>
          </a:ln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801929" rtl="0" eaLnBrk="1" latinLnBrk="0" hangingPunct="1">
        <a:lnSpc>
          <a:spcPct val="100000"/>
        </a:lnSpc>
        <a:spcBef>
          <a:spcPts val="263"/>
        </a:spcBef>
        <a:spcAft>
          <a:spcPts val="263"/>
        </a:spcAft>
        <a:buFont typeface="Segoe UI" panose="020B0502040204020203" pitchFamily="34" charset="0"/>
        <a:buChar char="​"/>
        <a:defRPr lang="en-US" sz="1403" kern="1200" dirty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200482" indent="-200482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10000"/>
        <a:buFont typeface="Wingdings" panose="05000000000000000000" pitchFamily="2" charset="2"/>
        <a:buChar char=""/>
        <a:defRPr lang="en-US" sz="1403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384926" indent="-184444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10000"/>
        <a:buFont typeface="Arial" panose="020B0604020202020204" pitchFamily="34" charset="0"/>
        <a:buChar char="‒"/>
        <a:defRPr lang="en-US" sz="1403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521254" indent="-136328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00000"/>
        <a:buFont typeface="Arial" panose="020B0604020202020204" pitchFamily="34" charset="0"/>
        <a:buChar char="•"/>
        <a:defRPr lang="en-US" sz="1403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713717" indent="-128309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00000"/>
        <a:buFont typeface="Arial" panose="020B0604020202020204" pitchFamily="34" charset="0"/>
        <a:buChar char="̶"/>
        <a:defRPr lang="en-US" sz="1403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952290" indent="-150362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00000"/>
        <a:buFont typeface="Arial" panose="020B0604020202020204" pitchFamily="34" charset="0"/>
        <a:buChar char="▫"/>
        <a:defRPr sz="140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6pPr>
      <a:lvl7pPr marL="952290" indent="-150362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00000"/>
        <a:buFont typeface="Arial" panose="020B0604020202020204" pitchFamily="34" charset="0"/>
        <a:buChar char="▫"/>
        <a:defRPr sz="140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7pPr>
      <a:lvl8pPr marL="952290" indent="-150362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00000"/>
        <a:buFont typeface="Arial" panose="020B0604020202020204" pitchFamily="34" charset="0"/>
        <a:buChar char="▫"/>
        <a:defRPr sz="140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8pPr>
      <a:lvl9pPr marL="952290" indent="-150362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00000"/>
        <a:buFont typeface="Arial" panose="020B0604020202020204" pitchFamily="34" charset="0"/>
        <a:buChar char="▫"/>
        <a:defRPr sz="140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9pPr>
    </p:bodyStyle>
    <p:otherStyle>
      <a:defPPr>
        <a:defRPr lang="en-US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8">
          <p15:clr>
            <a:srgbClr val="5ACBF0"/>
          </p15:clr>
        </p15:guide>
        <p15:guide id="3" orient="horz" pos="3912">
          <p15:clr>
            <a:srgbClr val="5ACBF0"/>
          </p15:clr>
        </p15:guide>
        <p15:guide id="4" orient="horz" pos="1075">
          <p15:clr>
            <a:srgbClr val="F26B43"/>
          </p15:clr>
        </p15:guide>
        <p15:guide id="5" pos="7329">
          <p15:clr>
            <a:srgbClr val="F26B43"/>
          </p15:clr>
        </p15:guide>
        <p15:guide id="6" pos="345">
          <p15:clr>
            <a:srgbClr val="F26B43"/>
          </p15:clr>
        </p15:guide>
        <p15:guide id="8" orient="horz" pos="4063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 hidden="1">
            <a:extLst>
              <a:ext uri="{FF2B5EF4-FFF2-40B4-BE49-F238E27FC236}">
                <a16:creationId xmlns:a16="http://schemas.microsoft.com/office/drawing/2014/main" id="{4BC40847-AF8B-4097-9A07-2349A751A05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8"/>
            </p:custDataLst>
            <p:extLst>
              <p:ext uri="{D42A27DB-BD31-4B8C-83A1-F6EECF244321}">
                <p14:modId xmlns:p14="http://schemas.microsoft.com/office/powerpoint/2010/main" val="3263706134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8" imgW="413" imgH="416" progId="TCLayout.ActiveDocument.1">
                  <p:embed/>
                </p:oleObj>
              </mc:Choice>
              <mc:Fallback>
                <p:oleObj name="think-cell Slide" r:id="rId38" imgW="413" imgH="416" progId="TCLayout.ActiveDocument.1">
                  <p:embed/>
                  <p:pic>
                    <p:nvPicPr>
                      <p:cNvPr id="3" name="Object 6" hidden="1">
                        <a:extLst>
                          <a:ext uri="{FF2B5EF4-FFF2-40B4-BE49-F238E27FC236}">
                            <a16:creationId xmlns:a16="http://schemas.microsoft.com/office/drawing/2014/main" id="{4BC40847-AF8B-4097-9A07-2349A751A0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9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15B28737-798E-48D4-BBDB-8EB35CB9FFFB}"/>
              </a:ext>
            </a:extLst>
          </p:cNvPr>
          <p:cNvSpPr/>
          <p:nvPr userDrawn="1">
            <p:custDataLst>
              <p:tags r:id="rId19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16" name="4. Footnote" hidden="1">
            <a:extLst>
              <a:ext uri="{FF2B5EF4-FFF2-40B4-BE49-F238E27FC236}">
                <a16:creationId xmlns:a16="http://schemas.microsoft.com/office/drawing/2014/main" id="{772E4927-517C-4D61-9929-9FFDE5F31A03}"/>
              </a:ext>
            </a:extLst>
          </p:cNvPr>
          <p:cNvSpPr txBox="1"/>
          <p:nvPr userDrawn="1">
            <p:custDataLst>
              <p:tags r:id="rId20"/>
            </p:custDataLst>
          </p:nvPr>
        </p:nvSpPr>
        <p:spPr>
          <a:xfrm>
            <a:off x="485808" y="6920774"/>
            <a:ext cx="6383012" cy="135707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>
            <a:defPPr>
              <a:defRPr lang="en-US"/>
            </a:defPPr>
            <a:lvl1pPr marL="203200" marR="0" lvl="0" indent="-212725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ZA" sz="702" dirty="0"/>
              <a:t>Footnotes</a:t>
            </a:r>
          </a:p>
        </p:txBody>
      </p:sp>
      <p:sp>
        <p:nvSpPr>
          <p:cNvPr id="57" name="2. Slide Title">
            <a:extLst>
              <a:ext uri="{FF2B5EF4-FFF2-40B4-BE49-F238E27FC236}">
                <a16:creationId xmlns:a16="http://schemas.microsoft.com/office/drawing/2014/main" id="{98FF70AE-7EF6-4E5B-9FFE-B44C852C9FBA}"/>
              </a:ext>
            </a:extLst>
          </p:cNvPr>
          <p:cNvSpPr>
            <a:spLocks noGrp="1"/>
          </p:cNvSpPr>
          <p:nvPr>
            <p:ph type="title"/>
            <p:custDataLst>
              <p:tags r:id="rId21"/>
            </p:custDataLst>
          </p:nvPr>
        </p:nvSpPr>
        <p:spPr>
          <a:xfrm>
            <a:off x="486477" y="189832"/>
            <a:ext cx="8291317" cy="337465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ZA"/>
              <a:t>Click to edit Master title style</a:t>
            </a:r>
            <a:endParaRPr lang="en-ZA" dirty="0"/>
          </a:p>
        </p:txBody>
      </p:sp>
      <p:grpSp>
        <p:nvGrpSpPr>
          <p:cNvPr id="59" name="Grid" hidden="1">
            <a:extLst>
              <a:ext uri="{FF2B5EF4-FFF2-40B4-BE49-F238E27FC236}">
                <a16:creationId xmlns:a16="http://schemas.microsoft.com/office/drawing/2014/main" id="{D35250B8-D61E-4F1A-9ACD-6E1BB958B78E}"/>
              </a:ext>
            </a:extLst>
          </p:cNvPr>
          <p:cNvGrpSpPr/>
          <p:nvPr userDrawn="1"/>
        </p:nvGrpSpPr>
        <p:grpSpPr>
          <a:xfrm>
            <a:off x="0" y="0"/>
            <a:ext cx="10690477" cy="7559675"/>
            <a:chOff x="0" y="0"/>
            <a:chExt cx="12190476" cy="6858000"/>
          </a:xfrm>
        </p:grpSpPr>
        <p:sp>
          <p:nvSpPr>
            <p:cNvPr id="60" name="slide margin">
              <a:extLst>
                <a:ext uri="{FF2B5EF4-FFF2-40B4-BE49-F238E27FC236}">
                  <a16:creationId xmlns:a16="http://schemas.microsoft.com/office/drawing/2014/main" id="{B96EBE04-E01D-4922-8601-F1AD43DC4DA0}"/>
                </a:ext>
              </a:extLst>
            </p:cNvPr>
            <p:cNvSpPr/>
            <p:nvPr/>
          </p:nvSpPr>
          <p:spPr bwMode="invGray">
            <a:xfrm>
              <a:off x="1524" y="0"/>
              <a:ext cx="12188952" cy="6858000"/>
            </a:xfrm>
            <a:custGeom>
              <a:avLst/>
              <a:gdLst>
                <a:gd name="connsiteX0" fmla="*/ 551868 w 12188952"/>
                <a:gd name="connsiteY0" fmla="*/ 1709928 h 6858000"/>
                <a:gd name="connsiteX1" fmla="*/ 551868 w 12188952"/>
                <a:gd name="connsiteY1" fmla="*/ 6217920 h 6858000"/>
                <a:gd name="connsiteX2" fmla="*/ 11636196 w 12188952"/>
                <a:gd name="connsiteY2" fmla="*/ 6217920 h 6858000"/>
                <a:gd name="connsiteX3" fmla="*/ 11636196 w 12188952"/>
                <a:gd name="connsiteY3" fmla="*/ 1709928 h 6858000"/>
                <a:gd name="connsiteX4" fmla="*/ 0 w 12188952"/>
                <a:gd name="connsiteY4" fmla="*/ 0 h 6858000"/>
                <a:gd name="connsiteX5" fmla="*/ 12188952 w 12188952"/>
                <a:gd name="connsiteY5" fmla="*/ 0 h 6858000"/>
                <a:gd name="connsiteX6" fmla="*/ 12188952 w 12188952"/>
                <a:gd name="connsiteY6" fmla="*/ 6858000 h 6858000"/>
                <a:gd name="connsiteX7" fmla="*/ 0 w 12188952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88952" h="6858000">
                  <a:moveTo>
                    <a:pt x="551868" y="1709928"/>
                  </a:moveTo>
                  <a:lnTo>
                    <a:pt x="551868" y="6217920"/>
                  </a:lnTo>
                  <a:lnTo>
                    <a:pt x="11636196" y="6217920"/>
                  </a:lnTo>
                  <a:lnTo>
                    <a:pt x="11636196" y="1709928"/>
                  </a:lnTo>
                  <a:close/>
                  <a:moveTo>
                    <a:pt x="0" y="0"/>
                  </a:moveTo>
                  <a:lnTo>
                    <a:pt x="12188952" y="0"/>
                  </a:lnTo>
                  <a:lnTo>
                    <a:pt x="12188952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FF0000">
                <a:alpha val="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ZA" sz="1579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5CA037B0-2A91-4357-A969-80F65F949266}"/>
                </a:ext>
              </a:extLst>
            </p:cNvPr>
            <p:cNvCxnSpPr/>
            <p:nvPr/>
          </p:nvCxnSpPr>
          <p:spPr bwMode="invGray">
            <a:xfrm>
              <a:off x="859460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E1BD7C67-EF90-4AA0-BA50-51299E7EEE4C}"/>
                </a:ext>
              </a:extLst>
            </p:cNvPr>
            <p:cNvCxnSpPr/>
            <p:nvPr/>
          </p:nvCxnSpPr>
          <p:spPr bwMode="invGray">
            <a:xfrm>
              <a:off x="11332545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7719564A-5227-44A7-ABC0-4C6BBC1E2D6F}"/>
                </a:ext>
              </a:extLst>
            </p:cNvPr>
            <p:cNvCxnSpPr/>
            <p:nvPr/>
          </p:nvCxnSpPr>
          <p:spPr bwMode="invGray">
            <a:xfrm>
              <a:off x="1811559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0FD85D0C-74E8-4603-86B8-FCC481122CE8}"/>
                </a:ext>
              </a:extLst>
            </p:cNvPr>
            <p:cNvCxnSpPr/>
            <p:nvPr/>
          </p:nvCxnSpPr>
          <p:spPr bwMode="invGray">
            <a:xfrm>
              <a:off x="2763658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7F8BF8BD-68B4-4717-8162-382FFCC9BC9A}"/>
                </a:ext>
              </a:extLst>
            </p:cNvPr>
            <p:cNvCxnSpPr/>
            <p:nvPr/>
          </p:nvCxnSpPr>
          <p:spPr bwMode="invGray">
            <a:xfrm>
              <a:off x="3715757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9DB0B65-FCD8-4DD7-833A-DEED6A420E2A}"/>
                </a:ext>
              </a:extLst>
            </p:cNvPr>
            <p:cNvCxnSpPr/>
            <p:nvPr/>
          </p:nvCxnSpPr>
          <p:spPr bwMode="invGray">
            <a:xfrm>
              <a:off x="4667856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18151F3-D51F-4302-95BF-AE8E806F628D}"/>
                </a:ext>
              </a:extLst>
            </p:cNvPr>
            <p:cNvCxnSpPr/>
            <p:nvPr/>
          </p:nvCxnSpPr>
          <p:spPr bwMode="invGray">
            <a:xfrm>
              <a:off x="5619955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35A6B330-5ACC-486B-8131-B7F5407825B2}"/>
                </a:ext>
              </a:extLst>
            </p:cNvPr>
            <p:cNvCxnSpPr/>
            <p:nvPr/>
          </p:nvCxnSpPr>
          <p:spPr bwMode="invGray">
            <a:xfrm>
              <a:off x="6572054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DA5DE7AD-CCFE-4A85-9421-C7CEA9F80DEC}"/>
                </a:ext>
              </a:extLst>
            </p:cNvPr>
            <p:cNvCxnSpPr/>
            <p:nvPr/>
          </p:nvCxnSpPr>
          <p:spPr bwMode="invGray">
            <a:xfrm>
              <a:off x="7524153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6E2A9A81-75D1-41A9-9821-54FC36E753C1}"/>
                </a:ext>
              </a:extLst>
            </p:cNvPr>
            <p:cNvCxnSpPr/>
            <p:nvPr/>
          </p:nvCxnSpPr>
          <p:spPr bwMode="invGray">
            <a:xfrm>
              <a:off x="8476252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86FE52AA-2DD1-4D00-A984-41CDC38B2D7F}"/>
                </a:ext>
              </a:extLst>
            </p:cNvPr>
            <p:cNvCxnSpPr/>
            <p:nvPr/>
          </p:nvCxnSpPr>
          <p:spPr bwMode="invGray">
            <a:xfrm>
              <a:off x="9428351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85C9FC50-7177-43E6-9E56-DC9A2E6B7E6E}"/>
                </a:ext>
              </a:extLst>
            </p:cNvPr>
            <p:cNvCxnSpPr/>
            <p:nvPr/>
          </p:nvCxnSpPr>
          <p:spPr bwMode="invGray">
            <a:xfrm>
              <a:off x="10380450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BC97F85A-62E2-4591-B8D0-4F068B177B5D}"/>
                </a:ext>
              </a:extLst>
            </p:cNvPr>
            <p:cNvSpPr/>
            <p:nvPr/>
          </p:nvSpPr>
          <p:spPr bwMode="invGray">
            <a:xfrm>
              <a:off x="1524" y="0"/>
              <a:ext cx="553212" cy="6858000"/>
            </a:xfrm>
            <a:custGeom>
              <a:avLst/>
              <a:gdLst>
                <a:gd name="connsiteX0" fmla="*/ 0 w 553212"/>
                <a:gd name="connsiteY0" fmla="*/ 0 h 6858000"/>
                <a:gd name="connsiteX1" fmla="*/ 553212 w 553212"/>
                <a:gd name="connsiteY1" fmla="*/ 0 h 6858000"/>
                <a:gd name="connsiteX2" fmla="*/ 553212 w 553212"/>
                <a:gd name="connsiteY2" fmla="*/ 6858000 h 6858000"/>
                <a:gd name="connsiteX3" fmla="*/ 0 w 553212"/>
                <a:gd name="connsiteY3" fmla="*/ 6858000 h 6858000"/>
                <a:gd name="connsiteX4" fmla="*/ 0 w 553212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3212" h="6858000">
                  <a:moveTo>
                    <a:pt x="0" y="0"/>
                  </a:moveTo>
                  <a:lnTo>
                    <a:pt x="553212" y="0"/>
                  </a:lnTo>
                  <a:lnTo>
                    <a:pt x="553212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7F4B967A-CF91-473D-8A35-2BE771F9F590}"/>
                </a:ext>
              </a:extLst>
            </p:cNvPr>
            <p:cNvSpPr/>
            <p:nvPr/>
          </p:nvSpPr>
          <p:spPr bwMode="invGray">
            <a:xfrm>
              <a:off x="1167385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5AC41621-77EA-4492-8E68-0BE34108294A}"/>
                </a:ext>
              </a:extLst>
            </p:cNvPr>
            <p:cNvSpPr/>
            <p:nvPr/>
          </p:nvSpPr>
          <p:spPr bwMode="invGray">
            <a:xfrm>
              <a:off x="2119484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31A06AD2-A9EA-45D9-B15C-089884A54107}"/>
                </a:ext>
              </a:extLst>
            </p:cNvPr>
            <p:cNvSpPr/>
            <p:nvPr/>
          </p:nvSpPr>
          <p:spPr bwMode="invGray">
            <a:xfrm>
              <a:off x="3071583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3A7B39CC-379F-4224-9E59-81B1690088A0}"/>
                </a:ext>
              </a:extLst>
            </p:cNvPr>
            <p:cNvSpPr/>
            <p:nvPr/>
          </p:nvSpPr>
          <p:spPr bwMode="invGray">
            <a:xfrm>
              <a:off x="4023681" y="0"/>
              <a:ext cx="339450" cy="6858000"/>
            </a:xfrm>
            <a:custGeom>
              <a:avLst/>
              <a:gdLst>
                <a:gd name="connsiteX0" fmla="*/ 0 w 339450"/>
                <a:gd name="connsiteY0" fmla="*/ 0 h 6858000"/>
                <a:gd name="connsiteX1" fmla="*/ 339450 w 339450"/>
                <a:gd name="connsiteY1" fmla="*/ 0 h 6858000"/>
                <a:gd name="connsiteX2" fmla="*/ 339450 w 339450"/>
                <a:gd name="connsiteY2" fmla="*/ 6858000 h 6858000"/>
                <a:gd name="connsiteX3" fmla="*/ 0 w 339450"/>
                <a:gd name="connsiteY3" fmla="*/ 6858000 h 6858000"/>
                <a:gd name="connsiteX4" fmla="*/ 0 w 339450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0" h="6858000">
                  <a:moveTo>
                    <a:pt x="0" y="0"/>
                  </a:moveTo>
                  <a:lnTo>
                    <a:pt x="339450" y="0"/>
                  </a:lnTo>
                  <a:lnTo>
                    <a:pt x="339450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F8002ACB-1459-4214-B28A-B38E8A1FF8A6}"/>
                </a:ext>
              </a:extLst>
            </p:cNvPr>
            <p:cNvSpPr/>
            <p:nvPr/>
          </p:nvSpPr>
          <p:spPr bwMode="invGray">
            <a:xfrm>
              <a:off x="4975780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71D59E94-AA3C-4DE0-8345-20C71667A205}"/>
                </a:ext>
              </a:extLst>
            </p:cNvPr>
            <p:cNvSpPr/>
            <p:nvPr/>
          </p:nvSpPr>
          <p:spPr bwMode="invGray">
            <a:xfrm>
              <a:off x="5927879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5805F09B-786C-43E4-8288-B1AAF94C8ADE}"/>
                </a:ext>
              </a:extLst>
            </p:cNvPr>
            <p:cNvSpPr/>
            <p:nvPr/>
          </p:nvSpPr>
          <p:spPr bwMode="invGray">
            <a:xfrm>
              <a:off x="6879978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5FB23B6E-567C-4896-8B32-DA4C452B4AE7}"/>
                </a:ext>
              </a:extLst>
            </p:cNvPr>
            <p:cNvSpPr/>
            <p:nvPr/>
          </p:nvSpPr>
          <p:spPr bwMode="invGray">
            <a:xfrm>
              <a:off x="7832077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92231-972E-4476-BAF2-761E10463BA8}"/>
                </a:ext>
              </a:extLst>
            </p:cNvPr>
            <p:cNvSpPr/>
            <p:nvPr/>
          </p:nvSpPr>
          <p:spPr bwMode="invGray">
            <a:xfrm>
              <a:off x="8784176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908370B7-3D11-4F78-B977-D8F0DE2694ED}"/>
                </a:ext>
              </a:extLst>
            </p:cNvPr>
            <p:cNvSpPr/>
            <p:nvPr/>
          </p:nvSpPr>
          <p:spPr bwMode="invGray">
            <a:xfrm>
              <a:off x="9736274" y="0"/>
              <a:ext cx="339450" cy="6858000"/>
            </a:xfrm>
            <a:custGeom>
              <a:avLst/>
              <a:gdLst>
                <a:gd name="connsiteX0" fmla="*/ 0 w 339450"/>
                <a:gd name="connsiteY0" fmla="*/ 0 h 6858000"/>
                <a:gd name="connsiteX1" fmla="*/ 339450 w 339450"/>
                <a:gd name="connsiteY1" fmla="*/ 0 h 6858000"/>
                <a:gd name="connsiteX2" fmla="*/ 339450 w 339450"/>
                <a:gd name="connsiteY2" fmla="*/ 6858000 h 6858000"/>
                <a:gd name="connsiteX3" fmla="*/ 0 w 339450"/>
                <a:gd name="connsiteY3" fmla="*/ 6858000 h 6858000"/>
                <a:gd name="connsiteX4" fmla="*/ 0 w 339450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0" h="6858000">
                  <a:moveTo>
                    <a:pt x="0" y="0"/>
                  </a:moveTo>
                  <a:lnTo>
                    <a:pt x="339450" y="0"/>
                  </a:lnTo>
                  <a:lnTo>
                    <a:pt x="339450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C11EA99D-D15D-43C2-BF4E-36554B346AB6}"/>
                </a:ext>
              </a:extLst>
            </p:cNvPr>
            <p:cNvSpPr/>
            <p:nvPr/>
          </p:nvSpPr>
          <p:spPr bwMode="invGray">
            <a:xfrm>
              <a:off x="10688372" y="0"/>
              <a:ext cx="336244" cy="6858000"/>
            </a:xfrm>
            <a:custGeom>
              <a:avLst/>
              <a:gdLst>
                <a:gd name="connsiteX0" fmla="*/ 0 w 336244"/>
                <a:gd name="connsiteY0" fmla="*/ 0 h 6858000"/>
                <a:gd name="connsiteX1" fmla="*/ 336244 w 336244"/>
                <a:gd name="connsiteY1" fmla="*/ 0 h 6858000"/>
                <a:gd name="connsiteX2" fmla="*/ 336244 w 336244"/>
                <a:gd name="connsiteY2" fmla="*/ 6858000 h 6858000"/>
                <a:gd name="connsiteX3" fmla="*/ 0 w 336244"/>
                <a:gd name="connsiteY3" fmla="*/ 6858000 h 6858000"/>
                <a:gd name="connsiteX4" fmla="*/ 0 w 336244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244" h="6858000">
                  <a:moveTo>
                    <a:pt x="0" y="0"/>
                  </a:moveTo>
                  <a:lnTo>
                    <a:pt x="336244" y="0"/>
                  </a:lnTo>
                  <a:lnTo>
                    <a:pt x="336244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3A72B2F6-0AFF-4E6E-AFFF-60767DB3FA63}"/>
                </a:ext>
              </a:extLst>
            </p:cNvPr>
            <p:cNvSpPr/>
            <p:nvPr/>
          </p:nvSpPr>
          <p:spPr bwMode="invGray">
            <a:xfrm>
              <a:off x="11637264" y="0"/>
              <a:ext cx="553212" cy="6858000"/>
            </a:xfrm>
            <a:custGeom>
              <a:avLst/>
              <a:gdLst>
                <a:gd name="connsiteX0" fmla="*/ 0 w 553212"/>
                <a:gd name="connsiteY0" fmla="*/ 0 h 6858000"/>
                <a:gd name="connsiteX1" fmla="*/ 553212 w 553212"/>
                <a:gd name="connsiteY1" fmla="*/ 0 h 6858000"/>
                <a:gd name="connsiteX2" fmla="*/ 553212 w 553212"/>
                <a:gd name="connsiteY2" fmla="*/ 6858000 h 6858000"/>
                <a:gd name="connsiteX3" fmla="*/ 0 w 553212"/>
                <a:gd name="connsiteY3" fmla="*/ 6858000 h 6858000"/>
                <a:gd name="connsiteX4" fmla="*/ 0 w 553212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3212" h="6858000">
                  <a:moveTo>
                    <a:pt x="0" y="0"/>
                  </a:moveTo>
                  <a:lnTo>
                    <a:pt x="553212" y="0"/>
                  </a:lnTo>
                  <a:lnTo>
                    <a:pt x="553212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A68F8E74-3AE4-4AF9-9F36-63344C9076D2}"/>
                </a:ext>
              </a:extLst>
            </p:cNvPr>
            <p:cNvSpPr/>
            <p:nvPr/>
          </p:nvSpPr>
          <p:spPr bwMode="invGray">
            <a:xfrm>
              <a:off x="7219428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31D5F169-E1D4-48A3-AE5B-F5F1BEF2E7CF}"/>
                </a:ext>
              </a:extLst>
            </p:cNvPr>
            <p:cNvSpPr/>
            <p:nvPr userDrawn="1"/>
          </p:nvSpPr>
          <p:spPr bwMode="invGray">
            <a:xfrm>
              <a:off x="1506835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4230F928-F9B2-4955-9800-74DE09DCE6F2}"/>
                </a:ext>
              </a:extLst>
            </p:cNvPr>
            <p:cNvSpPr/>
            <p:nvPr userDrawn="1"/>
          </p:nvSpPr>
          <p:spPr bwMode="invGray">
            <a:xfrm>
              <a:off x="2458934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37C829A9-6808-4531-8C12-A84988E6DEE1}"/>
                </a:ext>
              </a:extLst>
            </p:cNvPr>
            <p:cNvSpPr/>
            <p:nvPr userDrawn="1"/>
          </p:nvSpPr>
          <p:spPr bwMode="invGray">
            <a:xfrm>
              <a:off x="3411033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7FA5964C-E9C5-4C2F-BD6E-47BAFB5B6D17}"/>
                </a:ext>
              </a:extLst>
            </p:cNvPr>
            <p:cNvSpPr/>
            <p:nvPr userDrawn="1"/>
          </p:nvSpPr>
          <p:spPr bwMode="invGray">
            <a:xfrm>
              <a:off x="4363132" y="0"/>
              <a:ext cx="609447" cy="6858000"/>
            </a:xfrm>
            <a:custGeom>
              <a:avLst/>
              <a:gdLst>
                <a:gd name="connsiteX0" fmla="*/ 0 w 609447"/>
                <a:gd name="connsiteY0" fmla="*/ 0 h 6858000"/>
                <a:gd name="connsiteX1" fmla="*/ 609447 w 609447"/>
                <a:gd name="connsiteY1" fmla="*/ 0 h 6858000"/>
                <a:gd name="connsiteX2" fmla="*/ 609447 w 609447"/>
                <a:gd name="connsiteY2" fmla="*/ 6858000 h 6858000"/>
                <a:gd name="connsiteX3" fmla="*/ 0 w 609447"/>
                <a:gd name="connsiteY3" fmla="*/ 6858000 h 6858000"/>
                <a:gd name="connsiteX4" fmla="*/ 0 w 609447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7" h="6858000">
                  <a:moveTo>
                    <a:pt x="0" y="0"/>
                  </a:moveTo>
                  <a:lnTo>
                    <a:pt x="609447" y="0"/>
                  </a:lnTo>
                  <a:lnTo>
                    <a:pt x="609447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3C168D8D-76CE-4BE5-BE95-79B96300EA3F}"/>
                </a:ext>
              </a:extLst>
            </p:cNvPr>
            <p:cNvSpPr/>
            <p:nvPr userDrawn="1"/>
          </p:nvSpPr>
          <p:spPr bwMode="invGray">
            <a:xfrm>
              <a:off x="5315230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6749465C-813A-45F9-8C3E-5D06C8584929}"/>
                </a:ext>
              </a:extLst>
            </p:cNvPr>
            <p:cNvSpPr/>
            <p:nvPr userDrawn="1"/>
          </p:nvSpPr>
          <p:spPr bwMode="invGray">
            <a:xfrm>
              <a:off x="6267329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53894C26-2473-4C24-B082-48DD1E92241C}"/>
                </a:ext>
              </a:extLst>
            </p:cNvPr>
            <p:cNvSpPr/>
            <p:nvPr userDrawn="1"/>
          </p:nvSpPr>
          <p:spPr bwMode="invGray">
            <a:xfrm>
              <a:off x="8171527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BFDA0320-8435-46CA-B1B3-5203F54A419F}"/>
                </a:ext>
              </a:extLst>
            </p:cNvPr>
            <p:cNvSpPr/>
            <p:nvPr userDrawn="1"/>
          </p:nvSpPr>
          <p:spPr bwMode="invGray">
            <a:xfrm>
              <a:off x="9123626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A42721E4-5D12-459C-AC2E-7CE148AF9062}"/>
                </a:ext>
              </a:extLst>
            </p:cNvPr>
            <p:cNvSpPr/>
            <p:nvPr userDrawn="1"/>
          </p:nvSpPr>
          <p:spPr bwMode="invGray">
            <a:xfrm>
              <a:off x="10075725" y="0"/>
              <a:ext cx="609447" cy="6858000"/>
            </a:xfrm>
            <a:custGeom>
              <a:avLst/>
              <a:gdLst>
                <a:gd name="connsiteX0" fmla="*/ 0 w 609447"/>
                <a:gd name="connsiteY0" fmla="*/ 0 h 6858000"/>
                <a:gd name="connsiteX1" fmla="*/ 609447 w 609447"/>
                <a:gd name="connsiteY1" fmla="*/ 0 h 6858000"/>
                <a:gd name="connsiteX2" fmla="*/ 609447 w 609447"/>
                <a:gd name="connsiteY2" fmla="*/ 6858000 h 6858000"/>
                <a:gd name="connsiteX3" fmla="*/ 0 w 609447"/>
                <a:gd name="connsiteY3" fmla="*/ 6858000 h 6858000"/>
                <a:gd name="connsiteX4" fmla="*/ 0 w 609447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7" h="6858000">
                  <a:moveTo>
                    <a:pt x="0" y="0"/>
                  </a:moveTo>
                  <a:lnTo>
                    <a:pt x="609447" y="0"/>
                  </a:lnTo>
                  <a:lnTo>
                    <a:pt x="609447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8BF7D46B-3779-49D0-BCB4-F2DCE091958D}"/>
                </a:ext>
              </a:extLst>
            </p:cNvPr>
            <p:cNvSpPr/>
            <p:nvPr userDrawn="1"/>
          </p:nvSpPr>
          <p:spPr bwMode="invGray">
            <a:xfrm>
              <a:off x="11027826" y="0"/>
              <a:ext cx="609438" cy="6858000"/>
            </a:xfrm>
            <a:custGeom>
              <a:avLst/>
              <a:gdLst>
                <a:gd name="connsiteX0" fmla="*/ 0 w 609438"/>
                <a:gd name="connsiteY0" fmla="*/ 0 h 6858000"/>
                <a:gd name="connsiteX1" fmla="*/ 609438 w 609438"/>
                <a:gd name="connsiteY1" fmla="*/ 0 h 6858000"/>
                <a:gd name="connsiteX2" fmla="*/ 609438 w 609438"/>
                <a:gd name="connsiteY2" fmla="*/ 6858000 h 6858000"/>
                <a:gd name="connsiteX3" fmla="*/ 0 w 609438"/>
                <a:gd name="connsiteY3" fmla="*/ 6858000 h 6858000"/>
                <a:gd name="connsiteX4" fmla="*/ 0 w 60943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38" h="6858000">
                  <a:moveTo>
                    <a:pt x="0" y="0"/>
                  </a:moveTo>
                  <a:lnTo>
                    <a:pt x="609438" y="0"/>
                  </a:lnTo>
                  <a:lnTo>
                    <a:pt x="60943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634464F0-BD7F-4488-85F0-EC20C24BECAA}"/>
                </a:ext>
              </a:extLst>
            </p:cNvPr>
            <p:cNvSpPr/>
            <p:nvPr userDrawn="1"/>
          </p:nvSpPr>
          <p:spPr bwMode="invGray">
            <a:xfrm>
              <a:off x="554736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82B54541-0CDD-4724-8101-AABFF1207033}"/>
                </a:ext>
              </a:extLst>
            </p:cNvPr>
            <p:cNvCxnSpPr/>
            <p:nvPr userDrawn="1"/>
          </p:nvCxnSpPr>
          <p:spPr bwMode="invGray">
            <a:xfrm>
              <a:off x="0" y="62179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45070398-8D55-4EE2-8CA4-47428E2AF03F}"/>
                </a:ext>
              </a:extLst>
            </p:cNvPr>
            <p:cNvCxnSpPr/>
            <p:nvPr userDrawn="1"/>
          </p:nvCxnSpPr>
          <p:spPr bwMode="invGray">
            <a:xfrm>
              <a:off x="0" y="31089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42166891-56D0-4EBC-B681-501401DEF9D4}"/>
                </a:ext>
              </a:extLst>
            </p:cNvPr>
            <p:cNvCxnSpPr/>
            <p:nvPr userDrawn="1"/>
          </p:nvCxnSpPr>
          <p:spPr bwMode="invGray">
            <a:xfrm>
              <a:off x="0" y="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C13A87E3-D106-41FF-A8CD-C27DABF0103D}"/>
                </a:ext>
              </a:extLst>
            </p:cNvPr>
            <p:cNvCxnSpPr/>
            <p:nvPr userDrawn="1"/>
          </p:nvCxnSpPr>
          <p:spPr bwMode="invGray">
            <a:xfrm>
              <a:off x="0" y="124358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2164477D-838D-4C70-ADD7-37AD79A844AA}"/>
                </a:ext>
              </a:extLst>
            </p:cNvPr>
            <p:cNvCxnSpPr/>
            <p:nvPr userDrawn="1"/>
          </p:nvCxnSpPr>
          <p:spPr bwMode="invGray">
            <a:xfrm>
              <a:off x="0" y="93268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72B193C0-8980-4BB2-8E91-7A1C9ABE0B6C}"/>
                </a:ext>
              </a:extLst>
            </p:cNvPr>
            <p:cNvCxnSpPr/>
            <p:nvPr userDrawn="1"/>
          </p:nvCxnSpPr>
          <p:spPr bwMode="invGray">
            <a:xfrm>
              <a:off x="0" y="186537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C1A94AAA-1D98-4233-842E-2A2F52812358}"/>
                </a:ext>
              </a:extLst>
            </p:cNvPr>
            <p:cNvCxnSpPr/>
            <p:nvPr userDrawn="1"/>
          </p:nvCxnSpPr>
          <p:spPr bwMode="invGray">
            <a:xfrm>
              <a:off x="0" y="155448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E21F2B43-A2DC-42F4-8EA4-A8A4DA6D6FA7}"/>
                </a:ext>
              </a:extLst>
            </p:cNvPr>
            <p:cNvCxnSpPr/>
            <p:nvPr userDrawn="1"/>
          </p:nvCxnSpPr>
          <p:spPr bwMode="invGray">
            <a:xfrm>
              <a:off x="0" y="248716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A60F0923-6896-405D-AD16-F097448F3E3D}"/>
                </a:ext>
              </a:extLst>
            </p:cNvPr>
            <p:cNvCxnSpPr/>
            <p:nvPr userDrawn="1"/>
          </p:nvCxnSpPr>
          <p:spPr bwMode="invGray">
            <a:xfrm>
              <a:off x="0" y="217627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BC70D5B1-47D7-451F-B83A-973A26731A22}"/>
                </a:ext>
              </a:extLst>
            </p:cNvPr>
            <p:cNvCxnSpPr/>
            <p:nvPr userDrawn="1"/>
          </p:nvCxnSpPr>
          <p:spPr bwMode="invGray">
            <a:xfrm>
              <a:off x="0" y="310896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3FD9A464-81FE-4829-A1C5-5CCEE42448B3}"/>
                </a:ext>
              </a:extLst>
            </p:cNvPr>
            <p:cNvCxnSpPr/>
            <p:nvPr userDrawn="1"/>
          </p:nvCxnSpPr>
          <p:spPr bwMode="invGray">
            <a:xfrm>
              <a:off x="0" y="279806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8F55CAB0-53A2-417F-9F66-C0437933E98B}"/>
                </a:ext>
              </a:extLst>
            </p:cNvPr>
            <p:cNvCxnSpPr/>
            <p:nvPr userDrawn="1"/>
          </p:nvCxnSpPr>
          <p:spPr bwMode="invGray">
            <a:xfrm>
              <a:off x="0" y="373075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1547EE77-7495-47CB-BEC9-D5C742DF2B2C}"/>
                </a:ext>
              </a:extLst>
            </p:cNvPr>
            <p:cNvCxnSpPr/>
            <p:nvPr userDrawn="1"/>
          </p:nvCxnSpPr>
          <p:spPr bwMode="invGray">
            <a:xfrm>
              <a:off x="0" y="341985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CA942184-696A-4A78-BB9D-3D619B990987}"/>
                </a:ext>
              </a:extLst>
            </p:cNvPr>
            <p:cNvCxnSpPr/>
            <p:nvPr userDrawn="1"/>
          </p:nvCxnSpPr>
          <p:spPr bwMode="invGray">
            <a:xfrm>
              <a:off x="0" y="435254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1B5F4EE6-4D4C-4488-80DE-36C83D540765}"/>
                </a:ext>
              </a:extLst>
            </p:cNvPr>
            <p:cNvCxnSpPr/>
            <p:nvPr userDrawn="1"/>
          </p:nvCxnSpPr>
          <p:spPr bwMode="invGray">
            <a:xfrm>
              <a:off x="0" y="404164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CD3A42E3-1ED2-4BBE-8B0B-CEA491522F0A}"/>
                </a:ext>
              </a:extLst>
            </p:cNvPr>
            <p:cNvCxnSpPr/>
            <p:nvPr userDrawn="1"/>
          </p:nvCxnSpPr>
          <p:spPr bwMode="invGray">
            <a:xfrm>
              <a:off x="0" y="497433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94162AD8-9037-4220-B19F-7B3A0F44E941}"/>
                </a:ext>
              </a:extLst>
            </p:cNvPr>
            <p:cNvCxnSpPr/>
            <p:nvPr userDrawn="1"/>
          </p:nvCxnSpPr>
          <p:spPr bwMode="invGray">
            <a:xfrm>
              <a:off x="0" y="466344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4C20FB70-03E4-4D7E-BA41-546EAAB33089}"/>
                </a:ext>
              </a:extLst>
            </p:cNvPr>
            <p:cNvCxnSpPr/>
            <p:nvPr userDrawn="1"/>
          </p:nvCxnSpPr>
          <p:spPr bwMode="invGray">
            <a:xfrm>
              <a:off x="0" y="559612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A84D3C92-FDAE-47DB-9457-A9B216922E98}"/>
                </a:ext>
              </a:extLst>
            </p:cNvPr>
            <p:cNvCxnSpPr/>
            <p:nvPr userDrawn="1"/>
          </p:nvCxnSpPr>
          <p:spPr bwMode="invGray">
            <a:xfrm>
              <a:off x="0" y="528523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B5DF0860-265F-4ABC-9F65-0C1D385DAA19}"/>
                </a:ext>
              </a:extLst>
            </p:cNvPr>
            <p:cNvCxnSpPr/>
            <p:nvPr userDrawn="1"/>
          </p:nvCxnSpPr>
          <p:spPr bwMode="invGray">
            <a:xfrm>
              <a:off x="0" y="621792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D878D1D5-E6E5-4FA6-AF6E-95E8AF796777}"/>
                </a:ext>
              </a:extLst>
            </p:cNvPr>
            <p:cNvCxnSpPr/>
            <p:nvPr userDrawn="1"/>
          </p:nvCxnSpPr>
          <p:spPr bwMode="invGray">
            <a:xfrm>
              <a:off x="0" y="590702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E11FF29A-4B39-4335-9BD5-ED902309BF79}"/>
                </a:ext>
              </a:extLst>
            </p:cNvPr>
            <p:cNvCxnSpPr/>
            <p:nvPr userDrawn="1"/>
          </p:nvCxnSpPr>
          <p:spPr bwMode="invGray">
            <a:xfrm>
              <a:off x="0" y="652881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3A82A803-5E70-4523-9F20-67F308765C7E}"/>
                </a:ext>
              </a:extLst>
            </p:cNvPr>
            <p:cNvCxnSpPr/>
            <p:nvPr userDrawn="1"/>
          </p:nvCxnSpPr>
          <p:spPr bwMode="invGray">
            <a:xfrm>
              <a:off x="0" y="77724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B4208CB2-5882-4416-87C9-284BDAF3367A}"/>
                </a:ext>
              </a:extLst>
            </p:cNvPr>
            <p:cNvCxnSpPr/>
            <p:nvPr userDrawn="1"/>
          </p:nvCxnSpPr>
          <p:spPr bwMode="invGray">
            <a:xfrm>
              <a:off x="0" y="46634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BD4116CD-6422-4E26-9703-D3F7C10FCD56}"/>
                </a:ext>
              </a:extLst>
            </p:cNvPr>
            <p:cNvCxnSpPr/>
            <p:nvPr userDrawn="1"/>
          </p:nvCxnSpPr>
          <p:spPr bwMode="invGray">
            <a:xfrm>
              <a:off x="0" y="15544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31AB3A35-E2FF-4178-896B-F08E77092825}"/>
                </a:ext>
              </a:extLst>
            </p:cNvPr>
            <p:cNvCxnSpPr/>
            <p:nvPr userDrawn="1"/>
          </p:nvCxnSpPr>
          <p:spPr bwMode="invGray">
            <a:xfrm>
              <a:off x="0" y="139903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2179C539-DD6F-48AA-8F80-27BC682014AF}"/>
                </a:ext>
              </a:extLst>
            </p:cNvPr>
            <p:cNvCxnSpPr/>
            <p:nvPr userDrawn="1"/>
          </p:nvCxnSpPr>
          <p:spPr bwMode="invGray">
            <a:xfrm>
              <a:off x="0" y="108813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2784004E-3271-4D1C-B1EA-CA1E334E0D03}"/>
                </a:ext>
              </a:extLst>
            </p:cNvPr>
            <p:cNvCxnSpPr/>
            <p:nvPr userDrawn="1"/>
          </p:nvCxnSpPr>
          <p:spPr bwMode="invGray">
            <a:xfrm>
              <a:off x="0" y="202082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3657725E-FBF6-491D-9BA1-E6A9727F4F2D}"/>
                </a:ext>
              </a:extLst>
            </p:cNvPr>
            <p:cNvCxnSpPr/>
            <p:nvPr userDrawn="1"/>
          </p:nvCxnSpPr>
          <p:spPr bwMode="invGray">
            <a:xfrm>
              <a:off x="0" y="170992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31244567-76A7-47AF-9353-403D05D533F0}"/>
                </a:ext>
              </a:extLst>
            </p:cNvPr>
            <p:cNvCxnSpPr/>
            <p:nvPr userDrawn="1"/>
          </p:nvCxnSpPr>
          <p:spPr bwMode="invGray">
            <a:xfrm>
              <a:off x="0" y="264261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EEC47A2A-ED3B-4AD0-ACD5-F8ED92644229}"/>
                </a:ext>
              </a:extLst>
            </p:cNvPr>
            <p:cNvCxnSpPr/>
            <p:nvPr userDrawn="1"/>
          </p:nvCxnSpPr>
          <p:spPr bwMode="invGray">
            <a:xfrm>
              <a:off x="0" y="233172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0F3E01E5-F569-4020-BCB0-083537701AB0}"/>
                </a:ext>
              </a:extLst>
            </p:cNvPr>
            <p:cNvCxnSpPr/>
            <p:nvPr userDrawn="1"/>
          </p:nvCxnSpPr>
          <p:spPr bwMode="invGray">
            <a:xfrm>
              <a:off x="0" y="326440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71121A42-5912-44C8-B9A3-FDEC8EA70284}"/>
                </a:ext>
              </a:extLst>
            </p:cNvPr>
            <p:cNvCxnSpPr/>
            <p:nvPr userDrawn="1"/>
          </p:nvCxnSpPr>
          <p:spPr bwMode="invGray">
            <a:xfrm>
              <a:off x="0" y="295351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659B1DE7-25C8-4743-8284-FA656D339F55}"/>
                </a:ext>
              </a:extLst>
            </p:cNvPr>
            <p:cNvCxnSpPr/>
            <p:nvPr userDrawn="1"/>
          </p:nvCxnSpPr>
          <p:spPr bwMode="invGray">
            <a:xfrm>
              <a:off x="0" y="388620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526249F1-59FB-44FC-8AF9-D7F90AFBEE2C}"/>
                </a:ext>
              </a:extLst>
            </p:cNvPr>
            <p:cNvCxnSpPr/>
            <p:nvPr userDrawn="1"/>
          </p:nvCxnSpPr>
          <p:spPr bwMode="invGray">
            <a:xfrm>
              <a:off x="0" y="357530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E6D42779-D977-4405-A149-D8DE5B52134A}"/>
                </a:ext>
              </a:extLst>
            </p:cNvPr>
            <p:cNvCxnSpPr/>
            <p:nvPr userDrawn="1"/>
          </p:nvCxnSpPr>
          <p:spPr bwMode="invGray">
            <a:xfrm>
              <a:off x="0" y="450799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27EE8A2F-6AD9-4AE7-B04B-7892891F84AC}"/>
                </a:ext>
              </a:extLst>
            </p:cNvPr>
            <p:cNvCxnSpPr/>
            <p:nvPr userDrawn="1"/>
          </p:nvCxnSpPr>
          <p:spPr bwMode="invGray">
            <a:xfrm>
              <a:off x="0" y="419709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B8F4A59A-16C3-4C3A-AB79-FE22721EA641}"/>
                </a:ext>
              </a:extLst>
            </p:cNvPr>
            <p:cNvCxnSpPr/>
            <p:nvPr userDrawn="1"/>
          </p:nvCxnSpPr>
          <p:spPr bwMode="invGray">
            <a:xfrm>
              <a:off x="0" y="512978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5CA3A6CC-1A49-42F6-A318-99D9224BDC91}"/>
                </a:ext>
              </a:extLst>
            </p:cNvPr>
            <p:cNvCxnSpPr/>
            <p:nvPr userDrawn="1"/>
          </p:nvCxnSpPr>
          <p:spPr bwMode="invGray">
            <a:xfrm>
              <a:off x="0" y="481888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2DC3484E-5EF8-49C4-B1F6-75C854D50C80}"/>
                </a:ext>
              </a:extLst>
            </p:cNvPr>
            <p:cNvCxnSpPr/>
            <p:nvPr userDrawn="1"/>
          </p:nvCxnSpPr>
          <p:spPr bwMode="invGray">
            <a:xfrm>
              <a:off x="0" y="575157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33461A54-E77E-414D-B7E0-7364070D9566}"/>
                </a:ext>
              </a:extLst>
            </p:cNvPr>
            <p:cNvCxnSpPr/>
            <p:nvPr userDrawn="1"/>
          </p:nvCxnSpPr>
          <p:spPr bwMode="invGray">
            <a:xfrm>
              <a:off x="0" y="544068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29C48517-171B-43FD-A41C-58C9B531BDB5}"/>
                </a:ext>
              </a:extLst>
            </p:cNvPr>
            <p:cNvCxnSpPr/>
            <p:nvPr userDrawn="1"/>
          </p:nvCxnSpPr>
          <p:spPr bwMode="invGray">
            <a:xfrm>
              <a:off x="0" y="637336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F429932A-1238-48FC-B171-20A3AA531D40}"/>
                </a:ext>
              </a:extLst>
            </p:cNvPr>
            <p:cNvCxnSpPr/>
            <p:nvPr userDrawn="1"/>
          </p:nvCxnSpPr>
          <p:spPr bwMode="invGray">
            <a:xfrm>
              <a:off x="0" y="606247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7BED7651-AF04-41D4-9476-5A43476D85BB}"/>
                </a:ext>
              </a:extLst>
            </p:cNvPr>
            <p:cNvCxnSpPr/>
            <p:nvPr userDrawn="1"/>
          </p:nvCxnSpPr>
          <p:spPr bwMode="invGray">
            <a:xfrm>
              <a:off x="0" y="668426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main body box">
              <a:extLst>
                <a:ext uri="{FF2B5EF4-FFF2-40B4-BE49-F238E27FC236}">
                  <a16:creationId xmlns:a16="http://schemas.microsoft.com/office/drawing/2014/main" id="{100DE417-9DB9-4840-8370-B716FFA27760}"/>
                </a:ext>
              </a:extLst>
            </p:cNvPr>
            <p:cNvSpPr/>
            <p:nvPr userDrawn="1"/>
          </p:nvSpPr>
          <p:spPr bwMode="invGray">
            <a:xfrm>
              <a:off x="554736" y="1709928"/>
              <a:ext cx="11082528" cy="4507992"/>
            </a:xfrm>
            <a:prstGeom prst="rect">
              <a:avLst/>
            </a:prstGeom>
            <a:noFill/>
            <a:ln w="12700">
              <a:solidFill>
                <a:srgbClr val="19D3C5">
                  <a:alpha val="50000"/>
                </a:srgbClr>
              </a:solidFill>
            </a:ln>
          </p:spPr>
          <p:txBody>
            <a:bodyPr vert="horz" wrap="square" lIns="68572" tIns="34286" rIns="68572" bIns="3428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B93A1E2B-8C80-482F-83BE-384344D09839}"/>
                </a:ext>
              </a:extLst>
            </p:cNvPr>
            <p:cNvCxnSpPr/>
            <p:nvPr userDrawn="1"/>
          </p:nvCxnSpPr>
          <p:spPr bwMode="invGray">
            <a:xfrm>
              <a:off x="554736" y="2177796"/>
              <a:ext cx="11082528" cy="0"/>
            </a:xfrm>
            <a:prstGeom prst="line">
              <a:avLst/>
            </a:prstGeom>
            <a:noFill/>
            <a:ln w="12700">
              <a:solidFill>
                <a:srgbClr val="19D3C5">
                  <a:alpha val="50000"/>
                </a:srgbClr>
              </a:solidFill>
            </a:ln>
          </p:spPr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BEAB22C5-0A46-4041-9158-6DC76EA2F350}"/>
                </a:ext>
              </a:extLst>
            </p:cNvPr>
            <p:cNvCxnSpPr/>
            <p:nvPr userDrawn="1"/>
          </p:nvCxnSpPr>
          <p:spPr bwMode="invGray">
            <a:xfrm>
              <a:off x="554736" y="1711453"/>
              <a:ext cx="11082528" cy="0"/>
            </a:xfrm>
            <a:prstGeom prst="line">
              <a:avLst/>
            </a:prstGeom>
            <a:noFill/>
            <a:ln w="12700">
              <a:solidFill>
                <a:srgbClr val="19D3C5">
                  <a:alpha val="50000"/>
                </a:srgbClr>
              </a:solidFill>
            </a:ln>
          </p:spPr>
        </p:cxnSp>
      </p:grpSp>
      <p:sp>
        <p:nvSpPr>
          <p:cNvPr id="4" name="Sticker" hidden="1">
            <a:extLst>
              <a:ext uri="{FF2B5EF4-FFF2-40B4-BE49-F238E27FC236}">
                <a16:creationId xmlns:a16="http://schemas.microsoft.com/office/drawing/2014/main" id="{F9BB011A-568C-4B05-AE57-EB000B2FD8BB}"/>
              </a:ext>
            </a:extLst>
          </p:cNvPr>
          <p:cNvSpPr txBox="1"/>
          <p:nvPr userDrawn="1"/>
        </p:nvSpPr>
        <p:spPr>
          <a:xfrm>
            <a:off x="486478" y="1001841"/>
            <a:ext cx="286938" cy="108043"/>
          </a:xfrm>
          <a:prstGeom prst="rect">
            <a:avLst/>
          </a:prstGeom>
          <a:noFill/>
          <a:ln w="6350">
            <a:noFill/>
            <a:miter lim="800000"/>
          </a:ln>
        </p:spPr>
        <p:txBody>
          <a:bodyPr vert="horz" wrap="none" lIns="0" tIns="0" rIns="0" bIns="0" rtlCol="0">
            <a:spAutoFit/>
          </a:bodyPr>
          <a:lstStyle>
            <a:defPPr>
              <a:defRPr lang="en-US"/>
            </a:defPPr>
            <a:lvl1pPr>
              <a:spcBef>
                <a:spcPts val="300"/>
              </a:spcBef>
              <a:spcAft>
                <a:spcPts val="300"/>
              </a:spcAft>
              <a:buNone/>
              <a:defRPr sz="800" b="1" cap="all" baseline="0">
                <a:latin typeface="+mj-lt"/>
              </a:defRPr>
            </a:lvl1pPr>
          </a:lstStyle>
          <a:p>
            <a:pPr lvl="0"/>
            <a:r>
              <a:rPr lang="en-ZA" sz="702" dirty="0"/>
              <a:t>STICKER</a:t>
            </a:r>
          </a:p>
        </p:txBody>
      </p:sp>
      <p:sp>
        <p:nvSpPr>
          <p:cNvPr id="169" name="ACET" hidden="1">
            <a:extLst>
              <a:ext uri="{FF2B5EF4-FFF2-40B4-BE49-F238E27FC236}">
                <a16:creationId xmlns:a16="http://schemas.microsoft.com/office/drawing/2014/main" id="{62CF7362-20CB-4908-AFFE-D4E2B9A5DF3B}"/>
              </a:ext>
            </a:extLst>
          </p:cNvPr>
          <p:cNvSpPr txBox="1"/>
          <p:nvPr userDrawn="1">
            <p:custDataLst>
              <p:tags r:id="rId22"/>
            </p:custDataLst>
          </p:nvPr>
        </p:nvSpPr>
        <p:spPr>
          <a:xfrm>
            <a:off x="486478" y="2393897"/>
            <a:ext cx="2674052" cy="5087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egoe UI" panose="020B0502040204020203" pitchFamily="34" charset="0"/>
              <a:buChar char="​"/>
              <a:defRPr sz="1600" b="1">
                <a:latin typeface="+mj-lt"/>
                <a:cs typeface="Arial" panose="020B0604020202020204" pitchFamily="34" charset="0"/>
              </a:defRPr>
            </a:lvl1pPr>
            <a:lvl2pPr marL="228600" lvl="1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10000"/>
              <a:buFont typeface="Wingdings" panose="05000000000000000000" pitchFamily="2" charset="2"/>
              <a:buChar char=""/>
              <a:defRPr sz="1600"/>
            </a:lvl2pPr>
            <a:lvl3pPr marL="442913" lvl="2" indent="-21431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10000"/>
              <a:buFont typeface="Arial" panose="020B0604020202020204" pitchFamily="34" charset="0"/>
              <a:buChar char="‒"/>
              <a:defRPr sz="1600"/>
            </a:lvl3pPr>
            <a:lvl4pPr marL="598488" lvl="3" indent="-1524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600"/>
            </a:lvl4pPr>
            <a:lvl5pPr marL="817563" lvl="4" indent="-1476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̶"/>
              <a:defRPr sz="1600"/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1403" dirty="0"/>
              <a:t>Above Chart Exhibit Title</a:t>
            </a:r>
          </a:p>
          <a:p>
            <a:pPr lvl="0"/>
            <a:r>
              <a:rPr lang="en-ZA" sz="1403" b="0" dirty="0"/>
              <a:t>Unit of Measure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1F3293-4EFE-461D-940D-7EE66BAE3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6478" y="2392905"/>
            <a:ext cx="2178926" cy="12333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ZA"/>
              <a:t>Click to edit Master text styles</a:t>
            </a:r>
          </a:p>
          <a:p>
            <a:pPr lvl="1"/>
            <a:r>
              <a:rPr lang="en-ZA"/>
              <a:t>Second level</a:t>
            </a:r>
          </a:p>
          <a:p>
            <a:pPr lvl="2"/>
            <a:r>
              <a:rPr lang="en-ZA"/>
              <a:t>Third level</a:t>
            </a:r>
          </a:p>
          <a:p>
            <a:pPr lvl="3"/>
            <a:r>
              <a:rPr lang="en-ZA"/>
              <a:t>Fourth level</a:t>
            </a:r>
          </a:p>
          <a:p>
            <a:pPr lvl="4"/>
            <a:r>
              <a:rPr lang="en-ZA"/>
              <a:t>Fifth level</a:t>
            </a:r>
            <a:endParaRPr lang="en-ZA" dirty="0"/>
          </a:p>
        </p:txBody>
      </p:sp>
      <p:grpSp>
        <p:nvGrpSpPr>
          <p:cNvPr id="170" name="LegendLines" hidden="1">
            <a:extLst>
              <a:ext uri="{FF2B5EF4-FFF2-40B4-BE49-F238E27FC236}">
                <a16:creationId xmlns:a16="http://schemas.microsoft.com/office/drawing/2014/main" id="{4392B9D9-E27C-4095-9824-2998D92BC238}"/>
              </a:ext>
            </a:extLst>
          </p:cNvPr>
          <p:cNvGrpSpPr/>
          <p:nvPr userDrawn="1"/>
        </p:nvGrpSpPr>
        <p:grpSpPr>
          <a:xfrm>
            <a:off x="9047795" y="3438611"/>
            <a:ext cx="1223032" cy="1061861"/>
            <a:chOff x="10162879" y="3212995"/>
            <a:chExt cx="1394638" cy="963301"/>
          </a:xfrm>
        </p:grpSpPr>
        <p:sp>
          <p:nvSpPr>
            <p:cNvPr id="171" name="Legend1">
              <a:extLst>
                <a:ext uri="{FF2B5EF4-FFF2-40B4-BE49-F238E27FC236}">
                  <a16:creationId xmlns:a16="http://schemas.microsoft.com/office/drawing/2014/main" id="{401FF6A5-5D89-4973-A098-DB3B977F26C9}"/>
                </a:ext>
              </a:extLst>
            </p:cNvPr>
            <p:cNvSpPr txBox="1"/>
            <p:nvPr/>
          </p:nvSpPr>
          <p:spPr>
            <a:xfrm>
              <a:off x="10886522" y="3212995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172" name="Legend2">
              <a:extLst>
                <a:ext uri="{FF2B5EF4-FFF2-40B4-BE49-F238E27FC236}">
                  <a16:creationId xmlns:a16="http://schemas.microsoft.com/office/drawing/2014/main" id="{44891F2B-4CE5-43A0-985B-74E1F767CE3B}"/>
                </a:ext>
              </a:extLst>
            </p:cNvPr>
            <p:cNvSpPr txBox="1"/>
            <p:nvPr/>
          </p:nvSpPr>
          <p:spPr>
            <a:xfrm>
              <a:off x="10886522" y="3584416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173" name="Legend3">
              <a:extLst>
                <a:ext uri="{FF2B5EF4-FFF2-40B4-BE49-F238E27FC236}">
                  <a16:creationId xmlns:a16="http://schemas.microsoft.com/office/drawing/2014/main" id="{C853FA41-BAFE-4A76-A542-97D4043D7616}"/>
                </a:ext>
              </a:extLst>
            </p:cNvPr>
            <p:cNvSpPr txBox="1"/>
            <p:nvPr/>
          </p:nvSpPr>
          <p:spPr>
            <a:xfrm>
              <a:off x="10886522" y="3955837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174" name="LineLegend3">
              <a:extLst>
                <a:ext uri="{FF2B5EF4-FFF2-40B4-BE49-F238E27FC236}">
                  <a16:creationId xmlns:a16="http://schemas.microsoft.com/office/drawing/2014/main" id="{002761E0-7C4B-4AA6-A182-F35601119E96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0162879" y="4092784"/>
              <a:ext cx="45720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t"/>
            <a:lstStyle/>
            <a:p>
              <a:endParaRPr lang="en-ZA" sz="1579" baseline="0" dirty="0">
                <a:latin typeface="+mj-lt"/>
                <a:ea typeface="+mn-ea"/>
              </a:endParaRPr>
            </a:p>
          </p:txBody>
        </p:sp>
        <p:sp>
          <p:nvSpPr>
            <p:cNvPr id="175" name="LineLegend2">
              <a:extLst>
                <a:ext uri="{FF2B5EF4-FFF2-40B4-BE49-F238E27FC236}">
                  <a16:creationId xmlns:a16="http://schemas.microsoft.com/office/drawing/2014/main" id="{EE26AB80-7D10-4E1A-9AFE-D437640DFCC5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0162879" y="3719425"/>
              <a:ext cx="45720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t"/>
            <a:lstStyle/>
            <a:p>
              <a:endParaRPr lang="en-ZA" sz="1579" baseline="0" dirty="0">
                <a:latin typeface="+mj-lt"/>
                <a:ea typeface="+mn-ea"/>
              </a:endParaRPr>
            </a:p>
          </p:txBody>
        </p:sp>
        <p:sp>
          <p:nvSpPr>
            <p:cNvPr id="176" name="LineLegend1">
              <a:extLst>
                <a:ext uri="{FF2B5EF4-FFF2-40B4-BE49-F238E27FC236}">
                  <a16:creationId xmlns:a16="http://schemas.microsoft.com/office/drawing/2014/main" id="{3621F0F9-8F73-47A2-A112-7F6FA0456512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0162879" y="3351494"/>
              <a:ext cx="45720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t"/>
            <a:lstStyle/>
            <a:p>
              <a:endParaRPr lang="en-ZA" sz="1579" baseline="0" dirty="0">
                <a:latin typeface="+mj-lt"/>
                <a:ea typeface="+mn-ea"/>
              </a:endParaRPr>
            </a:p>
          </p:txBody>
        </p:sp>
      </p:grpSp>
      <p:grpSp>
        <p:nvGrpSpPr>
          <p:cNvPr id="177" name="LegendMoons" hidden="1">
            <a:extLst>
              <a:ext uri="{FF2B5EF4-FFF2-40B4-BE49-F238E27FC236}">
                <a16:creationId xmlns:a16="http://schemas.microsoft.com/office/drawing/2014/main" id="{40B249B6-77BE-4916-85F7-4ECED8794723}"/>
              </a:ext>
            </a:extLst>
          </p:cNvPr>
          <p:cNvGrpSpPr/>
          <p:nvPr userDrawn="1"/>
        </p:nvGrpSpPr>
        <p:grpSpPr>
          <a:xfrm>
            <a:off x="9373154" y="1236748"/>
            <a:ext cx="897673" cy="1934868"/>
            <a:chOff x="7723680" y="1679039"/>
            <a:chExt cx="1023627" cy="1755277"/>
          </a:xfrm>
        </p:grpSpPr>
        <p:sp>
          <p:nvSpPr>
            <p:cNvPr id="178" name="Legend1">
              <a:extLst>
                <a:ext uri="{FF2B5EF4-FFF2-40B4-BE49-F238E27FC236}">
                  <a16:creationId xmlns:a16="http://schemas.microsoft.com/office/drawing/2014/main" id="{D2612E22-D2CE-4324-B879-CAAA60F19384}"/>
                </a:ext>
              </a:extLst>
            </p:cNvPr>
            <p:cNvSpPr txBox="1"/>
            <p:nvPr/>
          </p:nvSpPr>
          <p:spPr>
            <a:xfrm>
              <a:off x="8076312" y="1679039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186" name="Legend2">
              <a:extLst>
                <a:ext uri="{FF2B5EF4-FFF2-40B4-BE49-F238E27FC236}">
                  <a16:creationId xmlns:a16="http://schemas.microsoft.com/office/drawing/2014/main" id="{A08B2867-FD6A-4BC5-AA40-98DF4C35B02B}"/>
                </a:ext>
              </a:extLst>
            </p:cNvPr>
            <p:cNvSpPr txBox="1"/>
            <p:nvPr/>
          </p:nvSpPr>
          <p:spPr>
            <a:xfrm>
              <a:off x="8076312" y="2054498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198" name="Legend3">
              <a:extLst>
                <a:ext uri="{FF2B5EF4-FFF2-40B4-BE49-F238E27FC236}">
                  <a16:creationId xmlns:a16="http://schemas.microsoft.com/office/drawing/2014/main" id="{78C85238-97A7-4B23-BDFD-EB43DBE747BE}"/>
                </a:ext>
              </a:extLst>
            </p:cNvPr>
            <p:cNvSpPr txBox="1"/>
            <p:nvPr/>
          </p:nvSpPr>
          <p:spPr>
            <a:xfrm>
              <a:off x="8076312" y="2429957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199" name="Legend4">
              <a:extLst>
                <a:ext uri="{FF2B5EF4-FFF2-40B4-BE49-F238E27FC236}">
                  <a16:creationId xmlns:a16="http://schemas.microsoft.com/office/drawing/2014/main" id="{2DFA8FF1-4237-46D0-BA31-A00E5294CF70}"/>
                </a:ext>
              </a:extLst>
            </p:cNvPr>
            <p:cNvSpPr txBox="1"/>
            <p:nvPr/>
          </p:nvSpPr>
          <p:spPr>
            <a:xfrm>
              <a:off x="8076312" y="2805416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200" name="Legend5">
              <a:extLst>
                <a:ext uri="{FF2B5EF4-FFF2-40B4-BE49-F238E27FC236}">
                  <a16:creationId xmlns:a16="http://schemas.microsoft.com/office/drawing/2014/main" id="{375C1A4D-9D96-4FBA-A15B-52C3B1FF62BF}"/>
                </a:ext>
              </a:extLst>
            </p:cNvPr>
            <p:cNvSpPr txBox="1"/>
            <p:nvPr/>
          </p:nvSpPr>
          <p:spPr>
            <a:xfrm>
              <a:off x="8076312" y="3180877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grpSp>
          <p:nvGrpSpPr>
            <p:cNvPr id="201" name="MoonLegend1">
              <a:extLst>
                <a:ext uri="{FF2B5EF4-FFF2-40B4-BE49-F238E27FC236}">
                  <a16:creationId xmlns:a16="http://schemas.microsoft.com/office/drawing/2014/main" id="{19891059-D400-494C-8600-719D5FB9E21F}"/>
                </a:ext>
              </a:extLst>
            </p:cNvPr>
            <p:cNvGrpSpPr>
              <a:grpSpLocks noChangeAspect="1"/>
            </p:cNvGrpSpPr>
            <p:nvPr>
              <p:custDataLst>
                <p:tags r:id="rId23"/>
              </p:custDataLst>
            </p:nvPr>
          </p:nvGrpSpPr>
          <p:grpSpPr>
            <a:xfrm>
              <a:off x="7723680" y="1702457"/>
              <a:ext cx="228600" cy="228600"/>
              <a:chOff x="762000" y="1270000"/>
              <a:chExt cx="254000" cy="254000"/>
            </a:xfrm>
          </p:grpSpPr>
          <p:sp>
            <p:nvSpPr>
              <p:cNvPr id="214" name="Oval 213">
                <a:extLst>
                  <a:ext uri="{FF2B5EF4-FFF2-40B4-BE49-F238E27FC236}">
                    <a16:creationId xmlns:a16="http://schemas.microsoft.com/office/drawing/2014/main" id="{8C991DC8-1384-4F2E-9397-21E32265F299}"/>
                  </a:ext>
                </a:extLst>
              </p:cNvPr>
              <p:cNvSpPr/>
              <p:nvPr>
                <p:custDataLst>
                  <p:tags r:id="rId36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endParaRPr lang="en-ZA" sz="1579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215" name="Arc 214">
                <a:extLst>
                  <a:ext uri="{FF2B5EF4-FFF2-40B4-BE49-F238E27FC236}">
                    <a16:creationId xmlns:a16="http://schemas.microsoft.com/office/drawing/2014/main" id="{A2BE3D95-AC7A-42F0-8765-C2DD1B75D5BE}"/>
                  </a:ext>
                </a:extLst>
              </p:cNvPr>
              <p:cNvSpPr/>
              <p:nvPr>
                <p:custDataLst>
                  <p:tags r:id="rId37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t"/>
              <a:lstStyle/>
              <a:p>
                <a:pPr algn="ctr"/>
                <a:endParaRPr lang="en-ZA" sz="1579" dirty="0">
                  <a:latin typeface="+mj-lt"/>
                </a:endParaRPr>
              </a:p>
            </p:txBody>
          </p:sp>
        </p:grpSp>
        <p:grpSp>
          <p:nvGrpSpPr>
            <p:cNvPr id="202" name="MoonLegend2">
              <a:extLst>
                <a:ext uri="{FF2B5EF4-FFF2-40B4-BE49-F238E27FC236}">
                  <a16:creationId xmlns:a16="http://schemas.microsoft.com/office/drawing/2014/main" id="{3593CD6B-4277-49B7-89E8-CADE8405D861}"/>
                </a:ext>
              </a:extLst>
            </p:cNvPr>
            <p:cNvGrpSpPr>
              <a:grpSpLocks noChangeAspect="1"/>
            </p:cNvGrpSpPr>
            <p:nvPr>
              <p:custDataLst>
                <p:tags r:id="rId24"/>
              </p:custDataLst>
            </p:nvPr>
          </p:nvGrpSpPr>
          <p:grpSpPr>
            <a:xfrm>
              <a:off x="7723680" y="2078270"/>
              <a:ext cx="228600" cy="228600"/>
              <a:chOff x="762000" y="1270000"/>
              <a:chExt cx="254000" cy="254000"/>
            </a:xfrm>
          </p:grpSpPr>
          <p:sp>
            <p:nvSpPr>
              <p:cNvPr id="212" name="Oval 211">
                <a:extLst>
                  <a:ext uri="{FF2B5EF4-FFF2-40B4-BE49-F238E27FC236}">
                    <a16:creationId xmlns:a16="http://schemas.microsoft.com/office/drawing/2014/main" id="{F33B0320-0C18-42F2-A406-84459647DEFD}"/>
                  </a:ext>
                </a:extLst>
              </p:cNvPr>
              <p:cNvSpPr/>
              <p:nvPr>
                <p:custDataLst>
                  <p:tags r:id="rId34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endParaRPr lang="en-ZA" sz="1579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213" name="Arc 212">
                <a:extLst>
                  <a:ext uri="{FF2B5EF4-FFF2-40B4-BE49-F238E27FC236}">
                    <a16:creationId xmlns:a16="http://schemas.microsoft.com/office/drawing/2014/main" id="{A825E3E8-B3F8-4EEA-B7C2-3C9C3146E68A}"/>
                  </a:ext>
                </a:extLst>
              </p:cNvPr>
              <p:cNvSpPr/>
              <p:nvPr>
                <p:custDataLst>
                  <p:tags r:id="rId35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t"/>
              <a:lstStyle/>
              <a:p>
                <a:pPr algn="ctr"/>
                <a:endParaRPr lang="en-ZA" sz="1579" dirty="0">
                  <a:latin typeface="+mj-lt"/>
                </a:endParaRPr>
              </a:p>
            </p:txBody>
          </p:sp>
        </p:grpSp>
        <p:grpSp>
          <p:nvGrpSpPr>
            <p:cNvPr id="203" name="MoonLegend3">
              <a:extLst>
                <a:ext uri="{FF2B5EF4-FFF2-40B4-BE49-F238E27FC236}">
                  <a16:creationId xmlns:a16="http://schemas.microsoft.com/office/drawing/2014/main" id="{3BEA4788-D50D-44D4-A2EA-24CE87AC233F}"/>
                </a:ext>
              </a:extLst>
            </p:cNvPr>
            <p:cNvGrpSpPr>
              <a:grpSpLocks noChangeAspect="1"/>
            </p:cNvGrpSpPr>
            <p:nvPr>
              <p:custDataLst>
                <p:tags r:id="rId25"/>
              </p:custDataLst>
            </p:nvPr>
          </p:nvGrpSpPr>
          <p:grpSpPr>
            <a:xfrm>
              <a:off x="7723680" y="2454085"/>
              <a:ext cx="228600" cy="228600"/>
              <a:chOff x="762000" y="1270000"/>
              <a:chExt cx="254000" cy="254000"/>
            </a:xfrm>
          </p:grpSpPr>
          <p:sp>
            <p:nvSpPr>
              <p:cNvPr id="210" name="Oval 209">
                <a:extLst>
                  <a:ext uri="{FF2B5EF4-FFF2-40B4-BE49-F238E27FC236}">
                    <a16:creationId xmlns:a16="http://schemas.microsoft.com/office/drawing/2014/main" id="{5A8F4784-2068-4ADE-B521-CA7A85691013}"/>
                  </a:ext>
                </a:extLst>
              </p:cNvPr>
              <p:cNvSpPr/>
              <p:nvPr>
                <p:custDataLst>
                  <p:tags r:id="rId32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endParaRPr lang="en-ZA" sz="1579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211" name="Arc 210">
                <a:extLst>
                  <a:ext uri="{FF2B5EF4-FFF2-40B4-BE49-F238E27FC236}">
                    <a16:creationId xmlns:a16="http://schemas.microsoft.com/office/drawing/2014/main" id="{A3474F8D-4935-46F4-91B1-0ECD1F913CD6}"/>
                  </a:ext>
                </a:extLst>
              </p:cNvPr>
              <p:cNvSpPr/>
              <p:nvPr>
                <p:custDataLst>
                  <p:tags r:id="rId33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t"/>
              <a:lstStyle/>
              <a:p>
                <a:pPr algn="ctr"/>
                <a:endParaRPr lang="en-ZA" sz="1579" dirty="0">
                  <a:latin typeface="+mj-lt"/>
                </a:endParaRPr>
              </a:p>
            </p:txBody>
          </p:sp>
        </p:grpSp>
        <p:grpSp>
          <p:nvGrpSpPr>
            <p:cNvPr id="204" name="MoonLegend4">
              <a:extLst>
                <a:ext uri="{FF2B5EF4-FFF2-40B4-BE49-F238E27FC236}">
                  <a16:creationId xmlns:a16="http://schemas.microsoft.com/office/drawing/2014/main" id="{4BECAE49-A7AC-4815-BBE1-B6B9CEE2B052}"/>
                </a:ext>
              </a:extLst>
            </p:cNvPr>
            <p:cNvGrpSpPr>
              <a:grpSpLocks noChangeAspect="1"/>
            </p:cNvGrpSpPr>
            <p:nvPr>
              <p:custDataLst>
                <p:tags r:id="rId26"/>
              </p:custDataLst>
            </p:nvPr>
          </p:nvGrpSpPr>
          <p:grpSpPr>
            <a:xfrm>
              <a:off x="7723680" y="2829900"/>
              <a:ext cx="228600" cy="228600"/>
              <a:chOff x="762000" y="1270000"/>
              <a:chExt cx="254000" cy="254000"/>
            </a:xfrm>
          </p:grpSpPr>
          <p:sp>
            <p:nvSpPr>
              <p:cNvPr id="208" name="Oval 207">
                <a:extLst>
                  <a:ext uri="{FF2B5EF4-FFF2-40B4-BE49-F238E27FC236}">
                    <a16:creationId xmlns:a16="http://schemas.microsoft.com/office/drawing/2014/main" id="{45DF3559-2DBF-4ED0-AF78-1560D300CBC4}"/>
                  </a:ext>
                </a:extLst>
              </p:cNvPr>
              <p:cNvSpPr/>
              <p:nvPr>
                <p:custDataLst>
                  <p:tags r:id="rId30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endParaRPr lang="en-ZA" sz="1579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209" name="Arc 208">
                <a:extLst>
                  <a:ext uri="{FF2B5EF4-FFF2-40B4-BE49-F238E27FC236}">
                    <a16:creationId xmlns:a16="http://schemas.microsoft.com/office/drawing/2014/main" id="{4576D6B3-BCF6-445A-9A3A-340A8C27F56B}"/>
                  </a:ext>
                </a:extLst>
              </p:cNvPr>
              <p:cNvSpPr/>
              <p:nvPr>
                <p:custDataLst>
                  <p:tags r:id="rId31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t"/>
              <a:lstStyle/>
              <a:p>
                <a:pPr algn="ctr"/>
                <a:endParaRPr lang="en-ZA" sz="1579" dirty="0">
                  <a:latin typeface="+mj-lt"/>
                </a:endParaRPr>
              </a:p>
            </p:txBody>
          </p:sp>
        </p:grpSp>
        <p:grpSp>
          <p:nvGrpSpPr>
            <p:cNvPr id="205" name="MoonLegend5">
              <a:extLst>
                <a:ext uri="{FF2B5EF4-FFF2-40B4-BE49-F238E27FC236}">
                  <a16:creationId xmlns:a16="http://schemas.microsoft.com/office/drawing/2014/main" id="{CCF8EE28-DCA8-4B0B-A18E-92B4FCC75447}"/>
                </a:ext>
              </a:extLst>
            </p:cNvPr>
            <p:cNvGrpSpPr>
              <a:grpSpLocks noChangeAspect="1"/>
            </p:cNvGrpSpPr>
            <p:nvPr>
              <p:custDataLst>
                <p:tags r:id="rId27"/>
              </p:custDataLst>
            </p:nvPr>
          </p:nvGrpSpPr>
          <p:grpSpPr>
            <a:xfrm>
              <a:off x="7723680" y="3205716"/>
              <a:ext cx="228600" cy="228600"/>
              <a:chOff x="762000" y="1270000"/>
              <a:chExt cx="254000" cy="254000"/>
            </a:xfrm>
          </p:grpSpPr>
          <p:sp>
            <p:nvSpPr>
              <p:cNvPr id="206" name="Oval 205">
                <a:extLst>
                  <a:ext uri="{FF2B5EF4-FFF2-40B4-BE49-F238E27FC236}">
                    <a16:creationId xmlns:a16="http://schemas.microsoft.com/office/drawing/2014/main" id="{4022EF35-0098-485E-8B4A-5D625FD4FF67}"/>
                  </a:ext>
                </a:extLst>
              </p:cNvPr>
              <p:cNvSpPr/>
              <p:nvPr>
                <p:custDataLst>
                  <p:tags r:id="rId28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endParaRPr lang="en-ZA" sz="1579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207" name="Arc 206">
                <a:extLst>
                  <a:ext uri="{FF2B5EF4-FFF2-40B4-BE49-F238E27FC236}">
                    <a16:creationId xmlns:a16="http://schemas.microsoft.com/office/drawing/2014/main" id="{D66DE879-1E08-491E-8C21-7A000CEB102F}"/>
                  </a:ext>
                </a:extLst>
              </p:cNvPr>
              <p:cNvSpPr/>
              <p:nvPr>
                <p:custDataLst>
                  <p:tags r:id="rId29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t"/>
              <a:lstStyle/>
              <a:p>
                <a:pPr algn="ctr"/>
                <a:endParaRPr lang="en-ZA" sz="1579" dirty="0">
                  <a:latin typeface="+mj-lt"/>
                </a:endParaRPr>
              </a:p>
            </p:txBody>
          </p:sp>
        </p:grpSp>
      </p:grpSp>
      <p:grpSp>
        <p:nvGrpSpPr>
          <p:cNvPr id="216" name="LegendBoxes" hidden="1">
            <a:extLst>
              <a:ext uri="{FF2B5EF4-FFF2-40B4-BE49-F238E27FC236}">
                <a16:creationId xmlns:a16="http://schemas.microsoft.com/office/drawing/2014/main" id="{8AA5C346-4E96-44BA-A7C1-E51FD39B6E62}"/>
              </a:ext>
            </a:extLst>
          </p:cNvPr>
          <p:cNvGrpSpPr/>
          <p:nvPr userDrawn="1"/>
        </p:nvGrpSpPr>
        <p:grpSpPr>
          <a:xfrm>
            <a:off x="9396382" y="4795867"/>
            <a:ext cx="874446" cy="1901658"/>
            <a:chOff x="10652400" y="4292047"/>
            <a:chExt cx="997141" cy="1725150"/>
          </a:xfrm>
        </p:grpSpPr>
        <p:sp>
          <p:nvSpPr>
            <p:cNvPr id="217" name="RectangleLegend1">
              <a:extLst>
                <a:ext uri="{FF2B5EF4-FFF2-40B4-BE49-F238E27FC236}">
                  <a16:creationId xmlns:a16="http://schemas.microsoft.com/office/drawing/2014/main" id="{CC5653A8-AB2A-4793-9AB6-B33C01DAEA77}"/>
                </a:ext>
              </a:extLst>
            </p:cNvPr>
            <p:cNvSpPr/>
            <p:nvPr/>
          </p:nvSpPr>
          <p:spPr>
            <a:xfrm>
              <a:off x="10652400" y="4344182"/>
              <a:ext cx="172729" cy="172729"/>
            </a:xfrm>
            <a:prstGeom prst="rect">
              <a:avLst/>
            </a:prstGeom>
            <a:solidFill>
              <a:schemeClr val="accent1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 sz="1579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18" name="RectangleLegend2">
              <a:extLst>
                <a:ext uri="{FF2B5EF4-FFF2-40B4-BE49-F238E27FC236}">
                  <a16:creationId xmlns:a16="http://schemas.microsoft.com/office/drawing/2014/main" id="{C237E6B3-C39B-4A63-88EA-D0F2DE9D9EF9}"/>
                </a:ext>
              </a:extLst>
            </p:cNvPr>
            <p:cNvSpPr/>
            <p:nvPr/>
          </p:nvSpPr>
          <p:spPr>
            <a:xfrm>
              <a:off x="10652400" y="4723680"/>
              <a:ext cx="172729" cy="172729"/>
            </a:xfrm>
            <a:prstGeom prst="rect">
              <a:avLst/>
            </a:prstGeom>
            <a:solidFill>
              <a:schemeClr val="accent2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 sz="1579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19" name="RectangleLegend3">
              <a:extLst>
                <a:ext uri="{FF2B5EF4-FFF2-40B4-BE49-F238E27FC236}">
                  <a16:creationId xmlns:a16="http://schemas.microsoft.com/office/drawing/2014/main" id="{45966453-A805-446B-ADBE-138A018E7CF7}"/>
                </a:ext>
              </a:extLst>
            </p:cNvPr>
            <p:cNvSpPr/>
            <p:nvPr/>
          </p:nvSpPr>
          <p:spPr>
            <a:xfrm>
              <a:off x="10652400" y="5097276"/>
              <a:ext cx="172729" cy="172729"/>
            </a:xfrm>
            <a:prstGeom prst="rect">
              <a:avLst/>
            </a:prstGeom>
            <a:solidFill>
              <a:schemeClr val="accent3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 sz="1579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20" name="RectangleLegend4">
              <a:extLst>
                <a:ext uri="{FF2B5EF4-FFF2-40B4-BE49-F238E27FC236}">
                  <a16:creationId xmlns:a16="http://schemas.microsoft.com/office/drawing/2014/main" id="{95108539-E6FC-4687-B423-F8D183139157}"/>
                </a:ext>
              </a:extLst>
            </p:cNvPr>
            <p:cNvSpPr/>
            <p:nvPr/>
          </p:nvSpPr>
          <p:spPr>
            <a:xfrm>
              <a:off x="10652400" y="5470872"/>
              <a:ext cx="172729" cy="172729"/>
            </a:xfrm>
            <a:prstGeom prst="rect">
              <a:avLst/>
            </a:prstGeom>
            <a:solidFill>
              <a:schemeClr val="accent4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 sz="1579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21" name="RectangleLegend5">
              <a:extLst>
                <a:ext uri="{FF2B5EF4-FFF2-40B4-BE49-F238E27FC236}">
                  <a16:creationId xmlns:a16="http://schemas.microsoft.com/office/drawing/2014/main" id="{5ED495A7-7E5E-4BE3-A475-0563BC57BBBB}"/>
                </a:ext>
              </a:extLst>
            </p:cNvPr>
            <p:cNvSpPr/>
            <p:nvPr/>
          </p:nvSpPr>
          <p:spPr>
            <a:xfrm>
              <a:off x="10652400" y="5844468"/>
              <a:ext cx="172729" cy="172729"/>
            </a:xfrm>
            <a:prstGeom prst="rect">
              <a:avLst/>
            </a:prstGeom>
            <a:solidFill>
              <a:schemeClr val="accent5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 sz="1579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22" name="Legend1">
              <a:extLst>
                <a:ext uri="{FF2B5EF4-FFF2-40B4-BE49-F238E27FC236}">
                  <a16:creationId xmlns:a16="http://schemas.microsoft.com/office/drawing/2014/main" id="{D4DEF9EB-07C7-40B8-BA23-2124107C32B1}"/>
                </a:ext>
              </a:extLst>
            </p:cNvPr>
            <p:cNvSpPr txBox="1"/>
            <p:nvPr/>
          </p:nvSpPr>
          <p:spPr>
            <a:xfrm>
              <a:off x="10978546" y="4292047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223" name="Legend2">
              <a:extLst>
                <a:ext uri="{FF2B5EF4-FFF2-40B4-BE49-F238E27FC236}">
                  <a16:creationId xmlns:a16="http://schemas.microsoft.com/office/drawing/2014/main" id="{64E16D55-DC02-47F8-977F-E97333755C2A}"/>
                </a:ext>
              </a:extLst>
            </p:cNvPr>
            <p:cNvSpPr txBox="1"/>
            <p:nvPr/>
          </p:nvSpPr>
          <p:spPr>
            <a:xfrm>
              <a:off x="10978546" y="4671545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224" name="Legend3">
              <a:extLst>
                <a:ext uri="{FF2B5EF4-FFF2-40B4-BE49-F238E27FC236}">
                  <a16:creationId xmlns:a16="http://schemas.microsoft.com/office/drawing/2014/main" id="{02344EBC-5BBD-4324-8E77-D61032CBECEB}"/>
                </a:ext>
              </a:extLst>
            </p:cNvPr>
            <p:cNvSpPr txBox="1"/>
            <p:nvPr/>
          </p:nvSpPr>
          <p:spPr>
            <a:xfrm>
              <a:off x="10978546" y="5051043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225" name="Legend4">
              <a:extLst>
                <a:ext uri="{FF2B5EF4-FFF2-40B4-BE49-F238E27FC236}">
                  <a16:creationId xmlns:a16="http://schemas.microsoft.com/office/drawing/2014/main" id="{2E4BE60C-008B-454B-85F2-D5EC0FDC9C22}"/>
                </a:ext>
              </a:extLst>
            </p:cNvPr>
            <p:cNvSpPr txBox="1"/>
            <p:nvPr/>
          </p:nvSpPr>
          <p:spPr>
            <a:xfrm>
              <a:off x="10978546" y="5422464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226" name="Legend5">
              <a:extLst>
                <a:ext uri="{FF2B5EF4-FFF2-40B4-BE49-F238E27FC236}">
                  <a16:creationId xmlns:a16="http://schemas.microsoft.com/office/drawing/2014/main" id="{B85F5035-3FA5-4E11-920F-2B50A0D57A3A}"/>
                </a:ext>
              </a:extLst>
            </p:cNvPr>
            <p:cNvSpPr txBox="1"/>
            <p:nvPr/>
          </p:nvSpPr>
          <p:spPr>
            <a:xfrm>
              <a:off x="10978545" y="5793885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</p:grpSp>
      <p:pic>
        <p:nvPicPr>
          <p:cNvPr id="148" name="Picture 147">
            <a:extLst>
              <a:ext uri="{FF2B5EF4-FFF2-40B4-BE49-F238E27FC236}">
                <a16:creationId xmlns:a16="http://schemas.microsoft.com/office/drawing/2014/main" id="{1F8F1580-A28D-4F6D-9648-5C03F518AD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534" b="11676"/>
          <a:stretch/>
        </p:blipFill>
        <p:spPr>
          <a:xfrm>
            <a:off x="8856198" y="-1"/>
            <a:ext cx="1772250" cy="96439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EDBA3A8-41B7-4921-9307-71F0EC454CD0}"/>
              </a:ext>
            </a:extLst>
          </p:cNvPr>
          <p:cNvSpPr/>
          <p:nvPr userDrawn="1"/>
        </p:nvSpPr>
        <p:spPr>
          <a:xfrm>
            <a:off x="0" y="7216970"/>
            <a:ext cx="10689140" cy="3426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263"/>
              </a:spcBef>
              <a:spcAft>
                <a:spcPts val="263"/>
              </a:spcAft>
            </a:pPr>
            <a:endParaRPr lang="en-ZA" sz="1403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92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2" r:id="rId1"/>
    <p:sldLayoutId id="2147484313" r:id="rId2"/>
    <p:sldLayoutId id="2147484314" r:id="rId3"/>
    <p:sldLayoutId id="2147484315" r:id="rId4"/>
    <p:sldLayoutId id="2147484316" r:id="rId5"/>
    <p:sldLayoutId id="2147484317" r:id="rId6"/>
    <p:sldLayoutId id="2147484318" r:id="rId7"/>
    <p:sldLayoutId id="2147484319" r:id="rId8"/>
    <p:sldLayoutId id="2147484320" r:id="rId9"/>
    <p:sldLayoutId id="2147484321" r:id="rId10"/>
    <p:sldLayoutId id="2147484322" r:id="rId11"/>
    <p:sldLayoutId id="2147484323" r:id="rId12"/>
    <p:sldLayoutId id="2147484324" r:id="rId13"/>
    <p:sldLayoutId id="2147484325" r:id="rId14"/>
    <p:sldLayoutId id="2147484326" r:id="rId15"/>
    <p:sldLayoutId id="2147484327" r:id="rId16"/>
  </p:sldLayoutIdLst>
  <p:txStyles>
    <p:titleStyle>
      <a:lvl1pPr algn="l" defTabSz="801929" rtl="0" eaLnBrk="1" latinLnBrk="0" hangingPunct="1">
        <a:lnSpc>
          <a:spcPct val="100000"/>
        </a:lnSpc>
        <a:spcBef>
          <a:spcPct val="0"/>
        </a:spcBef>
        <a:buNone/>
        <a:defRPr sz="2193" b="1" kern="1200" spc="0" baseline="0">
          <a:ln w="6350" cap="flat">
            <a:noFill/>
            <a:miter lim="800000"/>
          </a:ln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801929" rtl="0" eaLnBrk="1" latinLnBrk="0" hangingPunct="1">
        <a:lnSpc>
          <a:spcPct val="100000"/>
        </a:lnSpc>
        <a:spcBef>
          <a:spcPts val="263"/>
        </a:spcBef>
        <a:spcAft>
          <a:spcPts val="263"/>
        </a:spcAft>
        <a:buFont typeface="Segoe UI" panose="020B0502040204020203" pitchFamily="34" charset="0"/>
        <a:buChar char="​"/>
        <a:defRPr lang="en-US" sz="1403" kern="1200" dirty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200482" indent="-200482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10000"/>
        <a:buFont typeface="Wingdings" panose="05000000000000000000" pitchFamily="2" charset="2"/>
        <a:buChar char=""/>
        <a:defRPr lang="en-US" sz="1403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384926" indent="-184444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10000"/>
        <a:buFont typeface="Arial" panose="020B0604020202020204" pitchFamily="34" charset="0"/>
        <a:buChar char="‒"/>
        <a:defRPr lang="en-US" sz="1403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521254" indent="-136328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00000"/>
        <a:buFont typeface="Arial" panose="020B0604020202020204" pitchFamily="34" charset="0"/>
        <a:buChar char="•"/>
        <a:defRPr lang="en-US" sz="1403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713717" indent="-128309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00000"/>
        <a:buFont typeface="Arial" panose="020B0604020202020204" pitchFamily="34" charset="0"/>
        <a:buChar char="̶"/>
        <a:defRPr lang="en-US" sz="1403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952290" indent="-150362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00000"/>
        <a:buFont typeface="Arial" panose="020B0604020202020204" pitchFamily="34" charset="0"/>
        <a:buChar char="▫"/>
        <a:defRPr sz="140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6pPr>
      <a:lvl7pPr marL="952290" indent="-150362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00000"/>
        <a:buFont typeface="Arial" panose="020B0604020202020204" pitchFamily="34" charset="0"/>
        <a:buChar char="▫"/>
        <a:defRPr sz="140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7pPr>
      <a:lvl8pPr marL="952290" indent="-150362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00000"/>
        <a:buFont typeface="Arial" panose="020B0604020202020204" pitchFamily="34" charset="0"/>
        <a:buChar char="▫"/>
        <a:defRPr sz="140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8pPr>
      <a:lvl9pPr marL="952290" indent="-150362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00000"/>
        <a:buFont typeface="Arial" panose="020B0604020202020204" pitchFamily="34" charset="0"/>
        <a:buChar char="▫"/>
        <a:defRPr sz="140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9pPr>
    </p:bodyStyle>
    <p:otherStyle>
      <a:defPPr>
        <a:defRPr lang="en-US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8">
          <p15:clr>
            <a:srgbClr val="5ACBF0"/>
          </p15:clr>
        </p15:guide>
        <p15:guide id="3" orient="horz" pos="3912">
          <p15:clr>
            <a:srgbClr val="5ACBF0"/>
          </p15:clr>
        </p15:guide>
        <p15:guide id="4" orient="horz" pos="1075">
          <p15:clr>
            <a:srgbClr val="F26B43"/>
          </p15:clr>
        </p15:guide>
        <p15:guide id="5" pos="7329">
          <p15:clr>
            <a:srgbClr val="F26B43"/>
          </p15:clr>
        </p15:guide>
        <p15:guide id="6" pos="345">
          <p15:clr>
            <a:srgbClr val="F26B43"/>
          </p15:clr>
        </p15:guide>
        <p15:guide id="8" orient="horz" pos="4063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740B17A4-151A-442A-85BB-61D97FD47CD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6"/>
            </p:custDataLst>
            <p:extLst>
              <p:ext uri="{D42A27DB-BD31-4B8C-83A1-F6EECF244321}">
                <p14:modId xmlns:p14="http://schemas.microsoft.com/office/powerpoint/2010/main" val="4028614661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7" imgW="592" imgH="591" progId="TCLayout.ActiveDocument.1">
                  <p:embed/>
                </p:oleObj>
              </mc:Choice>
              <mc:Fallback>
                <p:oleObj name="think-cell Slide" r:id="rId37" imgW="592" imgH="59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740B17A4-151A-442A-85BB-61D97FD47CD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FB3399E7-290D-4CE6-AA08-2DA0CF307E1C}"/>
              </a:ext>
            </a:extLst>
          </p:cNvPr>
          <p:cNvSpPr/>
          <p:nvPr userDrawn="1">
            <p:custDataLst>
              <p:tags r:id="rId17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pic>
        <p:nvPicPr>
          <p:cNvPr id="170" name="Picture 169">
            <a:extLst>
              <a:ext uri="{FF2B5EF4-FFF2-40B4-BE49-F238E27FC236}">
                <a16:creationId xmlns:a16="http://schemas.microsoft.com/office/drawing/2014/main" id="{E438FD03-7E1D-47B2-B871-052E04BB0B9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9"/>
          <a:srcRect l="7565" t="15791" r="13833" b="13505"/>
          <a:stretch/>
        </p:blipFill>
        <p:spPr>
          <a:xfrm>
            <a:off x="8936157" y="120099"/>
            <a:ext cx="1352137" cy="819234"/>
          </a:xfrm>
          <a:prstGeom prst="rect">
            <a:avLst/>
          </a:prstGeom>
        </p:spPr>
      </p:pic>
      <p:sp>
        <p:nvSpPr>
          <p:cNvPr id="53" name="2. Slide Title">
            <a:extLst>
              <a:ext uri="{FF2B5EF4-FFF2-40B4-BE49-F238E27FC236}">
                <a16:creationId xmlns:a16="http://schemas.microsoft.com/office/drawing/2014/main" id="{7C8D601E-A2E1-4979-AE83-B694B9829662}"/>
              </a:ext>
            </a:extLst>
          </p:cNvPr>
          <p:cNvSpPr>
            <a:spLocks noGrp="1"/>
          </p:cNvSpPr>
          <p:nvPr>
            <p:ph type="title"/>
            <p:custDataLst>
              <p:tags r:id="rId18"/>
            </p:custDataLst>
          </p:nvPr>
        </p:nvSpPr>
        <p:spPr>
          <a:xfrm>
            <a:off x="486477" y="189832"/>
            <a:ext cx="8291317" cy="424084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en-ZA"/>
              <a:t>Click to edit Master title style</a:t>
            </a:r>
            <a:endParaRPr lang="en-ZA" dirty="0"/>
          </a:p>
        </p:txBody>
      </p:sp>
      <p:grpSp>
        <p:nvGrpSpPr>
          <p:cNvPr id="55" name="Grid" hidden="1">
            <a:extLst>
              <a:ext uri="{FF2B5EF4-FFF2-40B4-BE49-F238E27FC236}">
                <a16:creationId xmlns:a16="http://schemas.microsoft.com/office/drawing/2014/main" id="{DEFB2FD9-7CD8-4FAE-9553-EBB1883173D8}"/>
              </a:ext>
            </a:extLst>
          </p:cNvPr>
          <p:cNvGrpSpPr/>
          <p:nvPr userDrawn="1">
            <p:custDataLst>
              <p:tags r:id="rId19"/>
            </p:custDataLst>
          </p:nvPr>
        </p:nvGrpSpPr>
        <p:grpSpPr>
          <a:xfrm>
            <a:off x="1336" y="0"/>
            <a:ext cx="10690477" cy="7559675"/>
            <a:chOff x="0" y="0"/>
            <a:chExt cx="12190476" cy="6858000"/>
          </a:xfrm>
        </p:grpSpPr>
        <p:sp>
          <p:nvSpPr>
            <p:cNvPr id="56" name="slide margin">
              <a:extLst>
                <a:ext uri="{FF2B5EF4-FFF2-40B4-BE49-F238E27FC236}">
                  <a16:creationId xmlns:a16="http://schemas.microsoft.com/office/drawing/2014/main" id="{38DD344F-AD20-46A3-A11B-2D82C3344FEC}"/>
                </a:ext>
              </a:extLst>
            </p:cNvPr>
            <p:cNvSpPr/>
            <p:nvPr/>
          </p:nvSpPr>
          <p:spPr bwMode="invGray">
            <a:xfrm>
              <a:off x="1524" y="0"/>
              <a:ext cx="12188952" cy="6858000"/>
            </a:xfrm>
            <a:custGeom>
              <a:avLst/>
              <a:gdLst>
                <a:gd name="connsiteX0" fmla="*/ 551868 w 12188952"/>
                <a:gd name="connsiteY0" fmla="*/ 1709928 h 6858000"/>
                <a:gd name="connsiteX1" fmla="*/ 551868 w 12188952"/>
                <a:gd name="connsiteY1" fmla="*/ 6217920 h 6858000"/>
                <a:gd name="connsiteX2" fmla="*/ 11636196 w 12188952"/>
                <a:gd name="connsiteY2" fmla="*/ 6217920 h 6858000"/>
                <a:gd name="connsiteX3" fmla="*/ 11636196 w 12188952"/>
                <a:gd name="connsiteY3" fmla="*/ 1709928 h 6858000"/>
                <a:gd name="connsiteX4" fmla="*/ 0 w 12188952"/>
                <a:gd name="connsiteY4" fmla="*/ 0 h 6858000"/>
                <a:gd name="connsiteX5" fmla="*/ 12188952 w 12188952"/>
                <a:gd name="connsiteY5" fmla="*/ 0 h 6858000"/>
                <a:gd name="connsiteX6" fmla="*/ 12188952 w 12188952"/>
                <a:gd name="connsiteY6" fmla="*/ 6858000 h 6858000"/>
                <a:gd name="connsiteX7" fmla="*/ 0 w 12188952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88952" h="6858000">
                  <a:moveTo>
                    <a:pt x="551868" y="1709928"/>
                  </a:moveTo>
                  <a:lnTo>
                    <a:pt x="551868" y="6217920"/>
                  </a:lnTo>
                  <a:lnTo>
                    <a:pt x="11636196" y="6217920"/>
                  </a:lnTo>
                  <a:lnTo>
                    <a:pt x="11636196" y="1709928"/>
                  </a:lnTo>
                  <a:close/>
                  <a:moveTo>
                    <a:pt x="0" y="0"/>
                  </a:moveTo>
                  <a:lnTo>
                    <a:pt x="12188952" y="0"/>
                  </a:lnTo>
                  <a:lnTo>
                    <a:pt x="12188952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FF0000">
                <a:alpha val="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ZA" sz="1579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6C7601CF-5E5B-457D-847F-427610DA2FB7}"/>
                </a:ext>
              </a:extLst>
            </p:cNvPr>
            <p:cNvCxnSpPr/>
            <p:nvPr/>
          </p:nvCxnSpPr>
          <p:spPr bwMode="invGray">
            <a:xfrm>
              <a:off x="859460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31F3C21-0066-454F-858F-CF8DE7C15746}"/>
                </a:ext>
              </a:extLst>
            </p:cNvPr>
            <p:cNvCxnSpPr/>
            <p:nvPr/>
          </p:nvCxnSpPr>
          <p:spPr bwMode="invGray">
            <a:xfrm>
              <a:off x="11332545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E62C2F96-141D-4584-8AFC-7B03AC967AD5}"/>
                </a:ext>
              </a:extLst>
            </p:cNvPr>
            <p:cNvCxnSpPr/>
            <p:nvPr/>
          </p:nvCxnSpPr>
          <p:spPr bwMode="invGray">
            <a:xfrm>
              <a:off x="1811559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BFFAB406-01C7-4D16-B756-95AABF69356F}"/>
                </a:ext>
              </a:extLst>
            </p:cNvPr>
            <p:cNvCxnSpPr/>
            <p:nvPr/>
          </p:nvCxnSpPr>
          <p:spPr bwMode="invGray">
            <a:xfrm>
              <a:off x="2763658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C0947A7-511E-40BC-89AC-7FB57EB8253A}"/>
                </a:ext>
              </a:extLst>
            </p:cNvPr>
            <p:cNvCxnSpPr/>
            <p:nvPr/>
          </p:nvCxnSpPr>
          <p:spPr bwMode="invGray">
            <a:xfrm>
              <a:off x="3715757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EE13BF7D-FE79-4AD9-BD1E-86E33F888F0B}"/>
                </a:ext>
              </a:extLst>
            </p:cNvPr>
            <p:cNvCxnSpPr/>
            <p:nvPr/>
          </p:nvCxnSpPr>
          <p:spPr bwMode="invGray">
            <a:xfrm>
              <a:off x="4667856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39CD20B4-6A15-49A2-A59E-FCCFB641E09C}"/>
                </a:ext>
              </a:extLst>
            </p:cNvPr>
            <p:cNvCxnSpPr/>
            <p:nvPr/>
          </p:nvCxnSpPr>
          <p:spPr bwMode="invGray">
            <a:xfrm>
              <a:off x="5619955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88C9107F-AE78-4984-826C-0B2406DAF134}"/>
                </a:ext>
              </a:extLst>
            </p:cNvPr>
            <p:cNvCxnSpPr/>
            <p:nvPr/>
          </p:nvCxnSpPr>
          <p:spPr bwMode="invGray">
            <a:xfrm>
              <a:off x="6572054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934F056F-D81A-4196-9B3A-AE8FD5591CB2}"/>
                </a:ext>
              </a:extLst>
            </p:cNvPr>
            <p:cNvCxnSpPr/>
            <p:nvPr/>
          </p:nvCxnSpPr>
          <p:spPr bwMode="invGray">
            <a:xfrm>
              <a:off x="7524153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A4C1E84A-C73C-43D4-BA3C-8DBC74530EF8}"/>
                </a:ext>
              </a:extLst>
            </p:cNvPr>
            <p:cNvCxnSpPr/>
            <p:nvPr/>
          </p:nvCxnSpPr>
          <p:spPr bwMode="invGray">
            <a:xfrm>
              <a:off x="8476252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BE85AE8D-58C3-4AA0-B6F0-E5B277CA7900}"/>
                </a:ext>
              </a:extLst>
            </p:cNvPr>
            <p:cNvCxnSpPr/>
            <p:nvPr/>
          </p:nvCxnSpPr>
          <p:spPr bwMode="invGray">
            <a:xfrm>
              <a:off x="9428351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7C36F9C0-4B83-4C02-9FB8-FE87C7414EE2}"/>
                </a:ext>
              </a:extLst>
            </p:cNvPr>
            <p:cNvCxnSpPr/>
            <p:nvPr/>
          </p:nvCxnSpPr>
          <p:spPr bwMode="invGray">
            <a:xfrm>
              <a:off x="10380450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33B3485C-D98D-4843-9430-BAB5037871BA}"/>
                </a:ext>
              </a:extLst>
            </p:cNvPr>
            <p:cNvSpPr/>
            <p:nvPr/>
          </p:nvSpPr>
          <p:spPr bwMode="invGray">
            <a:xfrm>
              <a:off x="1524" y="0"/>
              <a:ext cx="553212" cy="6858000"/>
            </a:xfrm>
            <a:custGeom>
              <a:avLst/>
              <a:gdLst>
                <a:gd name="connsiteX0" fmla="*/ 0 w 553212"/>
                <a:gd name="connsiteY0" fmla="*/ 0 h 6858000"/>
                <a:gd name="connsiteX1" fmla="*/ 553212 w 553212"/>
                <a:gd name="connsiteY1" fmla="*/ 0 h 6858000"/>
                <a:gd name="connsiteX2" fmla="*/ 553212 w 553212"/>
                <a:gd name="connsiteY2" fmla="*/ 6858000 h 6858000"/>
                <a:gd name="connsiteX3" fmla="*/ 0 w 553212"/>
                <a:gd name="connsiteY3" fmla="*/ 6858000 h 6858000"/>
                <a:gd name="connsiteX4" fmla="*/ 0 w 553212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3212" h="6858000">
                  <a:moveTo>
                    <a:pt x="0" y="0"/>
                  </a:moveTo>
                  <a:lnTo>
                    <a:pt x="553212" y="0"/>
                  </a:lnTo>
                  <a:lnTo>
                    <a:pt x="553212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D4711F5E-C124-4817-92AB-CA50490512E0}"/>
                </a:ext>
              </a:extLst>
            </p:cNvPr>
            <p:cNvSpPr/>
            <p:nvPr/>
          </p:nvSpPr>
          <p:spPr bwMode="invGray">
            <a:xfrm>
              <a:off x="1167385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287B4A93-F9FF-464C-9429-7F0508C752D8}"/>
                </a:ext>
              </a:extLst>
            </p:cNvPr>
            <p:cNvSpPr/>
            <p:nvPr/>
          </p:nvSpPr>
          <p:spPr bwMode="invGray">
            <a:xfrm>
              <a:off x="2119484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F30BD8E3-A9FF-4CAF-AFCE-78BAF967AB1A}"/>
                </a:ext>
              </a:extLst>
            </p:cNvPr>
            <p:cNvSpPr/>
            <p:nvPr/>
          </p:nvSpPr>
          <p:spPr bwMode="invGray">
            <a:xfrm>
              <a:off x="3071583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68DFD3D7-8227-4BAE-92E3-7A8D1D9D120B}"/>
                </a:ext>
              </a:extLst>
            </p:cNvPr>
            <p:cNvSpPr/>
            <p:nvPr/>
          </p:nvSpPr>
          <p:spPr bwMode="invGray">
            <a:xfrm>
              <a:off x="4023681" y="0"/>
              <a:ext cx="339450" cy="6858000"/>
            </a:xfrm>
            <a:custGeom>
              <a:avLst/>
              <a:gdLst>
                <a:gd name="connsiteX0" fmla="*/ 0 w 339450"/>
                <a:gd name="connsiteY0" fmla="*/ 0 h 6858000"/>
                <a:gd name="connsiteX1" fmla="*/ 339450 w 339450"/>
                <a:gd name="connsiteY1" fmla="*/ 0 h 6858000"/>
                <a:gd name="connsiteX2" fmla="*/ 339450 w 339450"/>
                <a:gd name="connsiteY2" fmla="*/ 6858000 h 6858000"/>
                <a:gd name="connsiteX3" fmla="*/ 0 w 339450"/>
                <a:gd name="connsiteY3" fmla="*/ 6858000 h 6858000"/>
                <a:gd name="connsiteX4" fmla="*/ 0 w 339450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0" h="6858000">
                  <a:moveTo>
                    <a:pt x="0" y="0"/>
                  </a:moveTo>
                  <a:lnTo>
                    <a:pt x="339450" y="0"/>
                  </a:lnTo>
                  <a:lnTo>
                    <a:pt x="339450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B1BDBD63-521E-429E-88F1-146A189AC445}"/>
                </a:ext>
              </a:extLst>
            </p:cNvPr>
            <p:cNvSpPr/>
            <p:nvPr/>
          </p:nvSpPr>
          <p:spPr bwMode="invGray">
            <a:xfrm>
              <a:off x="4975780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A0B0088A-AB05-469E-9D5A-008850E9B532}"/>
                </a:ext>
              </a:extLst>
            </p:cNvPr>
            <p:cNvSpPr/>
            <p:nvPr/>
          </p:nvSpPr>
          <p:spPr bwMode="invGray">
            <a:xfrm>
              <a:off x="5927879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9BCFA35-14ED-4686-918B-E003CB0183E0}"/>
                </a:ext>
              </a:extLst>
            </p:cNvPr>
            <p:cNvSpPr/>
            <p:nvPr/>
          </p:nvSpPr>
          <p:spPr bwMode="invGray">
            <a:xfrm>
              <a:off x="6879978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32C9479A-9B75-4DAD-BD6F-ACA06F40053D}"/>
                </a:ext>
              </a:extLst>
            </p:cNvPr>
            <p:cNvSpPr/>
            <p:nvPr/>
          </p:nvSpPr>
          <p:spPr bwMode="invGray">
            <a:xfrm>
              <a:off x="7832077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0E502045-AFEE-46BD-82EF-7FDCA210A972}"/>
                </a:ext>
              </a:extLst>
            </p:cNvPr>
            <p:cNvSpPr/>
            <p:nvPr/>
          </p:nvSpPr>
          <p:spPr bwMode="invGray">
            <a:xfrm>
              <a:off x="8784176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8331B978-23AB-4D1C-BDEB-D3F9BEDAA2DB}"/>
                </a:ext>
              </a:extLst>
            </p:cNvPr>
            <p:cNvSpPr/>
            <p:nvPr/>
          </p:nvSpPr>
          <p:spPr bwMode="invGray">
            <a:xfrm>
              <a:off x="9736274" y="0"/>
              <a:ext cx="339450" cy="6858000"/>
            </a:xfrm>
            <a:custGeom>
              <a:avLst/>
              <a:gdLst>
                <a:gd name="connsiteX0" fmla="*/ 0 w 339450"/>
                <a:gd name="connsiteY0" fmla="*/ 0 h 6858000"/>
                <a:gd name="connsiteX1" fmla="*/ 339450 w 339450"/>
                <a:gd name="connsiteY1" fmla="*/ 0 h 6858000"/>
                <a:gd name="connsiteX2" fmla="*/ 339450 w 339450"/>
                <a:gd name="connsiteY2" fmla="*/ 6858000 h 6858000"/>
                <a:gd name="connsiteX3" fmla="*/ 0 w 339450"/>
                <a:gd name="connsiteY3" fmla="*/ 6858000 h 6858000"/>
                <a:gd name="connsiteX4" fmla="*/ 0 w 339450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0" h="6858000">
                  <a:moveTo>
                    <a:pt x="0" y="0"/>
                  </a:moveTo>
                  <a:lnTo>
                    <a:pt x="339450" y="0"/>
                  </a:lnTo>
                  <a:lnTo>
                    <a:pt x="339450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B5C2958A-8756-4F5D-9D2E-8609AF3FE7F3}"/>
                </a:ext>
              </a:extLst>
            </p:cNvPr>
            <p:cNvSpPr/>
            <p:nvPr/>
          </p:nvSpPr>
          <p:spPr bwMode="invGray">
            <a:xfrm>
              <a:off x="10688372" y="0"/>
              <a:ext cx="336244" cy="6858000"/>
            </a:xfrm>
            <a:custGeom>
              <a:avLst/>
              <a:gdLst>
                <a:gd name="connsiteX0" fmla="*/ 0 w 336244"/>
                <a:gd name="connsiteY0" fmla="*/ 0 h 6858000"/>
                <a:gd name="connsiteX1" fmla="*/ 336244 w 336244"/>
                <a:gd name="connsiteY1" fmla="*/ 0 h 6858000"/>
                <a:gd name="connsiteX2" fmla="*/ 336244 w 336244"/>
                <a:gd name="connsiteY2" fmla="*/ 6858000 h 6858000"/>
                <a:gd name="connsiteX3" fmla="*/ 0 w 336244"/>
                <a:gd name="connsiteY3" fmla="*/ 6858000 h 6858000"/>
                <a:gd name="connsiteX4" fmla="*/ 0 w 336244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244" h="6858000">
                  <a:moveTo>
                    <a:pt x="0" y="0"/>
                  </a:moveTo>
                  <a:lnTo>
                    <a:pt x="336244" y="0"/>
                  </a:lnTo>
                  <a:lnTo>
                    <a:pt x="336244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405E51A7-0B73-4EDC-8853-4C4885C3CD12}"/>
                </a:ext>
              </a:extLst>
            </p:cNvPr>
            <p:cNvSpPr/>
            <p:nvPr/>
          </p:nvSpPr>
          <p:spPr bwMode="invGray">
            <a:xfrm>
              <a:off x="11637264" y="0"/>
              <a:ext cx="553212" cy="6858000"/>
            </a:xfrm>
            <a:custGeom>
              <a:avLst/>
              <a:gdLst>
                <a:gd name="connsiteX0" fmla="*/ 0 w 553212"/>
                <a:gd name="connsiteY0" fmla="*/ 0 h 6858000"/>
                <a:gd name="connsiteX1" fmla="*/ 553212 w 553212"/>
                <a:gd name="connsiteY1" fmla="*/ 0 h 6858000"/>
                <a:gd name="connsiteX2" fmla="*/ 553212 w 553212"/>
                <a:gd name="connsiteY2" fmla="*/ 6858000 h 6858000"/>
                <a:gd name="connsiteX3" fmla="*/ 0 w 553212"/>
                <a:gd name="connsiteY3" fmla="*/ 6858000 h 6858000"/>
                <a:gd name="connsiteX4" fmla="*/ 0 w 553212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3212" h="6858000">
                  <a:moveTo>
                    <a:pt x="0" y="0"/>
                  </a:moveTo>
                  <a:lnTo>
                    <a:pt x="553212" y="0"/>
                  </a:lnTo>
                  <a:lnTo>
                    <a:pt x="553212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A655BB02-C70B-4783-95E3-349A9749DE81}"/>
                </a:ext>
              </a:extLst>
            </p:cNvPr>
            <p:cNvSpPr/>
            <p:nvPr/>
          </p:nvSpPr>
          <p:spPr bwMode="invGray">
            <a:xfrm>
              <a:off x="7219428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BF414889-E577-40C3-8CDF-DA20200FC4BB}"/>
                </a:ext>
              </a:extLst>
            </p:cNvPr>
            <p:cNvSpPr/>
            <p:nvPr userDrawn="1"/>
          </p:nvSpPr>
          <p:spPr bwMode="invGray">
            <a:xfrm>
              <a:off x="1506835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0578B73-0DC8-40FE-8A21-280C0818D286}"/>
                </a:ext>
              </a:extLst>
            </p:cNvPr>
            <p:cNvSpPr/>
            <p:nvPr userDrawn="1"/>
          </p:nvSpPr>
          <p:spPr bwMode="invGray">
            <a:xfrm>
              <a:off x="2458934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A3EAB8C-6F2A-4487-A2BB-0984642F92BD}"/>
                </a:ext>
              </a:extLst>
            </p:cNvPr>
            <p:cNvSpPr/>
            <p:nvPr userDrawn="1"/>
          </p:nvSpPr>
          <p:spPr bwMode="invGray">
            <a:xfrm>
              <a:off x="3411033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7D70175-6613-45BC-AF43-015C72F13A7B}"/>
                </a:ext>
              </a:extLst>
            </p:cNvPr>
            <p:cNvSpPr/>
            <p:nvPr userDrawn="1"/>
          </p:nvSpPr>
          <p:spPr bwMode="invGray">
            <a:xfrm>
              <a:off x="4363132" y="0"/>
              <a:ext cx="609447" cy="6858000"/>
            </a:xfrm>
            <a:custGeom>
              <a:avLst/>
              <a:gdLst>
                <a:gd name="connsiteX0" fmla="*/ 0 w 609447"/>
                <a:gd name="connsiteY0" fmla="*/ 0 h 6858000"/>
                <a:gd name="connsiteX1" fmla="*/ 609447 w 609447"/>
                <a:gd name="connsiteY1" fmla="*/ 0 h 6858000"/>
                <a:gd name="connsiteX2" fmla="*/ 609447 w 609447"/>
                <a:gd name="connsiteY2" fmla="*/ 6858000 h 6858000"/>
                <a:gd name="connsiteX3" fmla="*/ 0 w 609447"/>
                <a:gd name="connsiteY3" fmla="*/ 6858000 h 6858000"/>
                <a:gd name="connsiteX4" fmla="*/ 0 w 609447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7" h="6858000">
                  <a:moveTo>
                    <a:pt x="0" y="0"/>
                  </a:moveTo>
                  <a:lnTo>
                    <a:pt x="609447" y="0"/>
                  </a:lnTo>
                  <a:lnTo>
                    <a:pt x="609447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9B942F25-6CDB-4981-97B7-D7BDEBE5ADF5}"/>
                </a:ext>
              </a:extLst>
            </p:cNvPr>
            <p:cNvSpPr/>
            <p:nvPr userDrawn="1"/>
          </p:nvSpPr>
          <p:spPr bwMode="invGray">
            <a:xfrm>
              <a:off x="5315230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01315AFB-F00B-4517-B2CA-2588A030EFF4}"/>
                </a:ext>
              </a:extLst>
            </p:cNvPr>
            <p:cNvSpPr/>
            <p:nvPr userDrawn="1"/>
          </p:nvSpPr>
          <p:spPr bwMode="invGray">
            <a:xfrm>
              <a:off x="6267329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F2EAC9B8-160B-4F7F-8029-F358F771D704}"/>
                </a:ext>
              </a:extLst>
            </p:cNvPr>
            <p:cNvSpPr/>
            <p:nvPr userDrawn="1"/>
          </p:nvSpPr>
          <p:spPr bwMode="invGray">
            <a:xfrm>
              <a:off x="8171527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42671AAA-F5BF-4B8E-9B20-12F8E97A3021}"/>
                </a:ext>
              </a:extLst>
            </p:cNvPr>
            <p:cNvSpPr/>
            <p:nvPr userDrawn="1"/>
          </p:nvSpPr>
          <p:spPr bwMode="invGray">
            <a:xfrm>
              <a:off x="9123626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23FB4F88-2E32-42AF-931D-73EEE391186B}"/>
                </a:ext>
              </a:extLst>
            </p:cNvPr>
            <p:cNvSpPr/>
            <p:nvPr userDrawn="1"/>
          </p:nvSpPr>
          <p:spPr bwMode="invGray">
            <a:xfrm>
              <a:off x="10075725" y="0"/>
              <a:ext cx="609447" cy="6858000"/>
            </a:xfrm>
            <a:custGeom>
              <a:avLst/>
              <a:gdLst>
                <a:gd name="connsiteX0" fmla="*/ 0 w 609447"/>
                <a:gd name="connsiteY0" fmla="*/ 0 h 6858000"/>
                <a:gd name="connsiteX1" fmla="*/ 609447 w 609447"/>
                <a:gd name="connsiteY1" fmla="*/ 0 h 6858000"/>
                <a:gd name="connsiteX2" fmla="*/ 609447 w 609447"/>
                <a:gd name="connsiteY2" fmla="*/ 6858000 h 6858000"/>
                <a:gd name="connsiteX3" fmla="*/ 0 w 609447"/>
                <a:gd name="connsiteY3" fmla="*/ 6858000 h 6858000"/>
                <a:gd name="connsiteX4" fmla="*/ 0 w 609447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7" h="6858000">
                  <a:moveTo>
                    <a:pt x="0" y="0"/>
                  </a:moveTo>
                  <a:lnTo>
                    <a:pt x="609447" y="0"/>
                  </a:lnTo>
                  <a:lnTo>
                    <a:pt x="609447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E4A1769F-CE92-4633-87B1-DDCB8F121456}"/>
                </a:ext>
              </a:extLst>
            </p:cNvPr>
            <p:cNvSpPr/>
            <p:nvPr userDrawn="1"/>
          </p:nvSpPr>
          <p:spPr bwMode="invGray">
            <a:xfrm>
              <a:off x="11027826" y="0"/>
              <a:ext cx="609438" cy="6858000"/>
            </a:xfrm>
            <a:custGeom>
              <a:avLst/>
              <a:gdLst>
                <a:gd name="connsiteX0" fmla="*/ 0 w 609438"/>
                <a:gd name="connsiteY0" fmla="*/ 0 h 6858000"/>
                <a:gd name="connsiteX1" fmla="*/ 609438 w 609438"/>
                <a:gd name="connsiteY1" fmla="*/ 0 h 6858000"/>
                <a:gd name="connsiteX2" fmla="*/ 609438 w 609438"/>
                <a:gd name="connsiteY2" fmla="*/ 6858000 h 6858000"/>
                <a:gd name="connsiteX3" fmla="*/ 0 w 609438"/>
                <a:gd name="connsiteY3" fmla="*/ 6858000 h 6858000"/>
                <a:gd name="connsiteX4" fmla="*/ 0 w 60943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38" h="6858000">
                  <a:moveTo>
                    <a:pt x="0" y="0"/>
                  </a:moveTo>
                  <a:lnTo>
                    <a:pt x="609438" y="0"/>
                  </a:lnTo>
                  <a:lnTo>
                    <a:pt x="60943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4B597847-9D21-4E79-A3C1-CD09A72ED17A}"/>
                </a:ext>
              </a:extLst>
            </p:cNvPr>
            <p:cNvSpPr/>
            <p:nvPr userDrawn="1"/>
          </p:nvSpPr>
          <p:spPr bwMode="invGray">
            <a:xfrm>
              <a:off x="554736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A4475F4C-A18C-4D1A-BA57-171FB0889ED5}"/>
                </a:ext>
              </a:extLst>
            </p:cNvPr>
            <p:cNvCxnSpPr/>
            <p:nvPr userDrawn="1"/>
          </p:nvCxnSpPr>
          <p:spPr bwMode="invGray">
            <a:xfrm>
              <a:off x="0" y="62179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CB668352-A3AB-4B2E-9A58-3447022124C4}"/>
                </a:ext>
              </a:extLst>
            </p:cNvPr>
            <p:cNvCxnSpPr/>
            <p:nvPr userDrawn="1"/>
          </p:nvCxnSpPr>
          <p:spPr bwMode="invGray">
            <a:xfrm>
              <a:off x="0" y="31089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7FB43971-E513-473C-A51D-9EE94E61083C}"/>
                </a:ext>
              </a:extLst>
            </p:cNvPr>
            <p:cNvCxnSpPr/>
            <p:nvPr userDrawn="1"/>
          </p:nvCxnSpPr>
          <p:spPr bwMode="invGray">
            <a:xfrm>
              <a:off x="0" y="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45DF1BF3-81AD-4891-9BB0-2F7A0C9D4E46}"/>
                </a:ext>
              </a:extLst>
            </p:cNvPr>
            <p:cNvCxnSpPr/>
            <p:nvPr userDrawn="1"/>
          </p:nvCxnSpPr>
          <p:spPr bwMode="invGray">
            <a:xfrm>
              <a:off x="0" y="124358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00BDB8E3-D6DD-4760-8A19-73C078A70F87}"/>
                </a:ext>
              </a:extLst>
            </p:cNvPr>
            <p:cNvCxnSpPr/>
            <p:nvPr userDrawn="1"/>
          </p:nvCxnSpPr>
          <p:spPr bwMode="invGray">
            <a:xfrm>
              <a:off x="0" y="93268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CF12D775-122F-40DE-9D53-9EE07EEAA8F5}"/>
                </a:ext>
              </a:extLst>
            </p:cNvPr>
            <p:cNvCxnSpPr/>
            <p:nvPr userDrawn="1"/>
          </p:nvCxnSpPr>
          <p:spPr bwMode="invGray">
            <a:xfrm>
              <a:off x="0" y="186537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AD2CAD56-BA05-4C75-8034-7BE3F452236F}"/>
                </a:ext>
              </a:extLst>
            </p:cNvPr>
            <p:cNvCxnSpPr/>
            <p:nvPr userDrawn="1"/>
          </p:nvCxnSpPr>
          <p:spPr bwMode="invGray">
            <a:xfrm>
              <a:off x="0" y="155448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790E0245-1DD4-47DE-874E-81EEEC5BC8F7}"/>
                </a:ext>
              </a:extLst>
            </p:cNvPr>
            <p:cNvCxnSpPr/>
            <p:nvPr userDrawn="1"/>
          </p:nvCxnSpPr>
          <p:spPr bwMode="invGray">
            <a:xfrm>
              <a:off x="0" y="248716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1CFFCCA0-3335-4A1D-ABE0-05033DB06A2E}"/>
                </a:ext>
              </a:extLst>
            </p:cNvPr>
            <p:cNvCxnSpPr/>
            <p:nvPr userDrawn="1"/>
          </p:nvCxnSpPr>
          <p:spPr bwMode="invGray">
            <a:xfrm>
              <a:off x="0" y="217627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F4D72CB9-C1AD-44DE-9701-7AC2B6FF96CE}"/>
                </a:ext>
              </a:extLst>
            </p:cNvPr>
            <p:cNvCxnSpPr/>
            <p:nvPr userDrawn="1"/>
          </p:nvCxnSpPr>
          <p:spPr bwMode="invGray">
            <a:xfrm>
              <a:off x="0" y="310896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889B3321-C5E9-4805-BC66-EA0432C4C15B}"/>
                </a:ext>
              </a:extLst>
            </p:cNvPr>
            <p:cNvCxnSpPr/>
            <p:nvPr userDrawn="1"/>
          </p:nvCxnSpPr>
          <p:spPr bwMode="invGray">
            <a:xfrm>
              <a:off x="0" y="279806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7ACEEB3E-3F13-47FD-9363-059ECF85CA24}"/>
                </a:ext>
              </a:extLst>
            </p:cNvPr>
            <p:cNvCxnSpPr/>
            <p:nvPr userDrawn="1"/>
          </p:nvCxnSpPr>
          <p:spPr bwMode="invGray">
            <a:xfrm>
              <a:off x="0" y="373075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373AB56B-1DBC-4E4B-A722-E8BD0ECD1B41}"/>
                </a:ext>
              </a:extLst>
            </p:cNvPr>
            <p:cNvCxnSpPr/>
            <p:nvPr userDrawn="1"/>
          </p:nvCxnSpPr>
          <p:spPr bwMode="invGray">
            <a:xfrm>
              <a:off x="0" y="341985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7406E6C7-24A3-4B83-8726-B30607709EF5}"/>
                </a:ext>
              </a:extLst>
            </p:cNvPr>
            <p:cNvCxnSpPr/>
            <p:nvPr userDrawn="1"/>
          </p:nvCxnSpPr>
          <p:spPr bwMode="invGray">
            <a:xfrm>
              <a:off x="0" y="435254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ABF470C1-8F17-46A7-9CF6-68959FCC27C5}"/>
                </a:ext>
              </a:extLst>
            </p:cNvPr>
            <p:cNvCxnSpPr/>
            <p:nvPr userDrawn="1"/>
          </p:nvCxnSpPr>
          <p:spPr bwMode="invGray">
            <a:xfrm>
              <a:off x="0" y="404164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BDFB440D-CD6D-4896-879A-A739507A9DA0}"/>
                </a:ext>
              </a:extLst>
            </p:cNvPr>
            <p:cNvCxnSpPr/>
            <p:nvPr userDrawn="1"/>
          </p:nvCxnSpPr>
          <p:spPr bwMode="invGray">
            <a:xfrm>
              <a:off x="0" y="497433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213BC5EF-1845-45CB-A034-F5C2FECB524D}"/>
                </a:ext>
              </a:extLst>
            </p:cNvPr>
            <p:cNvCxnSpPr/>
            <p:nvPr userDrawn="1"/>
          </p:nvCxnSpPr>
          <p:spPr bwMode="invGray">
            <a:xfrm>
              <a:off x="0" y="466344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52206814-DAB9-4959-9312-D81139D2AED1}"/>
                </a:ext>
              </a:extLst>
            </p:cNvPr>
            <p:cNvCxnSpPr/>
            <p:nvPr userDrawn="1"/>
          </p:nvCxnSpPr>
          <p:spPr bwMode="invGray">
            <a:xfrm>
              <a:off x="0" y="559612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863072DF-59FF-4A0A-BAA0-5A11E1D2E4E3}"/>
                </a:ext>
              </a:extLst>
            </p:cNvPr>
            <p:cNvCxnSpPr/>
            <p:nvPr userDrawn="1"/>
          </p:nvCxnSpPr>
          <p:spPr bwMode="invGray">
            <a:xfrm>
              <a:off x="0" y="528523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8A4BE5F7-9CDA-49D9-BFEC-F2B196770FC3}"/>
                </a:ext>
              </a:extLst>
            </p:cNvPr>
            <p:cNvCxnSpPr/>
            <p:nvPr userDrawn="1"/>
          </p:nvCxnSpPr>
          <p:spPr bwMode="invGray">
            <a:xfrm>
              <a:off x="0" y="621792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CC5C0C16-0A28-498B-9C6F-5032271897D0}"/>
                </a:ext>
              </a:extLst>
            </p:cNvPr>
            <p:cNvCxnSpPr/>
            <p:nvPr userDrawn="1"/>
          </p:nvCxnSpPr>
          <p:spPr bwMode="invGray">
            <a:xfrm>
              <a:off x="0" y="590702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91131945-8EE6-4545-BF8A-AF353687BEB3}"/>
                </a:ext>
              </a:extLst>
            </p:cNvPr>
            <p:cNvCxnSpPr/>
            <p:nvPr userDrawn="1"/>
          </p:nvCxnSpPr>
          <p:spPr bwMode="invGray">
            <a:xfrm>
              <a:off x="0" y="652881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A75DD299-052D-4F8E-A9FE-D093F95B0FF2}"/>
                </a:ext>
              </a:extLst>
            </p:cNvPr>
            <p:cNvCxnSpPr/>
            <p:nvPr userDrawn="1"/>
          </p:nvCxnSpPr>
          <p:spPr bwMode="invGray">
            <a:xfrm>
              <a:off x="0" y="77724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58EBC29A-6A7B-40D5-897C-5DEEBEE6A4B2}"/>
                </a:ext>
              </a:extLst>
            </p:cNvPr>
            <p:cNvCxnSpPr/>
            <p:nvPr userDrawn="1"/>
          </p:nvCxnSpPr>
          <p:spPr bwMode="invGray">
            <a:xfrm>
              <a:off x="0" y="46634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C66B5FDD-F1EC-4F2C-B392-BC178AD8DA90}"/>
                </a:ext>
              </a:extLst>
            </p:cNvPr>
            <p:cNvCxnSpPr/>
            <p:nvPr userDrawn="1"/>
          </p:nvCxnSpPr>
          <p:spPr bwMode="invGray">
            <a:xfrm>
              <a:off x="0" y="15544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D93E83BE-872E-48AC-9FFE-A9F5597742DF}"/>
                </a:ext>
              </a:extLst>
            </p:cNvPr>
            <p:cNvCxnSpPr/>
            <p:nvPr userDrawn="1"/>
          </p:nvCxnSpPr>
          <p:spPr bwMode="invGray">
            <a:xfrm>
              <a:off x="0" y="139903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D9D1C528-2748-4906-ABB1-D32D60EC43E0}"/>
                </a:ext>
              </a:extLst>
            </p:cNvPr>
            <p:cNvCxnSpPr/>
            <p:nvPr userDrawn="1"/>
          </p:nvCxnSpPr>
          <p:spPr bwMode="invGray">
            <a:xfrm>
              <a:off x="0" y="108813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6982271F-16E6-4B46-8B36-C850AA36014C}"/>
                </a:ext>
              </a:extLst>
            </p:cNvPr>
            <p:cNvCxnSpPr/>
            <p:nvPr userDrawn="1"/>
          </p:nvCxnSpPr>
          <p:spPr bwMode="invGray">
            <a:xfrm>
              <a:off x="0" y="202082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8A678F6B-D7A6-4C5F-A60A-68F375965733}"/>
                </a:ext>
              </a:extLst>
            </p:cNvPr>
            <p:cNvCxnSpPr/>
            <p:nvPr userDrawn="1"/>
          </p:nvCxnSpPr>
          <p:spPr bwMode="invGray">
            <a:xfrm>
              <a:off x="0" y="170992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B1F16AAE-3D56-49D9-B1F8-CF0D668C4625}"/>
                </a:ext>
              </a:extLst>
            </p:cNvPr>
            <p:cNvCxnSpPr/>
            <p:nvPr userDrawn="1"/>
          </p:nvCxnSpPr>
          <p:spPr bwMode="invGray">
            <a:xfrm>
              <a:off x="0" y="264261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2146BA71-43F2-4516-96BC-46C1F7150D1F}"/>
                </a:ext>
              </a:extLst>
            </p:cNvPr>
            <p:cNvCxnSpPr/>
            <p:nvPr userDrawn="1"/>
          </p:nvCxnSpPr>
          <p:spPr bwMode="invGray">
            <a:xfrm>
              <a:off x="0" y="233172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6B2820DA-E0D5-407B-9227-F00335F2855C}"/>
                </a:ext>
              </a:extLst>
            </p:cNvPr>
            <p:cNvCxnSpPr/>
            <p:nvPr userDrawn="1"/>
          </p:nvCxnSpPr>
          <p:spPr bwMode="invGray">
            <a:xfrm>
              <a:off x="0" y="326440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A6A61357-206A-4A6B-82AD-45174279B301}"/>
                </a:ext>
              </a:extLst>
            </p:cNvPr>
            <p:cNvCxnSpPr/>
            <p:nvPr userDrawn="1"/>
          </p:nvCxnSpPr>
          <p:spPr bwMode="invGray">
            <a:xfrm>
              <a:off x="0" y="295351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6FD4E7D7-1920-4CDF-8C8E-2C8843C3234E}"/>
                </a:ext>
              </a:extLst>
            </p:cNvPr>
            <p:cNvCxnSpPr/>
            <p:nvPr userDrawn="1"/>
          </p:nvCxnSpPr>
          <p:spPr bwMode="invGray">
            <a:xfrm>
              <a:off x="0" y="388620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B6B52954-99B2-4CA1-BC58-BC2CE3144C2E}"/>
                </a:ext>
              </a:extLst>
            </p:cNvPr>
            <p:cNvCxnSpPr/>
            <p:nvPr userDrawn="1"/>
          </p:nvCxnSpPr>
          <p:spPr bwMode="invGray">
            <a:xfrm>
              <a:off x="0" y="357530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A58B8F17-F2CF-4C8B-9384-4763AEB46266}"/>
                </a:ext>
              </a:extLst>
            </p:cNvPr>
            <p:cNvCxnSpPr/>
            <p:nvPr userDrawn="1"/>
          </p:nvCxnSpPr>
          <p:spPr bwMode="invGray">
            <a:xfrm>
              <a:off x="0" y="450799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BF4D57F3-3690-4C8F-9DD3-6514140E8449}"/>
                </a:ext>
              </a:extLst>
            </p:cNvPr>
            <p:cNvCxnSpPr/>
            <p:nvPr userDrawn="1"/>
          </p:nvCxnSpPr>
          <p:spPr bwMode="invGray">
            <a:xfrm>
              <a:off x="0" y="419709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6F1248E6-58FC-4800-A342-F266640388C0}"/>
                </a:ext>
              </a:extLst>
            </p:cNvPr>
            <p:cNvCxnSpPr/>
            <p:nvPr userDrawn="1"/>
          </p:nvCxnSpPr>
          <p:spPr bwMode="invGray">
            <a:xfrm>
              <a:off x="0" y="512978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9B8011EA-A67B-4792-899C-6F30861FB41B}"/>
                </a:ext>
              </a:extLst>
            </p:cNvPr>
            <p:cNvCxnSpPr/>
            <p:nvPr userDrawn="1"/>
          </p:nvCxnSpPr>
          <p:spPr bwMode="invGray">
            <a:xfrm>
              <a:off x="0" y="481888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4E187538-C1B6-4AB3-9E92-1CBE573E39EA}"/>
                </a:ext>
              </a:extLst>
            </p:cNvPr>
            <p:cNvCxnSpPr/>
            <p:nvPr userDrawn="1"/>
          </p:nvCxnSpPr>
          <p:spPr bwMode="invGray">
            <a:xfrm>
              <a:off x="0" y="575157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F725F436-5B17-4F6D-B174-9FD6324175C9}"/>
                </a:ext>
              </a:extLst>
            </p:cNvPr>
            <p:cNvCxnSpPr/>
            <p:nvPr userDrawn="1"/>
          </p:nvCxnSpPr>
          <p:spPr bwMode="invGray">
            <a:xfrm>
              <a:off x="0" y="544068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3DD99996-2943-48E4-B56E-D3F05FDFEC4F}"/>
                </a:ext>
              </a:extLst>
            </p:cNvPr>
            <p:cNvCxnSpPr/>
            <p:nvPr userDrawn="1"/>
          </p:nvCxnSpPr>
          <p:spPr bwMode="invGray">
            <a:xfrm>
              <a:off x="0" y="637336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E8B8D663-5E52-4EA2-8D3F-41F6121FAE3C}"/>
                </a:ext>
              </a:extLst>
            </p:cNvPr>
            <p:cNvCxnSpPr/>
            <p:nvPr userDrawn="1"/>
          </p:nvCxnSpPr>
          <p:spPr bwMode="invGray">
            <a:xfrm>
              <a:off x="0" y="606247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11F6EC2A-C5C1-4266-92CE-81F84B827556}"/>
                </a:ext>
              </a:extLst>
            </p:cNvPr>
            <p:cNvCxnSpPr/>
            <p:nvPr userDrawn="1"/>
          </p:nvCxnSpPr>
          <p:spPr bwMode="invGray">
            <a:xfrm>
              <a:off x="0" y="668426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main body box">
              <a:extLst>
                <a:ext uri="{FF2B5EF4-FFF2-40B4-BE49-F238E27FC236}">
                  <a16:creationId xmlns:a16="http://schemas.microsoft.com/office/drawing/2014/main" id="{B218B8DC-43D2-4BF0-8019-414A6C978B50}"/>
                </a:ext>
              </a:extLst>
            </p:cNvPr>
            <p:cNvSpPr/>
            <p:nvPr userDrawn="1"/>
          </p:nvSpPr>
          <p:spPr bwMode="invGray">
            <a:xfrm>
              <a:off x="554736" y="1709928"/>
              <a:ext cx="11082528" cy="4507992"/>
            </a:xfrm>
            <a:prstGeom prst="rect">
              <a:avLst/>
            </a:prstGeom>
            <a:noFill/>
            <a:ln w="12700">
              <a:solidFill>
                <a:srgbClr val="19D3C5">
                  <a:alpha val="50000"/>
                </a:srgbClr>
              </a:solidFill>
            </a:ln>
          </p:spPr>
          <p:txBody>
            <a:bodyPr vert="horz" wrap="square" lIns="68572" tIns="34286" rIns="68572" bIns="3428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F8A6CBCB-2578-43F1-B7A4-69F595E6E013}"/>
                </a:ext>
              </a:extLst>
            </p:cNvPr>
            <p:cNvCxnSpPr/>
            <p:nvPr userDrawn="1"/>
          </p:nvCxnSpPr>
          <p:spPr bwMode="invGray">
            <a:xfrm>
              <a:off x="554736" y="2177796"/>
              <a:ext cx="11082528" cy="0"/>
            </a:xfrm>
            <a:prstGeom prst="line">
              <a:avLst/>
            </a:prstGeom>
            <a:noFill/>
            <a:ln w="12700">
              <a:solidFill>
                <a:srgbClr val="19D3C5">
                  <a:alpha val="50000"/>
                </a:srgbClr>
              </a:solidFill>
            </a:ln>
          </p:spPr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62E19C48-49CD-490C-82AF-6A807F4A91F8}"/>
                </a:ext>
              </a:extLst>
            </p:cNvPr>
            <p:cNvCxnSpPr/>
            <p:nvPr userDrawn="1"/>
          </p:nvCxnSpPr>
          <p:spPr bwMode="invGray">
            <a:xfrm>
              <a:off x="554736" y="1711453"/>
              <a:ext cx="11082528" cy="0"/>
            </a:xfrm>
            <a:prstGeom prst="line">
              <a:avLst/>
            </a:prstGeom>
            <a:noFill/>
            <a:ln w="12700">
              <a:solidFill>
                <a:srgbClr val="19D3C5">
                  <a:alpha val="50000"/>
                </a:srgbClr>
              </a:solidFill>
            </a:ln>
          </p:spPr>
        </p:cxnSp>
      </p:grpSp>
      <p:sp>
        <p:nvSpPr>
          <p:cNvPr id="145" name="4. Footnote" hidden="1">
            <a:extLst>
              <a:ext uri="{FF2B5EF4-FFF2-40B4-BE49-F238E27FC236}">
                <a16:creationId xmlns:a16="http://schemas.microsoft.com/office/drawing/2014/main" id="{56E3DC21-21DB-42FE-8721-1BC0E89F13AE}"/>
              </a:ext>
            </a:extLst>
          </p:cNvPr>
          <p:cNvSpPr txBox="1"/>
          <p:nvPr userDrawn="1">
            <p:custDataLst>
              <p:tags r:id="rId20"/>
            </p:custDataLst>
          </p:nvPr>
        </p:nvSpPr>
        <p:spPr>
          <a:xfrm>
            <a:off x="485808" y="6920774"/>
            <a:ext cx="6383012" cy="135707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>
            <a:defPPr>
              <a:defRPr lang="en-US"/>
            </a:defPPr>
            <a:lvl1pPr marL="203200" marR="0" lvl="0" indent="-212725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ZA" sz="702" dirty="0"/>
              <a:t>Footnotes</a:t>
            </a:r>
          </a:p>
        </p:txBody>
      </p:sp>
      <p:sp>
        <p:nvSpPr>
          <p:cNvPr id="176" name="Sticker" hidden="1">
            <a:extLst>
              <a:ext uri="{FF2B5EF4-FFF2-40B4-BE49-F238E27FC236}">
                <a16:creationId xmlns:a16="http://schemas.microsoft.com/office/drawing/2014/main" id="{F05F3D84-B1F2-4969-91DD-7BB0F78A4159}"/>
              </a:ext>
            </a:extLst>
          </p:cNvPr>
          <p:cNvSpPr txBox="1"/>
          <p:nvPr userDrawn="1"/>
        </p:nvSpPr>
        <p:spPr>
          <a:xfrm>
            <a:off x="486478" y="1001841"/>
            <a:ext cx="286938" cy="108043"/>
          </a:xfrm>
          <a:prstGeom prst="rect">
            <a:avLst/>
          </a:prstGeom>
          <a:noFill/>
          <a:ln w="6350">
            <a:noFill/>
            <a:miter lim="800000"/>
          </a:ln>
        </p:spPr>
        <p:txBody>
          <a:bodyPr vert="horz" wrap="none" lIns="0" tIns="0" rIns="0" bIns="0" rtlCol="0">
            <a:spAutoFit/>
          </a:bodyPr>
          <a:lstStyle>
            <a:defPPr>
              <a:defRPr lang="en-US"/>
            </a:defPPr>
            <a:lvl1pPr>
              <a:spcBef>
                <a:spcPts val="300"/>
              </a:spcBef>
              <a:spcAft>
                <a:spcPts val="300"/>
              </a:spcAft>
              <a:buNone/>
              <a:defRPr sz="800" b="1" cap="all" baseline="0">
                <a:latin typeface="+mj-lt"/>
              </a:defRPr>
            </a:lvl1pPr>
          </a:lstStyle>
          <a:p>
            <a:pPr lvl="0"/>
            <a:r>
              <a:rPr lang="en-ZA" sz="702" dirty="0"/>
              <a:t>STICKER</a:t>
            </a:r>
          </a:p>
        </p:txBody>
      </p:sp>
      <p:sp>
        <p:nvSpPr>
          <p:cNvPr id="207" name="ACET" hidden="1">
            <a:extLst>
              <a:ext uri="{FF2B5EF4-FFF2-40B4-BE49-F238E27FC236}">
                <a16:creationId xmlns:a16="http://schemas.microsoft.com/office/drawing/2014/main" id="{9C1AB688-8E46-4BED-871D-3FE073C183F2}"/>
              </a:ext>
            </a:extLst>
          </p:cNvPr>
          <p:cNvSpPr txBox="1"/>
          <p:nvPr userDrawn="1">
            <p:custDataLst>
              <p:tags r:id="rId21"/>
            </p:custDataLst>
          </p:nvPr>
        </p:nvSpPr>
        <p:spPr>
          <a:xfrm>
            <a:off x="486478" y="2393897"/>
            <a:ext cx="2674052" cy="5087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egoe UI" panose="020B0502040204020203" pitchFamily="34" charset="0"/>
              <a:buChar char="​"/>
              <a:defRPr sz="1600" b="1">
                <a:latin typeface="+mj-lt"/>
                <a:cs typeface="Arial" panose="020B0604020202020204" pitchFamily="34" charset="0"/>
              </a:defRPr>
            </a:lvl1pPr>
            <a:lvl2pPr marL="228600" lvl="1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10000"/>
              <a:buFont typeface="Wingdings" panose="05000000000000000000" pitchFamily="2" charset="2"/>
              <a:buChar char=""/>
              <a:defRPr sz="1600"/>
            </a:lvl2pPr>
            <a:lvl3pPr marL="442913" lvl="2" indent="-21431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10000"/>
              <a:buFont typeface="Arial" panose="020B0604020202020204" pitchFamily="34" charset="0"/>
              <a:buChar char="‒"/>
              <a:defRPr sz="1600"/>
            </a:lvl3pPr>
            <a:lvl4pPr marL="598488" lvl="3" indent="-1524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600"/>
            </a:lvl4pPr>
            <a:lvl5pPr marL="817563" lvl="4" indent="-1476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̶"/>
              <a:defRPr sz="1600"/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1403" dirty="0"/>
              <a:t>Above Chart Exhibit Title</a:t>
            </a:r>
          </a:p>
          <a:p>
            <a:pPr lvl="0"/>
            <a:r>
              <a:rPr lang="en-ZA" sz="1403" b="0" dirty="0"/>
              <a:t>Unit of Measure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A8BC65-10CC-4404-9B17-2797DDA47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71047" y="2392905"/>
            <a:ext cx="2178926" cy="152593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ZA"/>
              <a:t>Click to edit Master text styles</a:t>
            </a:r>
          </a:p>
          <a:p>
            <a:pPr lvl="1"/>
            <a:r>
              <a:rPr lang="en-ZA"/>
              <a:t>Second level</a:t>
            </a:r>
          </a:p>
          <a:p>
            <a:pPr lvl="2"/>
            <a:r>
              <a:rPr lang="en-ZA"/>
              <a:t>Third level</a:t>
            </a:r>
          </a:p>
          <a:p>
            <a:pPr lvl="3"/>
            <a:r>
              <a:rPr lang="en-ZA"/>
              <a:t>Fourth level</a:t>
            </a:r>
          </a:p>
          <a:p>
            <a:pPr lvl="4"/>
            <a:r>
              <a:rPr lang="en-ZA"/>
              <a:t>Fifth level</a:t>
            </a:r>
            <a:endParaRPr lang="en-ZA" dirty="0"/>
          </a:p>
        </p:txBody>
      </p:sp>
      <p:grpSp>
        <p:nvGrpSpPr>
          <p:cNvPr id="146" name="LegendBoxes" hidden="1">
            <a:extLst>
              <a:ext uri="{FF2B5EF4-FFF2-40B4-BE49-F238E27FC236}">
                <a16:creationId xmlns:a16="http://schemas.microsoft.com/office/drawing/2014/main" id="{3573B3C9-630B-42EE-9539-5FCD7934A590}"/>
              </a:ext>
            </a:extLst>
          </p:cNvPr>
          <p:cNvGrpSpPr/>
          <p:nvPr userDrawn="1"/>
        </p:nvGrpSpPr>
        <p:grpSpPr>
          <a:xfrm>
            <a:off x="9396377" y="4853338"/>
            <a:ext cx="744923" cy="1845180"/>
            <a:chOff x="10554770" y="4344182"/>
            <a:chExt cx="849444" cy="1673913"/>
          </a:xfrm>
        </p:grpSpPr>
        <p:sp>
          <p:nvSpPr>
            <p:cNvPr id="147" name="RectangleLegend1">
              <a:extLst>
                <a:ext uri="{FF2B5EF4-FFF2-40B4-BE49-F238E27FC236}">
                  <a16:creationId xmlns:a16="http://schemas.microsoft.com/office/drawing/2014/main" id="{7810D59E-1B4A-4931-9D34-60DAE1D7F85B}"/>
                </a:ext>
              </a:extLst>
            </p:cNvPr>
            <p:cNvSpPr/>
            <p:nvPr/>
          </p:nvSpPr>
          <p:spPr>
            <a:xfrm>
              <a:off x="10554770" y="4344182"/>
              <a:ext cx="172729" cy="172729"/>
            </a:xfrm>
            <a:prstGeom prst="rect">
              <a:avLst/>
            </a:prstGeom>
            <a:solidFill>
              <a:schemeClr val="accent1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 sz="1228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48" name="RectangleLegend2">
              <a:extLst>
                <a:ext uri="{FF2B5EF4-FFF2-40B4-BE49-F238E27FC236}">
                  <a16:creationId xmlns:a16="http://schemas.microsoft.com/office/drawing/2014/main" id="{FF8CB744-386F-4722-A388-4AD73450F50D}"/>
                </a:ext>
              </a:extLst>
            </p:cNvPr>
            <p:cNvSpPr/>
            <p:nvPr/>
          </p:nvSpPr>
          <p:spPr>
            <a:xfrm>
              <a:off x="10554770" y="4723680"/>
              <a:ext cx="172729" cy="172729"/>
            </a:xfrm>
            <a:prstGeom prst="rect">
              <a:avLst/>
            </a:prstGeom>
            <a:solidFill>
              <a:schemeClr val="accent2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 sz="1228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49" name="RectangleLegend3">
              <a:extLst>
                <a:ext uri="{FF2B5EF4-FFF2-40B4-BE49-F238E27FC236}">
                  <a16:creationId xmlns:a16="http://schemas.microsoft.com/office/drawing/2014/main" id="{A0A3F915-DC94-4C61-9FFA-B8ACCA2203E9}"/>
                </a:ext>
              </a:extLst>
            </p:cNvPr>
            <p:cNvSpPr/>
            <p:nvPr/>
          </p:nvSpPr>
          <p:spPr>
            <a:xfrm>
              <a:off x="10554770" y="5097276"/>
              <a:ext cx="172729" cy="172729"/>
            </a:xfrm>
            <a:prstGeom prst="rect">
              <a:avLst/>
            </a:prstGeom>
            <a:solidFill>
              <a:schemeClr val="accent3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 sz="1228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50" name="RectangleLegend4">
              <a:extLst>
                <a:ext uri="{FF2B5EF4-FFF2-40B4-BE49-F238E27FC236}">
                  <a16:creationId xmlns:a16="http://schemas.microsoft.com/office/drawing/2014/main" id="{AE0AD890-4A9B-4B2B-A980-53A85DB83EB7}"/>
                </a:ext>
              </a:extLst>
            </p:cNvPr>
            <p:cNvSpPr/>
            <p:nvPr/>
          </p:nvSpPr>
          <p:spPr>
            <a:xfrm>
              <a:off x="10554770" y="5470872"/>
              <a:ext cx="172729" cy="172729"/>
            </a:xfrm>
            <a:prstGeom prst="rect">
              <a:avLst/>
            </a:prstGeom>
            <a:solidFill>
              <a:schemeClr val="accent4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 sz="1228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51" name="RectangleLegend5">
              <a:extLst>
                <a:ext uri="{FF2B5EF4-FFF2-40B4-BE49-F238E27FC236}">
                  <a16:creationId xmlns:a16="http://schemas.microsoft.com/office/drawing/2014/main" id="{713F123B-9805-4181-B8B2-3A81F1A3A18A}"/>
                </a:ext>
              </a:extLst>
            </p:cNvPr>
            <p:cNvSpPr/>
            <p:nvPr/>
          </p:nvSpPr>
          <p:spPr>
            <a:xfrm>
              <a:off x="10554770" y="5844468"/>
              <a:ext cx="172729" cy="172729"/>
            </a:xfrm>
            <a:prstGeom prst="rect">
              <a:avLst/>
            </a:prstGeom>
            <a:solidFill>
              <a:schemeClr val="accent5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 sz="1228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52" name="Legend1">
              <a:extLst>
                <a:ext uri="{FF2B5EF4-FFF2-40B4-BE49-F238E27FC236}">
                  <a16:creationId xmlns:a16="http://schemas.microsoft.com/office/drawing/2014/main" id="{E2139E9C-ABB8-4F75-A325-965F7A867882}"/>
                </a:ext>
              </a:extLst>
            </p:cNvPr>
            <p:cNvSpPr txBox="1"/>
            <p:nvPr/>
          </p:nvSpPr>
          <p:spPr>
            <a:xfrm>
              <a:off x="10880916" y="4344835"/>
              <a:ext cx="523298" cy="171423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228" dirty="0">
                  <a:latin typeface="+mj-lt"/>
                </a:rPr>
                <a:t>Legend</a:t>
              </a:r>
            </a:p>
          </p:txBody>
        </p:sp>
        <p:sp>
          <p:nvSpPr>
            <p:cNvPr id="153" name="Legend2">
              <a:extLst>
                <a:ext uri="{FF2B5EF4-FFF2-40B4-BE49-F238E27FC236}">
                  <a16:creationId xmlns:a16="http://schemas.microsoft.com/office/drawing/2014/main" id="{63D7F5A9-79A6-4C0A-9287-1953F3791077}"/>
                </a:ext>
              </a:extLst>
            </p:cNvPr>
            <p:cNvSpPr txBox="1"/>
            <p:nvPr/>
          </p:nvSpPr>
          <p:spPr>
            <a:xfrm>
              <a:off x="10880916" y="4724333"/>
              <a:ext cx="523298" cy="171423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228" dirty="0">
                  <a:latin typeface="+mj-lt"/>
                </a:rPr>
                <a:t>Legend</a:t>
              </a:r>
            </a:p>
          </p:txBody>
        </p:sp>
        <p:sp>
          <p:nvSpPr>
            <p:cNvPr id="154" name="Legend3">
              <a:extLst>
                <a:ext uri="{FF2B5EF4-FFF2-40B4-BE49-F238E27FC236}">
                  <a16:creationId xmlns:a16="http://schemas.microsoft.com/office/drawing/2014/main" id="{F59FB64A-F0A2-4FC0-BAB6-B6077633EDCA}"/>
                </a:ext>
              </a:extLst>
            </p:cNvPr>
            <p:cNvSpPr txBox="1"/>
            <p:nvPr/>
          </p:nvSpPr>
          <p:spPr>
            <a:xfrm>
              <a:off x="10880916" y="5103830"/>
              <a:ext cx="523298" cy="171423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228" dirty="0">
                  <a:latin typeface="+mj-lt"/>
                </a:rPr>
                <a:t>Legend</a:t>
              </a:r>
            </a:p>
          </p:txBody>
        </p:sp>
        <p:sp>
          <p:nvSpPr>
            <p:cNvPr id="155" name="Legend4">
              <a:extLst>
                <a:ext uri="{FF2B5EF4-FFF2-40B4-BE49-F238E27FC236}">
                  <a16:creationId xmlns:a16="http://schemas.microsoft.com/office/drawing/2014/main" id="{31EE9CF4-3F69-4D77-9BFB-698E0E0DBBB5}"/>
                </a:ext>
              </a:extLst>
            </p:cNvPr>
            <p:cNvSpPr txBox="1"/>
            <p:nvPr/>
          </p:nvSpPr>
          <p:spPr>
            <a:xfrm>
              <a:off x="10880916" y="5475251"/>
              <a:ext cx="523298" cy="171423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228" dirty="0">
                  <a:latin typeface="+mj-lt"/>
                </a:rPr>
                <a:t>Legend</a:t>
              </a:r>
            </a:p>
          </p:txBody>
        </p:sp>
        <p:sp>
          <p:nvSpPr>
            <p:cNvPr id="156" name="Legend5">
              <a:extLst>
                <a:ext uri="{FF2B5EF4-FFF2-40B4-BE49-F238E27FC236}">
                  <a16:creationId xmlns:a16="http://schemas.microsoft.com/office/drawing/2014/main" id="{97A19AF0-6C29-452A-B40E-FD7EF15E9551}"/>
                </a:ext>
              </a:extLst>
            </p:cNvPr>
            <p:cNvSpPr txBox="1"/>
            <p:nvPr/>
          </p:nvSpPr>
          <p:spPr>
            <a:xfrm>
              <a:off x="10880915" y="5846672"/>
              <a:ext cx="523298" cy="171423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228" dirty="0">
                  <a:latin typeface="+mj-lt"/>
                </a:rPr>
                <a:t>Legend</a:t>
              </a:r>
            </a:p>
          </p:txBody>
        </p:sp>
      </p:grpSp>
      <p:grpSp>
        <p:nvGrpSpPr>
          <p:cNvPr id="157" name="LegendLines" hidden="1">
            <a:extLst>
              <a:ext uri="{FF2B5EF4-FFF2-40B4-BE49-F238E27FC236}">
                <a16:creationId xmlns:a16="http://schemas.microsoft.com/office/drawing/2014/main" id="{7302F99F-4E0C-4C9A-AE50-91F436476D07}"/>
              </a:ext>
            </a:extLst>
          </p:cNvPr>
          <p:cNvGrpSpPr/>
          <p:nvPr userDrawn="1"/>
        </p:nvGrpSpPr>
        <p:grpSpPr>
          <a:xfrm>
            <a:off x="9047793" y="3497473"/>
            <a:ext cx="1093509" cy="1007807"/>
            <a:chOff x="10162879" y="3265783"/>
            <a:chExt cx="1246941" cy="914264"/>
          </a:xfrm>
        </p:grpSpPr>
        <p:sp>
          <p:nvSpPr>
            <p:cNvPr id="158" name="Legend1">
              <a:extLst>
                <a:ext uri="{FF2B5EF4-FFF2-40B4-BE49-F238E27FC236}">
                  <a16:creationId xmlns:a16="http://schemas.microsoft.com/office/drawing/2014/main" id="{9A6A3408-3667-47B1-9735-2FC7AFA0C865}"/>
                </a:ext>
              </a:extLst>
            </p:cNvPr>
            <p:cNvSpPr txBox="1"/>
            <p:nvPr/>
          </p:nvSpPr>
          <p:spPr>
            <a:xfrm>
              <a:off x="10886522" y="3265783"/>
              <a:ext cx="523298" cy="171423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228" dirty="0">
                  <a:latin typeface="+mj-lt"/>
                </a:rPr>
                <a:t>Legend</a:t>
              </a:r>
            </a:p>
          </p:txBody>
        </p:sp>
        <p:sp>
          <p:nvSpPr>
            <p:cNvPr id="159" name="Legend2">
              <a:extLst>
                <a:ext uri="{FF2B5EF4-FFF2-40B4-BE49-F238E27FC236}">
                  <a16:creationId xmlns:a16="http://schemas.microsoft.com/office/drawing/2014/main" id="{82B87DC5-A81F-4986-9B63-A06718B15160}"/>
                </a:ext>
              </a:extLst>
            </p:cNvPr>
            <p:cNvSpPr txBox="1"/>
            <p:nvPr/>
          </p:nvSpPr>
          <p:spPr>
            <a:xfrm>
              <a:off x="10886522" y="3637204"/>
              <a:ext cx="523298" cy="171423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228" dirty="0">
                  <a:latin typeface="+mj-lt"/>
                </a:rPr>
                <a:t>Legend</a:t>
              </a:r>
            </a:p>
          </p:txBody>
        </p:sp>
        <p:sp>
          <p:nvSpPr>
            <p:cNvPr id="160" name="Legend3">
              <a:extLst>
                <a:ext uri="{FF2B5EF4-FFF2-40B4-BE49-F238E27FC236}">
                  <a16:creationId xmlns:a16="http://schemas.microsoft.com/office/drawing/2014/main" id="{24ACAB2B-8773-4703-99A0-33789023A203}"/>
                </a:ext>
              </a:extLst>
            </p:cNvPr>
            <p:cNvSpPr txBox="1"/>
            <p:nvPr/>
          </p:nvSpPr>
          <p:spPr>
            <a:xfrm>
              <a:off x="10886522" y="4008624"/>
              <a:ext cx="523298" cy="171423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228" dirty="0">
                  <a:latin typeface="+mj-lt"/>
                </a:rPr>
                <a:t>Legend</a:t>
              </a:r>
            </a:p>
          </p:txBody>
        </p:sp>
        <p:sp>
          <p:nvSpPr>
            <p:cNvPr id="161" name="LineLegend3">
              <a:extLst>
                <a:ext uri="{FF2B5EF4-FFF2-40B4-BE49-F238E27FC236}">
                  <a16:creationId xmlns:a16="http://schemas.microsoft.com/office/drawing/2014/main" id="{885C48CE-2747-4269-A6C1-D14FF22BE119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0162879" y="4092784"/>
              <a:ext cx="45720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ZA" sz="1228" baseline="0" dirty="0">
                <a:latin typeface="+mj-lt"/>
                <a:ea typeface="+mn-ea"/>
              </a:endParaRPr>
            </a:p>
          </p:txBody>
        </p:sp>
        <p:sp>
          <p:nvSpPr>
            <p:cNvPr id="162" name="LineLegend2">
              <a:extLst>
                <a:ext uri="{FF2B5EF4-FFF2-40B4-BE49-F238E27FC236}">
                  <a16:creationId xmlns:a16="http://schemas.microsoft.com/office/drawing/2014/main" id="{174229C4-9B0E-4621-AC96-EC1EEA3E582F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0162879" y="3719425"/>
              <a:ext cx="45720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ZA" sz="1228" baseline="0" dirty="0">
                <a:latin typeface="+mj-lt"/>
                <a:ea typeface="+mn-ea"/>
              </a:endParaRPr>
            </a:p>
          </p:txBody>
        </p:sp>
        <p:sp>
          <p:nvSpPr>
            <p:cNvPr id="163" name="LineLegend1">
              <a:extLst>
                <a:ext uri="{FF2B5EF4-FFF2-40B4-BE49-F238E27FC236}">
                  <a16:creationId xmlns:a16="http://schemas.microsoft.com/office/drawing/2014/main" id="{16B84CA0-E261-4E63-81E2-666E266927E0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0162879" y="3351494"/>
              <a:ext cx="45720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ZA" sz="1228" baseline="0" dirty="0">
                <a:latin typeface="+mj-lt"/>
                <a:ea typeface="+mn-ea"/>
              </a:endParaRPr>
            </a:p>
          </p:txBody>
        </p:sp>
      </p:grpSp>
      <p:grpSp>
        <p:nvGrpSpPr>
          <p:cNvPr id="164" name="LegendMoons" hidden="1">
            <a:extLst>
              <a:ext uri="{FF2B5EF4-FFF2-40B4-BE49-F238E27FC236}">
                <a16:creationId xmlns:a16="http://schemas.microsoft.com/office/drawing/2014/main" id="{796F7219-BDD4-420E-845F-F55D225BDE77}"/>
              </a:ext>
            </a:extLst>
          </p:cNvPr>
          <p:cNvGrpSpPr/>
          <p:nvPr userDrawn="1"/>
        </p:nvGrpSpPr>
        <p:grpSpPr>
          <a:xfrm>
            <a:off x="9370121" y="1263901"/>
            <a:ext cx="768150" cy="1909054"/>
            <a:chOff x="7716535" y="2630582"/>
            <a:chExt cx="875930" cy="1731859"/>
          </a:xfrm>
        </p:grpSpPr>
        <p:sp>
          <p:nvSpPr>
            <p:cNvPr id="165" name="Legend1">
              <a:extLst>
                <a:ext uri="{FF2B5EF4-FFF2-40B4-BE49-F238E27FC236}">
                  <a16:creationId xmlns:a16="http://schemas.microsoft.com/office/drawing/2014/main" id="{02732352-5C6B-43D3-9729-F6646AABB4B3}"/>
                </a:ext>
              </a:extLst>
            </p:cNvPr>
            <p:cNvSpPr txBox="1"/>
            <p:nvPr/>
          </p:nvSpPr>
          <p:spPr>
            <a:xfrm>
              <a:off x="8069167" y="2659952"/>
              <a:ext cx="523298" cy="171423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228" dirty="0">
                  <a:latin typeface="+mj-lt"/>
                </a:rPr>
                <a:t>Legend</a:t>
              </a:r>
            </a:p>
          </p:txBody>
        </p:sp>
        <p:sp>
          <p:nvSpPr>
            <p:cNvPr id="166" name="Legend2">
              <a:extLst>
                <a:ext uri="{FF2B5EF4-FFF2-40B4-BE49-F238E27FC236}">
                  <a16:creationId xmlns:a16="http://schemas.microsoft.com/office/drawing/2014/main" id="{10535E2C-12A3-45A7-A983-98F5BC84408C}"/>
                </a:ext>
              </a:extLst>
            </p:cNvPr>
            <p:cNvSpPr txBox="1"/>
            <p:nvPr/>
          </p:nvSpPr>
          <p:spPr>
            <a:xfrm>
              <a:off x="8069167" y="3035411"/>
              <a:ext cx="523298" cy="171423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228" dirty="0">
                  <a:latin typeface="+mj-lt"/>
                </a:rPr>
                <a:t>Legend</a:t>
              </a:r>
            </a:p>
          </p:txBody>
        </p:sp>
        <p:sp>
          <p:nvSpPr>
            <p:cNvPr id="167" name="Legend3">
              <a:extLst>
                <a:ext uri="{FF2B5EF4-FFF2-40B4-BE49-F238E27FC236}">
                  <a16:creationId xmlns:a16="http://schemas.microsoft.com/office/drawing/2014/main" id="{5B0EFEBA-71EA-4F31-8823-F707098819FC}"/>
                </a:ext>
              </a:extLst>
            </p:cNvPr>
            <p:cNvSpPr txBox="1"/>
            <p:nvPr/>
          </p:nvSpPr>
          <p:spPr>
            <a:xfrm>
              <a:off x="8069167" y="3410870"/>
              <a:ext cx="523298" cy="171423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228" dirty="0">
                  <a:latin typeface="+mj-lt"/>
                </a:rPr>
                <a:t>Legend</a:t>
              </a:r>
            </a:p>
          </p:txBody>
        </p:sp>
        <p:sp>
          <p:nvSpPr>
            <p:cNvPr id="208" name="Legend4">
              <a:extLst>
                <a:ext uri="{FF2B5EF4-FFF2-40B4-BE49-F238E27FC236}">
                  <a16:creationId xmlns:a16="http://schemas.microsoft.com/office/drawing/2014/main" id="{714CD4F2-6B6F-4841-9744-A12782707D03}"/>
                </a:ext>
              </a:extLst>
            </p:cNvPr>
            <p:cNvSpPr txBox="1"/>
            <p:nvPr/>
          </p:nvSpPr>
          <p:spPr>
            <a:xfrm>
              <a:off x="8069167" y="3786329"/>
              <a:ext cx="523298" cy="171423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228" dirty="0">
                  <a:latin typeface="+mj-lt"/>
                </a:rPr>
                <a:t>Legend</a:t>
              </a:r>
            </a:p>
          </p:txBody>
        </p:sp>
        <p:sp>
          <p:nvSpPr>
            <p:cNvPr id="209" name="Legend5">
              <a:extLst>
                <a:ext uri="{FF2B5EF4-FFF2-40B4-BE49-F238E27FC236}">
                  <a16:creationId xmlns:a16="http://schemas.microsoft.com/office/drawing/2014/main" id="{4E80490A-9042-46FD-A983-14ACBEE237DA}"/>
                </a:ext>
              </a:extLst>
            </p:cNvPr>
            <p:cNvSpPr txBox="1"/>
            <p:nvPr/>
          </p:nvSpPr>
          <p:spPr>
            <a:xfrm>
              <a:off x="8069167" y="4161790"/>
              <a:ext cx="523298" cy="171423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228" dirty="0">
                  <a:latin typeface="+mj-lt"/>
                </a:rPr>
                <a:t>Legend</a:t>
              </a:r>
            </a:p>
          </p:txBody>
        </p:sp>
        <p:grpSp>
          <p:nvGrpSpPr>
            <p:cNvPr id="210" name="MoonLegend1">
              <a:extLst>
                <a:ext uri="{FF2B5EF4-FFF2-40B4-BE49-F238E27FC236}">
                  <a16:creationId xmlns:a16="http://schemas.microsoft.com/office/drawing/2014/main" id="{E4314A67-6614-4E46-8D90-D0A40E0E1E75}"/>
                </a:ext>
              </a:extLst>
            </p:cNvPr>
            <p:cNvGrpSpPr>
              <a:grpSpLocks noChangeAspect="1"/>
            </p:cNvGrpSpPr>
            <p:nvPr>
              <p:custDataLst>
                <p:tags r:id="rId22"/>
              </p:custDataLst>
            </p:nvPr>
          </p:nvGrpSpPr>
          <p:grpSpPr>
            <a:xfrm>
              <a:off x="7716535" y="2630582"/>
              <a:ext cx="228600" cy="228600"/>
              <a:chOff x="762000" y="1270000"/>
              <a:chExt cx="254000" cy="254000"/>
            </a:xfrm>
          </p:grpSpPr>
          <p:sp>
            <p:nvSpPr>
              <p:cNvPr id="223" name="Oval 222">
                <a:extLst>
                  <a:ext uri="{FF2B5EF4-FFF2-40B4-BE49-F238E27FC236}">
                    <a16:creationId xmlns:a16="http://schemas.microsoft.com/office/drawing/2014/main" id="{F531773E-E497-45EA-A0D6-96292F9CEAEE}"/>
                  </a:ext>
                </a:extLst>
              </p:cNvPr>
              <p:cNvSpPr/>
              <p:nvPr>
                <p:custDataLst>
                  <p:tags r:id="rId35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 sz="1228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224" name="Arc 223">
                <a:extLst>
                  <a:ext uri="{FF2B5EF4-FFF2-40B4-BE49-F238E27FC236}">
                    <a16:creationId xmlns:a16="http://schemas.microsoft.com/office/drawing/2014/main" id="{506DEA0B-5B5D-4C2D-9125-8C7611B9FD88}"/>
                  </a:ext>
                </a:extLst>
              </p:cNvPr>
              <p:cNvSpPr/>
              <p:nvPr>
                <p:custDataLst>
                  <p:tags r:id="rId36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2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ZA" sz="1228" dirty="0">
                  <a:latin typeface="+mj-lt"/>
                </a:endParaRPr>
              </a:p>
            </p:txBody>
          </p:sp>
        </p:grpSp>
        <p:grpSp>
          <p:nvGrpSpPr>
            <p:cNvPr id="211" name="MoonLegend2">
              <a:extLst>
                <a:ext uri="{FF2B5EF4-FFF2-40B4-BE49-F238E27FC236}">
                  <a16:creationId xmlns:a16="http://schemas.microsoft.com/office/drawing/2014/main" id="{801DC0F4-9350-4F31-9409-AA04154B0B3A}"/>
                </a:ext>
              </a:extLst>
            </p:cNvPr>
            <p:cNvGrpSpPr>
              <a:grpSpLocks noChangeAspect="1"/>
            </p:cNvGrpSpPr>
            <p:nvPr>
              <p:custDataLst>
                <p:tags r:id="rId23"/>
              </p:custDataLst>
            </p:nvPr>
          </p:nvGrpSpPr>
          <p:grpSpPr>
            <a:xfrm>
              <a:off x="7716535" y="3006395"/>
              <a:ext cx="228600" cy="228600"/>
              <a:chOff x="762000" y="1270000"/>
              <a:chExt cx="254000" cy="254000"/>
            </a:xfrm>
          </p:grpSpPr>
          <p:sp>
            <p:nvSpPr>
              <p:cNvPr id="221" name="Oval 220">
                <a:extLst>
                  <a:ext uri="{FF2B5EF4-FFF2-40B4-BE49-F238E27FC236}">
                    <a16:creationId xmlns:a16="http://schemas.microsoft.com/office/drawing/2014/main" id="{95232117-4B82-48F5-9914-12D803277FDF}"/>
                  </a:ext>
                </a:extLst>
              </p:cNvPr>
              <p:cNvSpPr/>
              <p:nvPr>
                <p:custDataLst>
                  <p:tags r:id="rId33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 sz="1228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222" name="Arc 221">
                <a:extLst>
                  <a:ext uri="{FF2B5EF4-FFF2-40B4-BE49-F238E27FC236}">
                    <a16:creationId xmlns:a16="http://schemas.microsoft.com/office/drawing/2014/main" id="{EBE8DD2F-38AD-4470-A12A-FAC65E55E110}"/>
                  </a:ext>
                </a:extLst>
              </p:cNvPr>
              <p:cNvSpPr/>
              <p:nvPr>
                <p:custDataLst>
                  <p:tags r:id="rId34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0"/>
                </a:avLst>
              </a:prstGeom>
              <a:solidFill>
                <a:schemeClr val="accent2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ZA" sz="1228" dirty="0">
                  <a:latin typeface="+mj-lt"/>
                </a:endParaRPr>
              </a:p>
            </p:txBody>
          </p:sp>
        </p:grpSp>
        <p:grpSp>
          <p:nvGrpSpPr>
            <p:cNvPr id="212" name="MoonLegend3">
              <a:extLst>
                <a:ext uri="{FF2B5EF4-FFF2-40B4-BE49-F238E27FC236}">
                  <a16:creationId xmlns:a16="http://schemas.microsoft.com/office/drawing/2014/main" id="{FE75C35B-CF5F-4ABD-A5A0-75DC16A66F89}"/>
                </a:ext>
              </a:extLst>
            </p:cNvPr>
            <p:cNvGrpSpPr>
              <a:grpSpLocks noChangeAspect="1"/>
            </p:cNvGrpSpPr>
            <p:nvPr>
              <p:custDataLst>
                <p:tags r:id="rId24"/>
              </p:custDataLst>
            </p:nvPr>
          </p:nvGrpSpPr>
          <p:grpSpPr>
            <a:xfrm>
              <a:off x="7716535" y="3382210"/>
              <a:ext cx="228600" cy="228600"/>
              <a:chOff x="762000" y="1270000"/>
              <a:chExt cx="254000" cy="254000"/>
            </a:xfrm>
          </p:grpSpPr>
          <p:sp>
            <p:nvSpPr>
              <p:cNvPr id="219" name="Oval 218">
                <a:extLst>
                  <a:ext uri="{FF2B5EF4-FFF2-40B4-BE49-F238E27FC236}">
                    <a16:creationId xmlns:a16="http://schemas.microsoft.com/office/drawing/2014/main" id="{6836FA6A-D207-4CCF-8061-8C4AA75D559E}"/>
                  </a:ext>
                </a:extLst>
              </p:cNvPr>
              <p:cNvSpPr/>
              <p:nvPr>
                <p:custDataLst>
                  <p:tags r:id="rId31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 sz="1228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220" name="Arc 219">
                <a:extLst>
                  <a:ext uri="{FF2B5EF4-FFF2-40B4-BE49-F238E27FC236}">
                    <a16:creationId xmlns:a16="http://schemas.microsoft.com/office/drawing/2014/main" id="{48097B9C-7289-4B4D-8BFD-2738F250C4DF}"/>
                  </a:ext>
                </a:extLst>
              </p:cNvPr>
              <p:cNvSpPr/>
              <p:nvPr>
                <p:custDataLst>
                  <p:tags r:id="rId32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2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ZA" sz="1228" dirty="0">
                  <a:latin typeface="+mj-lt"/>
                </a:endParaRPr>
              </a:p>
            </p:txBody>
          </p:sp>
        </p:grpSp>
        <p:grpSp>
          <p:nvGrpSpPr>
            <p:cNvPr id="213" name="MoonLegend4">
              <a:extLst>
                <a:ext uri="{FF2B5EF4-FFF2-40B4-BE49-F238E27FC236}">
                  <a16:creationId xmlns:a16="http://schemas.microsoft.com/office/drawing/2014/main" id="{A33176C7-926B-477A-911C-438B3D1C28CC}"/>
                </a:ext>
              </a:extLst>
            </p:cNvPr>
            <p:cNvGrpSpPr>
              <a:grpSpLocks noChangeAspect="1"/>
            </p:cNvGrpSpPr>
            <p:nvPr>
              <p:custDataLst>
                <p:tags r:id="rId25"/>
              </p:custDataLst>
            </p:nvPr>
          </p:nvGrpSpPr>
          <p:grpSpPr>
            <a:xfrm>
              <a:off x="7716535" y="3758025"/>
              <a:ext cx="228600" cy="228600"/>
              <a:chOff x="762000" y="1270000"/>
              <a:chExt cx="254000" cy="254000"/>
            </a:xfrm>
          </p:grpSpPr>
          <p:sp>
            <p:nvSpPr>
              <p:cNvPr id="217" name="Oval 216">
                <a:extLst>
                  <a:ext uri="{FF2B5EF4-FFF2-40B4-BE49-F238E27FC236}">
                    <a16:creationId xmlns:a16="http://schemas.microsoft.com/office/drawing/2014/main" id="{DA7C9D09-466F-45C1-85DE-7CE7E1679D37}"/>
                  </a:ext>
                </a:extLst>
              </p:cNvPr>
              <p:cNvSpPr/>
              <p:nvPr>
                <p:custDataLst>
                  <p:tags r:id="rId29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 sz="1228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218" name="Arc 217">
                <a:extLst>
                  <a:ext uri="{FF2B5EF4-FFF2-40B4-BE49-F238E27FC236}">
                    <a16:creationId xmlns:a16="http://schemas.microsoft.com/office/drawing/2014/main" id="{D17B06EA-3D7E-489C-B5A6-909266F58288}"/>
                  </a:ext>
                </a:extLst>
              </p:cNvPr>
              <p:cNvSpPr/>
              <p:nvPr>
                <p:custDataLst>
                  <p:tags r:id="rId30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2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ZA" sz="1228" dirty="0">
                  <a:latin typeface="+mj-lt"/>
                </a:endParaRPr>
              </a:p>
            </p:txBody>
          </p:sp>
        </p:grpSp>
        <p:grpSp>
          <p:nvGrpSpPr>
            <p:cNvPr id="214" name="MoonLegend5">
              <a:extLst>
                <a:ext uri="{FF2B5EF4-FFF2-40B4-BE49-F238E27FC236}">
                  <a16:creationId xmlns:a16="http://schemas.microsoft.com/office/drawing/2014/main" id="{ECABCEC3-0584-49D8-8029-39F096405228}"/>
                </a:ext>
              </a:extLst>
            </p:cNvPr>
            <p:cNvGrpSpPr>
              <a:grpSpLocks noChangeAspect="1"/>
            </p:cNvGrpSpPr>
            <p:nvPr>
              <p:custDataLst>
                <p:tags r:id="rId26"/>
              </p:custDataLst>
            </p:nvPr>
          </p:nvGrpSpPr>
          <p:grpSpPr>
            <a:xfrm>
              <a:off x="7716535" y="4133841"/>
              <a:ext cx="228600" cy="228600"/>
              <a:chOff x="762000" y="1270000"/>
              <a:chExt cx="254000" cy="254000"/>
            </a:xfrm>
          </p:grpSpPr>
          <p:sp>
            <p:nvSpPr>
              <p:cNvPr id="215" name="Oval 214">
                <a:extLst>
                  <a:ext uri="{FF2B5EF4-FFF2-40B4-BE49-F238E27FC236}">
                    <a16:creationId xmlns:a16="http://schemas.microsoft.com/office/drawing/2014/main" id="{944B717E-5ADC-4211-9317-09E2EF155DFF}"/>
                  </a:ext>
                </a:extLst>
              </p:cNvPr>
              <p:cNvSpPr/>
              <p:nvPr>
                <p:custDataLst>
                  <p:tags r:id="rId27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 sz="1228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216" name="Arc 215">
                <a:extLst>
                  <a:ext uri="{FF2B5EF4-FFF2-40B4-BE49-F238E27FC236}">
                    <a16:creationId xmlns:a16="http://schemas.microsoft.com/office/drawing/2014/main" id="{7E1EA60C-77DE-46A9-BDD4-20EB2DAA1EA7}"/>
                  </a:ext>
                </a:extLst>
              </p:cNvPr>
              <p:cNvSpPr/>
              <p:nvPr>
                <p:custDataLst>
                  <p:tags r:id="rId28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2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ZA" sz="1228" dirty="0">
                  <a:latin typeface="+mj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57179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9" r:id="rId1"/>
    <p:sldLayoutId id="2147484330" r:id="rId2"/>
    <p:sldLayoutId id="2147484331" r:id="rId3"/>
    <p:sldLayoutId id="2147484332" r:id="rId4"/>
    <p:sldLayoutId id="2147484333" r:id="rId5"/>
    <p:sldLayoutId id="2147484334" r:id="rId6"/>
    <p:sldLayoutId id="2147484335" r:id="rId7"/>
    <p:sldLayoutId id="2147484336" r:id="rId8"/>
    <p:sldLayoutId id="2147484337" r:id="rId9"/>
    <p:sldLayoutId id="2147484338" r:id="rId10"/>
    <p:sldLayoutId id="2147484339" r:id="rId11"/>
    <p:sldLayoutId id="2147484340" r:id="rId12"/>
    <p:sldLayoutId id="2147484341" r:id="rId13"/>
    <p:sldLayoutId id="2147484342" r:id="rId14"/>
  </p:sldLayoutIdLst>
  <p:txStyles>
    <p:titleStyle>
      <a:lvl1pPr algn="l" defTabSz="801929" rtl="0" eaLnBrk="1" latinLnBrk="0" hangingPunct="1">
        <a:lnSpc>
          <a:spcPct val="100000"/>
        </a:lnSpc>
        <a:spcBef>
          <a:spcPct val="0"/>
        </a:spcBef>
        <a:buNone/>
        <a:defRPr lang="en-US" sz="2193" b="1" kern="1200" spc="0" baseline="0" dirty="0">
          <a:ln w="6350" cap="flat">
            <a:noFill/>
            <a:miter lim="800000"/>
          </a:ln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801929" rtl="0" eaLnBrk="1" latinLnBrk="0" hangingPunct="1">
        <a:lnSpc>
          <a:spcPct val="100000"/>
        </a:lnSpc>
        <a:spcBef>
          <a:spcPts val="263"/>
        </a:spcBef>
        <a:spcAft>
          <a:spcPts val="263"/>
        </a:spcAft>
        <a:buFont typeface="Segoe UI" panose="020B0502040204020203" pitchFamily="34" charset="0"/>
        <a:buChar char="​"/>
        <a:defRPr sz="140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200482" indent="-197698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10000"/>
        <a:buFont typeface="Wingdings" panose="05000000000000000000" pitchFamily="2" charset="2"/>
        <a:buChar char=""/>
        <a:defRPr sz="140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388435" indent="-187953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10000"/>
        <a:buFont typeface="Arial" panose="020B0604020202020204" pitchFamily="34" charset="0"/>
        <a:buChar char="‒"/>
        <a:defRPr sz="140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524874" indent="-133655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00000"/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717003" indent="-129479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00000"/>
        <a:buFont typeface="Arial" panose="020B0604020202020204" pitchFamily="34" charset="0"/>
        <a:buChar char="̶"/>
        <a:defRPr sz="140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952290" indent="-150362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00000"/>
        <a:buFont typeface="Arial" panose="020B0604020202020204" pitchFamily="34" charset="0"/>
        <a:buChar char="▫"/>
        <a:defRPr sz="140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6pPr>
      <a:lvl7pPr marL="952290" indent="-150362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00000"/>
        <a:buFont typeface="Arial" panose="020B0604020202020204" pitchFamily="34" charset="0"/>
        <a:buChar char="▫"/>
        <a:defRPr sz="140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7pPr>
      <a:lvl8pPr marL="952290" indent="-150362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00000"/>
        <a:buFont typeface="Arial" panose="020B0604020202020204" pitchFamily="34" charset="0"/>
        <a:buChar char="▫"/>
        <a:defRPr sz="140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8pPr>
      <a:lvl9pPr marL="952290" indent="-150362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00000"/>
        <a:buFont typeface="Arial" panose="020B0604020202020204" pitchFamily="34" charset="0"/>
        <a:buChar char="▫"/>
        <a:defRPr sz="140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9pPr>
    </p:bodyStyle>
    <p:otherStyle>
      <a:defPPr>
        <a:defRPr lang="en-US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8">
          <p15:clr>
            <a:srgbClr val="5ACBF0"/>
          </p15:clr>
        </p15:guide>
        <p15:guide id="3" orient="horz" pos="3912">
          <p15:clr>
            <a:srgbClr val="5ACBF0"/>
          </p15:clr>
        </p15:guide>
        <p15:guide id="4" orient="horz" pos="1075">
          <p15:clr>
            <a:srgbClr val="F26B43"/>
          </p15:clr>
        </p15:guide>
        <p15:guide id="5" pos="7329">
          <p15:clr>
            <a:srgbClr val="F26B43"/>
          </p15:clr>
        </p15:guide>
        <p15:guide id="6" pos="345">
          <p15:clr>
            <a:srgbClr val="F26B43"/>
          </p15:clr>
        </p15:guide>
        <p15:guide id="8" orient="horz" pos="4063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 hidden="1">
            <a:extLst>
              <a:ext uri="{FF2B5EF4-FFF2-40B4-BE49-F238E27FC236}">
                <a16:creationId xmlns:a16="http://schemas.microsoft.com/office/drawing/2014/main" id="{4BC40847-AF8B-4097-9A07-2349A751A05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2378122668"/>
              </p:ext>
            </p:extLst>
          </p:nvPr>
        </p:nvGraphicFramePr>
        <p:xfrm>
          <a:off x="1392" y="1751"/>
          <a:ext cx="1393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7" imgW="413" imgH="416" progId="TCLayout.ActiveDocument.1">
                  <p:embed/>
                </p:oleObj>
              </mc:Choice>
              <mc:Fallback>
                <p:oleObj name="think-cell Slide" r:id="rId37" imgW="413" imgH="416" progId="TCLayout.ActiveDocument.1">
                  <p:embed/>
                  <p:pic>
                    <p:nvPicPr>
                      <p:cNvPr id="3" name="Object 6" hidden="1">
                        <a:extLst>
                          <a:ext uri="{FF2B5EF4-FFF2-40B4-BE49-F238E27FC236}">
                            <a16:creationId xmlns:a16="http://schemas.microsoft.com/office/drawing/2014/main" id="{4BC40847-AF8B-4097-9A07-2349A751A0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1392" y="1751"/>
                        <a:ext cx="1393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15B28737-798E-48D4-BBDB-8EB35CB9FFFB}"/>
              </a:ext>
            </a:extLst>
          </p:cNvPr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39216" cy="1749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63"/>
              </a:spcBef>
              <a:spcAft>
                <a:spcPts val="263"/>
              </a:spcAft>
            </a:pPr>
            <a:endParaRPr lang="en-ZA" sz="2193" b="1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16" name="4. Footnote" hidden="1">
            <a:extLst>
              <a:ext uri="{FF2B5EF4-FFF2-40B4-BE49-F238E27FC236}">
                <a16:creationId xmlns:a16="http://schemas.microsoft.com/office/drawing/2014/main" id="{772E4927-517C-4D61-9929-9FFDE5F31A03}"/>
              </a:ext>
            </a:extLst>
          </p:cNvPr>
          <p:cNvSpPr txBox="1"/>
          <p:nvPr userDrawn="1">
            <p:custDataLst>
              <p:tags r:id="rId19"/>
            </p:custDataLst>
          </p:nvPr>
        </p:nvSpPr>
        <p:spPr>
          <a:xfrm>
            <a:off x="485808" y="6920774"/>
            <a:ext cx="6383012" cy="135707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>
            <a:defPPr>
              <a:defRPr lang="en-US"/>
            </a:defPPr>
            <a:lvl1pPr marL="203200" marR="0" lvl="0" indent="-212725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ZA" sz="702" dirty="0"/>
              <a:t>Footnotes</a:t>
            </a:r>
          </a:p>
        </p:txBody>
      </p:sp>
      <p:sp>
        <p:nvSpPr>
          <p:cNvPr id="57" name="2. Slide Title">
            <a:extLst>
              <a:ext uri="{FF2B5EF4-FFF2-40B4-BE49-F238E27FC236}">
                <a16:creationId xmlns:a16="http://schemas.microsoft.com/office/drawing/2014/main" id="{98FF70AE-7EF6-4E5B-9FFE-B44C852C9FBA}"/>
              </a:ext>
            </a:extLst>
          </p:cNvPr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486477" y="189832"/>
            <a:ext cx="8291317" cy="337465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ZA"/>
              <a:t>Click to edit Master title style</a:t>
            </a:r>
            <a:endParaRPr lang="en-ZA" dirty="0"/>
          </a:p>
        </p:txBody>
      </p:sp>
      <p:grpSp>
        <p:nvGrpSpPr>
          <p:cNvPr id="59" name="Grid" hidden="1">
            <a:extLst>
              <a:ext uri="{FF2B5EF4-FFF2-40B4-BE49-F238E27FC236}">
                <a16:creationId xmlns:a16="http://schemas.microsoft.com/office/drawing/2014/main" id="{D35250B8-D61E-4F1A-9ACD-6E1BB958B78E}"/>
              </a:ext>
            </a:extLst>
          </p:cNvPr>
          <p:cNvGrpSpPr/>
          <p:nvPr userDrawn="1"/>
        </p:nvGrpSpPr>
        <p:grpSpPr>
          <a:xfrm>
            <a:off x="0" y="0"/>
            <a:ext cx="10690477" cy="7559675"/>
            <a:chOff x="0" y="0"/>
            <a:chExt cx="12190476" cy="6858000"/>
          </a:xfrm>
        </p:grpSpPr>
        <p:sp>
          <p:nvSpPr>
            <p:cNvPr id="60" name="slide margin">
              <a:extLst>
                <a:ext uri="{FF2B5EF4-FFF2-40B4-BE49-F238E27FC236}">
                  <a16:creationId xmlns:a16="http://schemas.microsoft.com/office/drawing/2014/main" id="{B96EBE04-E01D-4922-8601-F1AD43DC4DA0}"/>
                </a:ext>
              </a:extLst>
            </p:cNvPr>
            <p:cNvSpPr/>
            <p:nvPr/>
          </p:nvSpPr>
          <p:spPr bwMode="invGray">
            <a:xfrm>
              <a:off x="1524" y="0"/>
              <a:ext cx="12188952" cy="6858000"/>
            </a:xfrm>
            <a:custGeom>
              <a:avLst/>
              <a:gdLst>
                <a:gd name="connsiteX0" fmla="*/ 551868 w 12188952"/>
                <a:gd name="connsiteY0" fmla="*/ 1709928 h 6858000"/>
                <a:gd name="connsiteX1" fmla="*/ 551868 w 12188952"/>
                <a:gd name="connsiteY1" fmla="*/ 6217920 h 6858000"/>
                <a:gd name="connsiteX2" fmla="*/ 11636196 w 12188952"/>
                <a:gd name="connsiteY2" fmla="*/ 6217920 h 6858000"/>
                <a:gd name="connsiteX3" fmla="*/ 11636196 w 12188952"/>
                <a:gd name="connsiteY3" fmla="*/ 1709928 h 6858000"/>
                <a:gd name="connsiteX4" fmla="*/ 0 w 12188952"/>
                <a:gd name="connsiteY4" fmla="*/ 0 h 6858000"/>
                <a:gd name="connsiteX5" fmla="*/ 12188952 w 12188952"/>
                <a:gd name="connsiteY5" fmla="*/ 0 h 6858000"/>
                <a:gd name="connsiteX6" fmla="*/ 12188952 w 12188952"/>
                <a:gd name="connsiteY6" fmla="*/ 6858000 h 6858000"/>
                <a:gd name="connsiteX7" fmla="*/ 0 w 12188952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88952" h="6858000">
                  <a:moveTo>
                    <a:pt x="551868" y="1709928"/>
                  </a:moveTo>
                  <a:lnTo>
                    <a:pt x="551868" y="6217920"/>
                  </a:lnTo>
                  <a:lnTo>
                    <a:pt x="11636196" y="6217920"/>
                  </a:lnTo>
                  <a:lnTo>
                    <a:pt x="11636196" y="1709928"/>
                  </a:lnTo>
                  <a:close/>
                  <a:moveTo>
                    <a:pt x="0" y="0"/>
                  </a:moveTo>
                  <a:lnTo>
                    <a:pt x="12188952" y="0"/>
                  </a:lnTo>
                  <a:lnTo>
                    <a:pt x="12188952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FF0000">
                <a:alpha val="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ZA" sz="1579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5CA037B0-2A91-4357-A969-80F65F949266}"/>
                </a:ext>
              </a:extLst>
            </p:cNvPr>
            <p:cNvCxnSpPr/>
            <p:nvPr/>
          </p:nvCxnSpPr>
          <p:spPr bwMode="invGray">
            <a:xfrm>
              <a:off x="859460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E1BD7C67-EF90-4AA0-BA50-51299E7EEE4C}"/>
                </a:ext>
              </a:extLst>
            </p:cNvPr>
            <p:cNvCxnSpPr/>
            <p:nvPr/>
          </p:nvCxnSpPr>
          <p:spPr bwMode="invGray">
            <a:xfrm>
              <a:off x="11332545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7719564A-5227-44A7-ABC0-4C6BBC1E2D6F}"/>
                </a:ext>
              </a:extLst>
            </p:cNvPr>
            <p:cNvCxnSpPr/>
            <p:nvPr/>
          </p:nvCxnSpPr>
          <p:spPr bwMode="invGray">
            <a:xfrm>
              <a:off x="1811559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0FD85D0C-74E8-4603-86B8-FCC481122CE8}"/>
                </a:ext>
              </a:extLst>
            </p:cNvPr>
            <p:cNvCxnSpPr/>
            <p:nvPr/>
          </p:nvCxnSpPr>
          <p:spPr bwMode="invGray">
            <a:xfrm>
              <a:off x="2763658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7F8BF8BD-68B4-4717-8162-382FFCC9BC9A}"/>
                </a:ext>
              </a:extLst>
            </p:cNvPr>
            <p:cNvCxnSpPr/>
            <p:nvPr/>
          </p:nvCxnSpPr>
          <p:spPr bwMode="invGray">
            <a:xfrm>
              <a:off x="3715757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9DB0B65-FCD8-4DD7-833A-DEED6A420E2A}"/>
                </a:ext>
              </a:extLst>
            </p:cNvPr>
            <p:cNvCxnSpPr/>
            <p:nvPr/>
          </p:nvCxnSpPr>
          <p:spPr bwMode="invGray">
            <a:xfrm>
              <a:off x="4667856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18151F3-D51F-4302-95BF-AE8E806F628D}"/>
                </a:ext>
              </a:extLst>
            </p:cNvPr>
            <p:cNvCxnSpPr/>
            <p:nvPr/>
          </p:nvCxnSpPr>
          <p:spPr bwMode="invGray">
            <a:xfrm>
              <a:off x="5619955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35A6B330-5ACC-486B-8131-B7F5407825B2}"/>
                </a:ext>
              </a:extLst>
            </p:cNvPr>
            <p:cNvCxnSpPr/>
            <p:nvPr/>
          </p:nvCxnSpPr>
          <p:spPr bwMode="invGray">
            <a:xfrm>
              <a:off x="6572054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DA5DE7AD-CCFE-4A85-9421-C7CEA9F80DEC}"/>
                </a:ext>
              </a:extLst>
            </p:cNvPr>
            <p:cNvCxnSpPr/>
            <p:nvPr/>
          </p:nvCxnSpPr>
          <p:spPr bwMode="invGray">
            <a:xfrm>
              <a:off x="7524153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6E2A9A81-75D1-41A9-9821-54FC36E753C1}"/>
                </a:ext>
              </a:extLst>
            </p:cNvPr>
            <p:cNvCxnSpPr/>
            <p:nvPr/>
          </p:nvCxnSpPr>
          <p:spPr bwMode="invGray">
            <a:xfrm>
              <a:off x="8476252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86FE52AA-2DD1-4D00-A984-41CDC38B2D7F}"/>
                </a:ext>
              </a:extLst>
            </p:cNvPr>
            <p:cNvCxnSpPr/>
            <p:nvPr/>
          </p:nvCxnSpPr>
          <p:spPr bwMode="invGray">
            <a:xfrm>
              <a:off x="9428351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85C9FC50-7177-43E6-9E56-DC9A2E6B7E6E}"/>
                </a:ext>
              </a:extLst>
            </p:cNvPr>
            <p:cNvCxnSpPr/>
            <p:nvPr/>
          </p:nvCxnSpPr>
          <p:spPr bwMode="invGray">
            <a:xfrm>
              <a:off x="10380450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BC97F85A-62E2-4591-B8D0-4F068B177B5D}"/>
                </a:ext>
              </a:extLst>
            </p:cNvPr>
            <p:cNvSpPr/>
            <p:nvPr/>
          </p:nvSpPr>
          <p:spPr bwMode="invGray">
            <a:xfrm>
              <a:off x="1524" y="0"/>
              <a:ext cx="553212" cy="6858000"/>
            </a:xfrm>
            <a:custGeom>
              <a:avLst/>
              <a:gdLst>
                <a:gd name="connsiteX0" fmla="*/ 0 w 553212"/>
                <a:gd name="connsiteY0" fmla="*/ 0 h 6858000"/>
                <a:gd name="connsiteX1" fmla="*/ 553212 w 553212"/>
                <a:gd name="connsiteY1" fmla="*/ 0 h 6858000"/>
                <a:gd name="connsiteX2" fmla="*/ 553212 w 553212"/>
                <a:gd name="connsiteY2" fmla="*/ 6858000 h 6858000"/>
                <a:gd name="connsiteX3" fmla="*/ 0 w 553212"/>
                <a:gd name="connsiteY3" fmla="*/ 6858000 h 6858000"/>
                <a:gd name="connsiteX4" fmla="*/ 0 w 553212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3212" h="6858000">
                  <a:moveTo>
                    <a:pt x="0" y="0"/>
                  </a:moveTo>
                  <a:lnTo>
                    <a:pt x="553212" y="0"/>
                  </a:lnTo>
                  <a:lnTo>
                    <a:pt x="553212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7F4B967A-CF91-473D-8A35-2BE771F9F590}"/>
                </a:ext>
              </a:extLst>
            </p:cNvPr>
            <p:cNvSpPr/>
            <p:nvPr/>
          </p:nvSpPr>
          <p:spPr bwMode="invGray">
            <a:xfrm>
              <a:off x="1167385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5AC41621-77EA-4492-8E68-0BE34108294A}"/>
                </a:ext>
              </a:extLst>
            </p:cNvPr>
            <p:cNvSpPr/>
            <p:nvPr/>
          </p:nvSpPr>
          <p:spPr bwMode="invGray">
            <a:xfrm>
              <a:off x="2119484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31A06AD2-A9EA-45D9-B15C-089884A54107}"/>
                </a:ext>
              </a:extLst>
            </p:cNvPr>
            <p:cNvSpPr/>
            <p:nvPr/>
          </p:nvSpPr>
          <p:spPr bwMode="invGray">
            <a:xfrm>
              <a:off x="3071583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3A7B39CC-379F-4224-9E59-81B1690088A0}"/>
                </a:ext>
              </a:extLst>
            </p:cNvPr>
            <p:cNvSpPr/>
            <p:nvPr/>
          </p:nvSpPr>
          <p:spPr bwMode="invGray">
            <a:xfrm>
              <a:off x="4023681" y="0"/>
              <a:ext cx="339450" cy="6858000"/>
            </a:xfrm>
            <a:custGeom>
              <a:avLst/>
              <a:gdLst>
                <a:gd name="connsiteX0" fmla="*/ 0 w 339450"/>
                <a:gd name="connsiteY0" fmla="*/ 0 h 6858000"/>
                <a:gd name="connsiteX1" fmla="*/ 339450 w 339450"/>
                <a:gd name="connsiteY1" fmla="*/ 0 h 6858000"/>
                <a:gd name="connsiteX2" fmla="*/ 339450 w 339450"/>
                <a:gd name="connsiteY2" fmla="*/ 6858000 h 6858000"/>
                <a:gd name="connsiteX3" fmla="*/ 0 w 339450"/>
                <a:gd name="connsiteY3" fmla="*/ 6858000 h 6858000"/>
                <a:gd name="connsiteX4" fmla="*/ 0 w 339450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0" h="6858000">
                  <a:moveTo>
                    <a:pt x="0" y="0"/>
                  </a:moveTo>
                  <a:lnTo>
                    <a:pt x="339450" y="0"/>
                  </a:lnTo>
                  <a:lnTo>
                    <a:pt x="339450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F8002ACB-1459-4214-B28A-B38E8A1FF8A6}"/>
                </a:ext>
              </a:extLst>
            </p:cNvPr>
            <p:cNvSpPr/>
            <p:nvPr/>
          </p:nvSpPr>
          <p:spPr bwMode="invGray">
            <a:xfrm>
              <a:off x="4975780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71D59E94-AA3C-4DE0-8345-20C71667A205}"/>
                </a:ext>
              </a:extLst>
            </p:cNvPr>
            <p:cNvSpPr/>
            <p:nvPr/>
          </p:nvSpPr>
          <p:spPr bwMode="invGray">
            <a:xfrm>
              <a:off x="5927879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5805F09B-786C-43E4-8288-B1AAF94C8ADE}"/>
                </a:ext>
              </a:extLst>
            </p:cNvPr>
            <p:cNvSpPr/>
            <p:nvPr/>
          </p:nvSpPr>
          <p:spPr bwMode="invGray">
            <a:xfrm>
              <a:off x="6879978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5FB23B6E-567C-4896-8B32-DA4C452B4AE7}"/>
                </a:ext>
              </a:extLst>
            </p:cNvPr>
            <p:cNvSpPr/>
            <p:nvPr/>
          </p:nvSpPr>
          <p:spPr bwMode="invGray">
            <a:xfrm>
              <a:off x="7832077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92231-972E-4476-BAF2-761E10463BA8}"/>
                </a:ext>
              </a:extLst>
            </p:cNvPr>
            <p:cNvSpPr/>
            <p:nvPr/>
          </p:nvSpPr>
          <p:spPr bwMode="invGray">
            <a:xfrm>
              <a:off x="8784176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908370B7-3D11-4F78-B977-D8F0DE2694ED}"/>
                </a:ext>
              </a:extLst>
            </p:cNvPr>
            <p:cNvSpPr/>
            <p:nvPr/>
          </p:nvSpPr>
          <p:spPr bwMode="invGray">
            <a:xfrm>
              <a:off x="9736274" y="0"/>
              <a:ext cx="339450" cy="6858000"/>
            </a:xfrm>
            <a:custGeom>
              <a:avLst/>
              <a:gdLst>
                <a:gd name="connsiteX0" fmla="*/ 0 w 339450"/>
                <a:gd name="connsiteY0" fmla="*/ 0 h 6858000"/>
                <a:gd name="connsiteX1" fmla="*/ 339450 w 339450"/>
                <a:gd name="connsiteY1" fmla="*/ 0 h 6858000"/>
                <a:gd name="connsiteX2" fmla="*/ 339450 w 339450"/>
                <a:gd name="connsiteY2" fmla="*/ 6858000 h 6858000"/>
                <a:gd name="connsiteX3" fmla="*/ 0 w 339450"/>
                <a:gd name="connsiteY3" fmla="*/ 6858000 h 6858000"/>
                <a:gd name="connsiteX4" fmla="*/ 0 w 339450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0" h="6858000">
                  <a:moveTo>
                    <a:pt x="0" y="0"/>
                  </a:moveTo>
                  <a:lnTo>
                    <a:pt x="339450" y="0"/>
                  </a:lnTo>
                  <a:lnTo>
                    <a:pt x="339450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C11EA99D-D15D-43C2-BF4E-36554B346AB6}"/>
                </a:ext>
              </a:extLst>
            </p:cNvPr>
            <p:cNvSpPr/>
            <p:nvPr/>
          </p:nvSpPr>
          <p:spPr bwMode="invGray">
            <a:xfrm>
              <a:off x="10688372" y="0"/>
              <a:ext cx="336244" cy="6858000"/>
            </a:xfrm>
            <a:custGeom>
              <a:avLst/>
              <a:gdLst>
                <a:gd name="connsiteX0" fmla="*/ 0 w 336244"/>
                <a:gd name="connsiteY0" fmla="*/ 0 h 6858000"/>
                <a:gd name="connsiteX1" fmla="*/ 336244 w 336244"/>
                <a:gd name="connsiteY1" fmla="*/ 0 h 6858000"/>
                <a:gd name="connsiteX2" fmla="*/ 336244 w 336244"/>
                <a:gd name="connsiteY2" fmla="*/ 6858000 h 6858000"/>
                <a:gd name="connsiteX3" fmla="*/ 0 w 336244"/>
                <a:gd name="connsiteY3" fmla="*/ 6858000 h 6858000"/>
                <a:gd name="connsiteX4" fmla="*/ 0 w 336244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244" h="6858000">
                  <a:moveTo>
                    <a:pt x="0" y="0"/>
                  </a:moveTo>
                  <a:lnTo>
                    <a:pt x="336244" y="0"/>
                  </a:lnTo>
                  <a:lnTo>
                    <a:pt x="336244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3A72B2F6-0AFF-4E6E-AFFF-60767DB3FA63}"/>
                </a:ext>
              </a:extLst>
            </p:cNvPr>
            <p:cNvSpPr/>
            <p:nvPr/>
          </p:nvSpPr>
          <p:spPr bwMode="invGray">
            <a:xfrm>
              <a:off x="11637264" y="0"/>
              <a:ext cx="553212" cy="6858000"/>
            </a:xfrm>
            <a:custGeom>
              <a:avLst/>
              <a:gdLst>
                <a:gd name="connsiteX0" fmla="*/ 0 w 553212"/>
                <a:gd name="connsiteY0" fmla="*/ 0 h 6858000"/>
                <a:gd name="connsiteX1" fmla="*/ 553212 w 553212"/>
                <a:gd name="connsiteY1" fmla="*/ 0 h 6858000"/>
                <a:gd name="connsiteX2" fmla="*/ 553212 w 553212"/>
                <a:gd name="connsiteY2" fmla="*/ 6858000 h 6858000"/>
                <a:gd name="connsiteX3" fmla="*/ 0 w 553212"/>
                <a:gd name="connsiteY3" fmla="*/ 6858000 h 6858000"/>
                <a:gd name="connsiteX4" fmla="*/ 0 w 553212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3212" h="6858000">
                  <a:moveTo>
                    <a:pt x="0" y="0"/>
                  </a:moveTo>
                  <a:lnTo>
                    <a:pt x="553212" y="0"/>
                  </a:lnTo>
                  <a:lnTo>
                    <a:pt x="553212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A68F8E74-3AE4-4AF9-9F36-63344C9076D2}"/>
                </a:ext>
              </a:extLst>
            </p:cNvPr>
            <p:cNvSpPr/>
            <p:nvPr/>
          </p:nvSpPr>
          <p:spPr bwMode="invGray">
            <a:xfrm>
              <a:off x="7219428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31D5F169-E1D4-48A3-AE5B-F5F1BEF2E7CF}"/>
                </a:ext>
              </a:extLst>
            </p:cNvPr>
            <p:cNvSpPr/>
            <p:nvPr userDrawn="1"/>
          </p:nvSpPr>
          <p:spPr bwMode="invGray">
            <a:xfrm>
              <a:off x="1506835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4230F928-F9B2-4955-9800-74DE09DCE6F2}"/>
                </a:ext>
              </a:extLst>
            </p:cNvPr>
            <p:cNvSpPr/>
            <p:nvPr userDrawn="1"/>
          </p:nvSpPr>
          <p:spPr bwMode="invGray">
            <a:xfrm>
              <a:off x="2458934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37C829A9-6808-4531-8C12-A84988E6DEE1}"/>
                </a:ext>
              </a:extLst>
            </p:cNvPr>
            <p:cNvSpPr/>
            <p:nvPr userDrawn="1"/>
          </p:nvSpPr>
          <p:spPr bwMode="invGray">
            <a:xfrm>
              <a:off x="3411033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7FA5964C-E9C5-4C2F-BD6E-47BAFB5B6D17}"/>
                </a:ext>
              </a:extLst>
            </p:cNvPr>
            <p:cNvSpPr/>
            <p:nvPr userDrawn="1"/>
          </p:nvSpPr>
          <p:spPr bwMode="invGray">
            <a:xfrm>
              <a:off x="4363132" y="0"/>
              <a:ext cx="609447" cy="6858000"/>
            </a:xfrm>
            <a:custGeom>
              <a:avLst/>
              <a:gdLst>
                <a:gd name="connsiteX0" fmla="*/ 0 w 609447"/>
                <a:gd name="connsiteY0" fmla="*/ 0 h 6858000"/>
                <a:gd name="connsiteX1" fmla="*/ 609447 w 609447"/>
                <a:gd name="connsiteY1" fmla="*/ 0 h 6858000"/>
                <a:gd name="connsiteX2" fmla="*/ 609447 w 609447"/>
                <a:gd name="connsiteY2" fmla="*/ 6858000 h 6858000"/>
                <a:gd name="connsiteX3" fmla="*/ 0 w 609447"/>
                <a:gd name="connsiteY3" fmla="*/ 6858000 h 6858000"/>
                <a:gd name="connsiteX4" fmla="*/ 0 w 609447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7" h="6858000">
                  <a:moveTo>
                    <a:pt x="0" y="0"/>
                  </a:moveTo>
                  <a:lnTo>
                    <a:pt x="609447" y="0"/>
                  </a:lnTo>
                  <a:lnTo>
                    <a:pt x="609447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3C168D8D-76CE-4BE5-BE95-79B96300EA3F}"/>
                </a:ext>
              </a:extLst>
            </p:cNvPr>
            <p:cNvSpPr/>
            <p:nvPr userDrawn="1"/>
          </p:nvSpPr>
          <p:spPr bwMode="invGray">
            <a:xfrm>
              <a:off x="5315230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6749465C-813A-45F9-8C3E-5D06C8584929}"/>
                </a:ext>
              </a:extLst>
            </p:cNvPr>
            <p:cNvSpPr/>
            <p:nvPr userDrawn="1"/>
          </p:nvSpPr>
          <p:spPr bwMode="invGray">
            <a:xfrm>
              <a:off x="6267329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53894C26-2473-4C24-B082-48DD1E92241C}"/>
                </a:ext>
              </a:extLst>
            </p:cNvPr>
            <p:cNvSpPr/>
            <p:nvPr userDrawn="1"/>
          </p:nvSpPr>
          <p:spPr bwMode="invGray">
            <a:xfrm>
              <a:off x="8171527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BFDA0320-8435-46CA-B1B3-5203F54A419F}"/>
                </a:ext>
              </a:extLst>
            </p:cNvPr>
            <p:cNvSpPr/>
            <p:nvPr userDrawn="1"/>
          </p:nvSpPr>
          <p:spPr bwMode="invGray">
            <a:xfrm>
              <a:off x="9123626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A42721E4-5D12-459C-AC2E-7CE148AF9062}"/>
                </a:ext>
              </a:extLst>
            </p:cNvPr>
            <p:cNvSpPr/>
            <p:nvPr userDrawn="1"/>
          </p:nvSpPr>
          <p:spPr bwMode="invGray">
            <a:xfrm>
              <a:off x="10075725" y="0"/>
              <a:ext cx="609447" cy="6858000"/>
            </a:xfrm>
            <a:custGeom>
              <a:avLst/>
              <a:gdLst>
                <a:gd name="connsiteX0" fmla="*/ 0 w 609447"/>
                <a:gd name="connsiteY0" fmla="*/ 0 h 6858000"/>
                <a:gd name="connsiteX1" fmla="*/ 609447 w 609447"/>
                <a:gd name="connsiteY1" fmla="*/ 0 h 6858000"/>
                <a:gd name="connsiteX2" fmla="*/ 609447 w 609447"/>
                <a:gd name="connsiteY2" fmla="*/ 6858000 h 6858000"/>
                <a:gd name="connsiteX3" fmla="*/ 0 w 609447"/>
                <a:gd name="connsiteY3" fmla="*/ 6858000 h 6858000"/>
                <a:gd name="connsiteX4" fmla="*/ 0 w 609447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7" h="6858000">
                  <a:moveTo>
                    <a:pt x="0" y="0"/>
                  </a:moveTo>
                  <a:lnTo>
                    <a:pt x="609447" y="0"/>
                  </a:lnTo>
                  <a:lnTo>
                    <a:pt x="609447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8BF7D46B-3779-49D0-BCB4-F2DCE091958D}"/>
                </a:ext>
              </a:extLst>
            </p:cNvPr>
            <p:cNvSpPr/>
            <p:nvPr userDrawn="1"/>
          </p:nvSpPr>
          <p:spPr bwMode="invGray">
            <a:xfrm>
              <a:off x="11027826" y="0"/>
              <a:ext cx="609438" cy="6858000"/>
            </a:xfrm>
            <a:custGeom>
              <a:avLst/>
              <a:gdLst>
                <a:gd name="connsiteX0" fmla="*/ 0 w 609438"/>
                <a:gd name="connsiteY0" fmla="*/ 0 h 6858000"/>
                <a:gd name="connsiteX1" fmla="*/ 609438 w 609438"/>
                <a:gd name="connsiteY1" fmla="*/ 0 h 6858000"/>
                <a:gd name="connsiteX2" fmla="*/ 609438 w 609438"/>
                <a:gd name="connsiteY2" fmla="*/ 6858000 h 6858000"/>
                <a:gd name="connsiteX3" fmla="*/ 0 w 609438"/>
                <a:gd name="connsiteY3" fmla="*/ 6858000 h 6858000"/>
                <a:gd name="connsiteX4" fmla="*/ 0 w 60943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38" h="6858000">
                  <a:moveTo>
                    <a:pt x="0" y="0"/>
                  </a:moveTo>
                  <a:lnTo>
                    <a:pt x="609438" y="0"/>
                  </a:lnTo>
                  <a:lnTo>
                    <a:pt x="60943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634464F0-BD7F-4488-85F0-EC20C24BECAA}"/>
                </a:ext>
              </a:extLst>
            </p:cNvPr>
            <p:cNvSpPr/>
            <p:nvPr userDrawn="1"/>
          </p:nvSpPr>
          <p:spPr bwMode="invGray">
            <a:xfrm>
              <a:off x="554736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82B54541-0CDD-4724-8101-AABFF1207033}"/>
                </a:ext>
              </a:extLst>
            </p:cNvPr>
            <p:cNvCxnSpPr/>
            <p:nvPr userDrawn="1"/>
          </p:nvCxnSpPr>
          <p:spPr bwMode="invGray">
            <a:xfrm>
              <a:off x="0" y="62179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45070398-8D55-4EE2-8CA4-47428E2AF03F}"/>
                </a:ext>
              </a:extLst>
            </p:cNvPr>
            <p:cNvCxnSpPr/>
            <p:nvPr userDrawn="1"/>
          </p:nvCxnSpPr>
          <p:spPr bwMode="invGray">
            <a:xfrm>
              <a:off x="0" y="31089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42166891-56D0-4EBC-B681-501401DEF9D4}"/>
                </a:ext>
              </a:extLst>
            </p:cNvPr>
            <p:cNvCxnSpPr/>
            <p:nvPr userDrawn="1"/>
          </p:nvCxnSpPr>
          <p:spPr bwMode="invGray">
            <a:xfrm>
              <a:off x="0" y="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C13A87E3-D106-41FF-A8CD-C27DABF0103D}"/>
                </a:ext>
              </a:extLst>
            </p:cNvPr>
            <p:cNvCxnSpPr/>
            <p:nvPr userDrawn="1"/>
          </p:nvCxnSpPr>
          <p:spPr bwMode="invGray">
            <a:xfrm>
              <a:off x="0" y="124358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2164477D-838D-4C70-ADD7-37AD79A844AA}"/>
                </a:ext>
              </a:extLst>
            </p:cNvPr>
            <p:cNvCxnSpPr/>
            <p:nvPr userDrawn="1"/>
          </p:nvCxnSpPr>
          <p:spPr bwMode="invGray">
            <a:xfrm>
              <a:off x="0" y="93268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72B193C0-8980-4BB2-8E91-7A1C9ABE0B6C}"/>
                </a:ext>
              </a:extLst>
            </p:cNvPr>
            <p:cNvCxnSpPr/>
            <p:nvPr userDrawn="1"/>
          </p:nvCxnSpPr>
          <p:spPr bwMode="invGray">
            <a:xfrm>
              <a:off x="0" y="186537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C1A94AAA-1D98-4233-842E-2A2F52812358}"/>
                </a:ext>
              </a:extLst>
            </p:cNvPr>
            <p:cNvCxnSpPr/>
            <p:nvPr userDrawn="1"/>
          </p:nvCxnSpPr>
          <p:spPr bwMode="invGray">
            <a:xfrm>
              <a:off x="0" y="155448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E21F2B43-A2DC-42F4-8EA4-A8A4DA6D6FA7}"/>
                </a:ext>
              </a:extLst>
            </p:cNvPr>
            <p:cNvCxnSpPr/>
            <p:nvPr userDrawn="1"/>
          </p:nvCxnSpPr>
          <p:spPr bwMode="invGray">
            <a:xfrm>
              <a:off x="0" y="248716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A60F0923-6896-405D-AD16-F097448F3E3D}"/>
                </a:ext>
              </a:extLst>
            </p:cNvPr>
            <p:cNvCxnSpPr/>
            <p:nvPr userDrawn="1"/>
          </p:nvCxnSpPr>
          <p:spPr bwMode="invGray">
            <a:xfrm>
              <a:off x="0" y="217627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BC70D5B1-47D7-451F-B83A-973A26731A22}"/>
                </a:ext>
              </a:extLst>
            </p:cNvPr>
            <p:cNvCxnSpPr/>
            <p:nvPr userDrawn="1"/>
          </p:nvCxnSpPr>
          <p:spPr bwMode="invGray">
            <a:xfrm>
              <a:off x="0" y="310896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3FD9A464-81FE-4829-A1C5-5CCEE42448B3}"/>
                </a:ext>
              </a:extLst>
            </p:cNvPr>
            <p:cNvCxnSpPr/>
            <p:nvPr userDrawn="1"/>
          </p:nvCxnSpPr>
          <p:spPr bwMode="invGray">
            <a:xfrm>
              <a:off x="0" y="279806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8F55CAB0-53A2-417F-9F66-C0437933E98B}"/>
                </a:ext>
              </a:extLst>
            </p:cNvPr>
            <p:cNvCxnSpPr/>
            <p:nvPr userDrawn="1"/>
          </p:nvCxnSpPr>
          <p:spPr bwMode="invGray">
            <a:xfrm>
              <a:off x="0" y="373075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1547EE77-7495-47CB-BEC9-D5C742DF2B2C}"/>
                </a:ext>
              </a:extLst>
            </p:cNvPr>
            <p:cNvCxnSpPr/>
            <p:nvPr userDrawn="1"/>
          </p:nvCxnSpPr>
          <p:spPr bwMode="invGray">
            <a:xfrm>
              <a:off x="0" y="341985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CA942184-696A-4A78-BB9D-3D619B990987}"/>
                </a:ext>
              </a:extLst>
            </p:cNvPr>
            <p:cNvCxnSpPr/>
            <p:nvPr userDrawn="1"/>
          </p:nvCxnSpPr>
          <p:spPr bwMode="invGray">
            <a:xfrm>
              <a:off x="0" y="435254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1B5F4EE6-4D4C-4488-80DE-36C83D540765}"/>
                </a:ext>
              </a:extLst>
            </p:cNvPr>
            <p:cNvCxnSpPr/>
            <p:nvPr userDrawn="1"/>
          </p:nvCxnSpPr>
          <p:spPr bwMode="invGray">
            <a:xfrm>
              <a:off x="0" y="404164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CD3A42E3-1ED2-4BBE-8B0B-CEA491522F0A}"/>
                </a:ext>
              </a:extLst>
            </p:cNvPr>
            <p:cNvCxnSpPr/>
            <p:nvPr userDrawn="1"/>
          </p:nvCxnSpPr>
          <p:spPr bwMode="invGray">
            <a:xfrm>
              <a:off x="0" y="497433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94162AD8-9037-4220-B19F-7B3A0F44E941}"/>
                </a:ext>
              </a:extLst>
            </p:cNvPr>
            <p:cNvCxnSpPr/>
            <p:nvPr userDrawn="1"/>
          </p:nvCxnSpPr>
          <p:spPr bwMode="invGray">
            <a:xfrm>
              <a:off x="0" y="466344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4C20FB70-03E4-4D7E-BA41-546EAAB33089}"/>
                </a:ext>
              </a:extLst>
            </p:cNvPr>
            <p:cNvCxnSpPr/>
            <p:nvPr userDrawn="1"/>
          </p:nvCxnSpPr>
          <p:spPr bwMode="invGray">
            <a:xfrm>
              <a:off x="0" y="559612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A84D3C92-FDAE-47DB-9457-A9B216922E98}"/>
                </a:ext>
              </a:extLst>
            </p:cNvPr>
            <p:cNvCxnSpPr/>
            <p:nvPr userDrawn="1"/>
          </p:nvCxnSpPr>
          <p:spPr bwMode="invGray">
            <a:xfrm>
              <a:off x="0" y="528523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B5DF0860-265F-4ABC-9F65-0C1D385DAA19}"/>
                </a:ext>
              </a:extLst>
            </p:cNvPr>
            <p:cNvCxnSpPr/>
            <p:nvPr userDrawn="1"/>
          </p:nvCxnSpPr>
          <p:spPr bwMode="invGray">
            <a:xfrm>
              <a:off x="0" y="621792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D878D1D5-E6E5-4FA6-AF6E-95E8AF796777}"/>
                </a:ext>
              </a:extLst>
            </p:cNvPr>
            <p:cNvCxnSpPr/>
            <p:nvPr userDrawn="1"/>
          </p:nvCxnSpPr>
          <p:spPr bwMode="invGray">
            <a:xfrm>
              <a:off x="0" y="590702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E11FF29A-4B39-4335-9BD5-ED902309BF79}"/>
                </a:ext>
              </a:extLst>
            </p:cNvPr>
            <p:cNvCxnSpPr/>
            <p:nvPr userDrawn="1"/>
          </p:nvCxnSpPr>
          <p:spPr bwMode="invGray">
            <a:xfrm>
              <a:off x="0" y="652881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3A82A803-5E70-4523-9F20-67F308765C7E}"/>
                </a:ext>
              </a:extLst>
            </p:cNvPr>
            <p:cNvCxnSpPr/>
            <p:nvPr userDrawn="1"/>
          </p:nvCxnSpPr>
          <p:spPr bwMode="invGray">
            <a:xfrm>
              <a:off x="0" y="77724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B4208CB2-5882-4416-87C9-284BDAF3367A}"/>
                </a:ext>
              </a:extLst>
            </p:cNvPr>
            <p:cNvCxnSpPr/>
            <p:nvPr userDrawn="1"/>
          </p:nvCxnSpPr>
          <p:spPr bwMode="invGray">
            <a:xfrm>
              <a:off x="0" y="46634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BD4116CD-6422-4E26-9703-D3F7C10FCD56}"/>
                </a:ext>
              </a:extLst>
            </p:cNvPr>
            <p:cNvCxnSpPr/>
            <p:nvPr userDrawn="1"/>
          </p:nvCxnSpPr>
          <p:spPr bwMode="invGray">
            <a:xfrm>
              <a:off x="0" y="15544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31AB3A35-E2FF-4178-896B-F08E77092825}"/>
                </a:ext>
              </a:extLst>
            </p:cNvPr>
            <p:cNvCxnSpPr/>
            <p:nvPr userDrawn="1"/>
          </p:nvCxnSpPr>
          <p:spPr bwMode="invGray">
            <a:xfrm>
              <a:off x="0" y="139903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2179C539-DD6F-48AA-8F80-27BC682014AF}"/>
                </a:ext>
              </a:extLst>
            </p:cNvPr>
            <p:cNvCxnSpPr/>
            <p:nvPr userDrawn="1"/>
          </p:nvCxnSpPr>
          <p:spPr bwMode="invGray">
            <a:xfrm>
              <a:off x="0" y="108813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2784004E-3271-4D1C-B1EA-CA1E334E0D03}"/>
                </a:ext>
              </a:extLst>
            </p:cNvPr>
            <p:cNvCxnSpPr/>
            <p:nvPr userDrawn="1"/>
          </p:nvCxnSpPr>
          <p:spPr bwMode="invGray">
            <a:xfrm>
              <a:off x="0" y="202082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3657725E-FBF6-491D-9BA1-E6A9727F4F2D}"/>
                </a:ext>
              </a:extLst>
            </p:cNvPr>
            <p:cNvCxnSpPr/>
            <p:nvPr userDrawn="1"/>
          </p:nvCxnSpPr>
          <p:spPr bwMode="invGray">
            <a:xfrm>
              <a:off x="0" y="170992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31244567-76A7-47AF-9353-403D05D533F0}"/>
                </a:ext>
              </a:extLst>
            </p:cNvPr>
            <p:cNvCxnSpPr/>
            <p:nvPr userDrawn="1"/>
          </p:nvCxnSpPr>
          <p:spPr bwMode="invGray">
            <a:xfrm>
              <a:off x="0" y="264261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EEC47A2A-ED3B-4AD0-ACD5-F8ED92644229}"/>
                </a:ext>
              </a:extLst>
            </p:cNvPr>
            <p:cNvCxnSpPr/>
            <p:nvPr userDrawn="1"/>
          </p:nvCxnSpPr>
          <p:spPr bwMode="invGray">
            <a:xfrm>
              <a:off x="0" y="233172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0F3E01E5-F569-4020-BCB0-083537701AB0}"/>
                </a:ext>
              </a:extLst>
            </p:cNvPr>
            <p:cNvCxnSpPr/>
            <p:nvPr userDrawn="1"/>
          </p:nvCxnSpPr>
          <p:spPr bwMode="invGray">
            <a:xfrm>
              <a:off x="0" y="326440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71121A42-5912-44C8-B9A3-FDEC8EA70284}"/>
                </a:ext>
              </a:extLst>
            </p:cNvPr>
            <p:cNvCxnSpPr/>
            <p:nvPr userDrawn="1"/>
          </p:nvCxnSpPr>
          <p:spPr bwMode="invGray">
            <a:xfrm>
              <a:off x="0" y="295351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659B1DE7-25C8-4743-8284-FA656D339F55}"/>
                </a:ext>
              </a:extLst>
            </p:cNvPr>
            <p:cNvCxnSpPr/>
            <p:nvPr userDrawn="1"/>
          </p:nvCxnSpPr>
          <p:spPr bwMode="invGray">
            <a:xfrm>
              <a:off x="0" y="388620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526249F1-59FB-44FC-8AF9-D7F90AFBEE2C}"/>
                </a:ext>
              </a:extLst>
            </p:cNvPr>
            <p:cNvCxnSpPr/>
            <p:nvPr userDrawn="1"/>
          </p:nvCxnSpPr>
          <p:spPr bwMode="invGray">
            <a:xfrm>
              <a:off x="0" y="357530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E6D42779-D977-4405-A149-D8DE5B52134A}"/>
                </a:ext>
              </a:extLst>
            </p:cNvPr>
            <p:cNvCxnSpPr/>
            <p:nvPr userDrawn="1"/>
          </p:nvCxnSpPr>
          <p:spPr bwMode="invGray">
            <a:xfrm>
              <a:off x="0" y="450799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27EE8A2F-6AD9-4AE7-B04B-7892891F84AC}"/>
                </a:ext>
              </a:extLst>
            </p:cNvPr>
            <p:cNvCxnSpPr/>
            <p:nvPr userDrawn="1"/>
          </p:nvCxnSpPr>
          <p:spPr bwMode="invGray">
            <a:xfrm>
              <a:off x="0" y="419709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B8F4A59A-16C3-4C3A-AB79-FE22721EA641}"/>
                </a:ext>
              </a:extLst>
            </p:cNvPr>
            <p:cNvCxnSpPr/>
            <p:nvPr userDrawn="1"/>
          </p:nvCxnSpPr>
          <p:spPr bwMode="invGray">
            <a:xfrm>
              <a:off x="0" y="512978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5CA3A6CC-1A49-42F6-A318-99D9224BDC91}"/>
                </a:ext>
              </a:extLst>
            </p:cNvPr>
            <p:cNvCxnSpPr/>
            <p:nvPr userDrawn="1"/>
          </p:nvCxnSpPr>
          <p:spPr bwMode="invGray">
            <a:xfrm>
              <a:off x="0" y="481888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2DC3484E-5EF8-49C4-B1F6-75C854D50C80}"/>
                </a:ext>
              </a:extLst>
            </p:cNvPr>
            <p:cNvCxnSpPr/>
            <p:nvPr userDrawn="1"/>
          </p:nvCxnSpPr>
          <p:spPr bwMode="invGray">
            <a:xfrm>
              <a:off x="0" y="575157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33461A54-E77E-414D-B7E0-7364070D9566}"/>
                </a:ext>
              </a:extLst>
            </p:cNvPr>
            <p:cNvCxnSpPr/>
            <p:nvPr userDrawn="1"/>
          </p:nvCxnSpPr>
          <p:spPr bwMode="invGray">
            <a:xfrm>
              <a:off x="0" y="544068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29C48517-171B-43FD-A41C-58C9B531BDB5}"/>
                </a:ext>
              </a:extLst>
            </p:cNvPr>
            <p:cNvCxnSpPr/>
            <p:nvPr userDrawn="1"/>
          </p:nvCxnSpPr>
          <p:spPr bwMode="invGray">
            <a:xfrm>
              <a:off x="0" y="637336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F429932A-1238-48FC-B171-20A3AA531D40}"/>
                </a:ext>
              </a:extLst>
            </p:cNvPr>
            <p:cNvCxnSpPr/>
            <p:nvPr userDrawn="1"/>
          </p:nvCxnSpPr>
          <p:spPr bwMode="invGray">
            <a:xfrm>
              <a:off x="0" y="606247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7BED7651-AF04-41D4-9476-5A43476D85BB}"/>
                </a:ext>
              </a:extLst>
            </p:cNvPr>
            <p:cNvCxnSpPr/>
            <p:nvPr userDrawn="1"/>
          </p:nvCxnSpPr>
          <p:spPr bwMode="invGray">
            <a:xfrm>
              <a:off x="0" y="668426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main body box">
              <a:extLst>
                <a:ext uri="{FF2B5EF4-FFF2-40B4-BE49-F238E27FC236}">
                  <a16:creationId xmlns:a16="http://schemas.microsoft.com/office/drawing/2014/main" id="{100DE417-9DB9-4840-8370-B716FFA27760}"/>
                </a:ext>
              </a:extLst>
            </p:cNvPr>
            <p:cNvSpPr/>
            <p:nvPr userDrawn="1"/>
          </p:nvSpPr>
          <p:spPr bwMode="invGray">
            <a:xfrm>
              <a:off x="554736" y="1709928"/>
              <a:ext cx="11082528" cy="4507992"/>
            </a:xfrm>
            <a:prstGeom prst="rect">
              <a:avLst/>
            </a:prstGeom>
            <a:noFill/>
            <a:ln w="12700">
              <a:solidFill>
                <a:srgbClr val="19D3C5">
                  <a:alpha val="50000"/>
                </a:srgbClr>
              </a:solidFill>
            </a:ln>
          </p:spPr>
          <p:txBody>
            <a:bodyPr vert="horz" wrap="square" lIns="68572" tIns="34286" rIns="68572" bIns="3428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ZA" sz="1160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B93A1E2B-8C80-482F-83BE-384344D09839}"/>
                </a:ext>
              </a:extLst>
            </p:cNvPr>
            <p:cNvCxnSpPr/>
            <p:nvPr userDrawn="1"/>
          </p:nvCxnSpPr>
          <p:spPr bwMode="invGray">
            <a:xfrm>
              <a:off x="554736" y="2177796"/>
              <a:ext cx="11082528" cy="0"/>
            </a:xfrm>
            <a:prstGeom prst="line">
              <a:avLst/>
            </a:prstGeom>
            <a:noFill/>
            <a:ln w="12700">
              <a:solidFill>
                <a:srgbClr val="19D3C5">
                  <a:alpha val="50000"/>
                </a:srgbClr>
              </a:solidFill>
            </a:ln>
          </p:spPr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BEAB22C5-0A46-4041-9158-6DC76EA2F350}"/>
                </a:ext>
              </a:extLst>
            </p:cNvPr>
            <p:cNvCxnSpPr/>
            <p:nvPr userDrawn="1"/>
          </p:nvCxnSpPr>
          <p:spPr bwMode="invGray">
            <a:xfrm>
              <a:off x="554736" y="1711453"/>
              <a:ext cx="11082528" cy="0"/>
            </a:xfrm>
            <a:prstGeom prst="line">
              <a:avLst/>
            </a:prstGeom>
            <a:noFill/>
            <a:ln w="12700">
              <a:solidFill>
                <a:srgbClr val="19D3C5">
                  <a:alpha val="50000"/>
                </a:srgbClr>
              </a:solidFill>
            </a:ln>
          </p:spPr>
        </p:cxnSp>
      </p:grpSp>
      <p:sp>
        <p:nvSpPr>
          <p:cNvPr id="4" name="Sticker" hidden="1">
            <a:extLst>
              <a:ext uri="{FF2B5EF4-FFF2-40B4-BE49-F238E27FC236}">
                <a16:creationId xmlns:a16="http://schemas.microsoft.com/office/drawing/2014/main" id="{F9BB011A-568C-4B05-AE57-EB000B2FD8BB}"/>
              </a:ext>
            </a:extLst>
          </p:cNvPr>
          <p:cNvSpPr txBox="1"/>
          <p:nvPr userDrawn="1"/>
        </p:nvSpPr>
        <p:spPr>
          <a:xfrm>
            <a:off x="486478" y="1001841"/>
            <a:ext cx="286938" cy="108043"/>
          </a:xfrm>
          <a:prstGeom prst="rect">
            <a:avLst/>
          </a:prstGeom>
          <a:noFill/>
          <a:ln w="6350">
            <a:noFill/>
            <a:miter lim="800000"/>
          </a:ln>
        </p:spPr>
        <p:txBody>
          <a:bodyPr vert="horz" wrap="none" lIns="0" tIns="0" rIns="0" bIns="0" rtlCol="0">
            <a:spAutoFit/>
          </a:bodyPr>
          <a:lstStyle>
            <a:defPPr>
              <a:defRPr lang="en-US"/>
            </a:defPPr>
            <a:lvl1pPr>
              <a:spcBef>
                <a:spcPts val="300"/>
              </a:spcBef>
              <a:spcAft>
                <a:spcPts val="300"/>
              </a:spcAft>
              <a:buNone/>
              <a:defRPr sz="800" b="1" cap="all" baseline="0">
                <a:latin typeface="+mj-lt"/>
              </a:defRPr>
            </a:lvl1pPr>
          </a:lstStyle>
          <a:p>
            <a:pPr lvl="0"/>
            <a:r>
              <a:rPr lang="en-ZA" sz="702" dirty="0"/>
              <a:t>STICKER</a:t>
            </a:r>
          </a:p>
        </p:txBody>
      </p:sp>
      <p:sp>
        <p:nvSpPr>
          <p:cNvPr id="169" name="ACET" hidden="1">
            <a:extLst>
              <a:ext uri="{FF2B5EF4-FFF2-40B4-BE49-F238E27FC236}">
                <a16:creationId xmlns:a16="http://schemas.microsoft.com/office/drawing/2014/main" id="{62CF7362-20CB-4908-AFFE-D4E2B9A5DF3B}"/>
              </a:ext>
            </a:extLst>
          </p:cNvPr>
          <p:cNvSpPr txBox="1"/>
          <p:nvPr userDrawn="1">
            <p:custDataLst>
              <p:tags r:id="rId21"/>
            </p:custDataLst>
          </p:nvPr>
        </p:nvSpPr>
        <p:spPr>
          <a:xfrm>
            <a:off x="486478" y="2393897"/>
            <a:ext cx="2674052" cy="5087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egoe UI" panose="020B0502040204020203" pitchFamily="34" charset="0"/>
              <a:buChar char="​"/>
              <a:defRPr sz="1600" b="1">
                <a:latin typeface="+mj-lt"/>
                <a:cs typeface="Arial" panose="020B0604020202020204" pitchFamily="34" charset="0"/>
              </a:defRPr>
            </a:lvl1pPr>
            <a:lvl2pPr marL="228600" lvl="1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10000"/>
              <a:buFont typeface="Wingdings" panose="05000000000000000000" pitchFamily="2" charset="2"/>
              <a:buChar char=""/>
              <a:defRPr sz="1600"/>
            </a:lvl2pPr>
            <a:lvl3pPr marL="442913" lvl="2" indent="-21431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10000"/>
              <a:buFont typeface="Arial" panose="020B0604020202020204" pitchFamily="34" charset="0"/>
              <a:buChar char="‒"/>
              <a:defRPr sz="1600"/>
            </a:lvl3pPr>
            <a:lvl4pPr marL="598488" lvl="3" indent="-1524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600"/>
            </a:lvl4pPr>
            <a:lvl5pPr marL="817563" lvl="4" indent="-1476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̶"/>
              <a:defRPr sz="1600"/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ZA" sz="1403" dirty="0"/>
              <a:t>Above Chart Exhibit Title</a:t>
            </a:r>
          </a:p>
          <a:p>
            <a:pPr lvl="0"/>
            <a:r>
              <a:rPr lang="en-ZA" sz="1403" b="0" dirty="0"/>
              <a:t>Unit of Measure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1F3293-4EFE-461D-940D-7EE66BAE3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6478" y="2392905"/>
            <a:ext cx="2178926" cy="12333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ZA"/>
              <a:t>Click to edit Master text styles</a:t>
            </a:r>
          </a:p>
          <a:p>
            <a:pPr lvl="1"/>
            <a:r>
              <a:rPr lang="en-ZA"/>
              <a:t>Second level</a:t>
            </a:r>
          </a:p>
          <a:p>
            <a:pPr lvl="2"/>
            <a:r>
              <a:rPr lang="en-ZA"/>
              <a:t>Third level</a:t>
            </a:r>
          </a:p>
          <a:p>
            <a:pPr lvl="3"/>
            <a:r>
              <a:rPr lang="en-ZA"/>
              <a:t>Fourth level</a:t>
            </a:r>
          </a:p>
          <a:p>
            <a:pPr lvl="4"/>
            <a:r>
              <a:rPr lang="en-ZA"/>
              <a:t>Fifth level</a:t>
            </a:r>
            <a:endParaRPr lang="en-ZA" dirty="0"/>
          </a:p>
        </p:txBody>
      </p:sp>
      <p:grpSp>
        <p:nvGrpSpPr>
          <p:cNvPr id="170" name="LegendLines" hidden="1">
            <a:extLst>
              <a:ext uri="{FF2B5EF4-FFF2-40B4-BE49-F238E27FC236}">
                <a16:creationId xmlns:a16="http://schemas.microsoft.com/office/drawing/2014/main" id="{4392B9D9-E27C-4095-9824-2998D92BC238}"/>
              </a:ext>
            </a:extLst>
          </p:cNvPr>
          <p:cNvGrpSpPr/>
          <p:nvPr userDrawn="1"/>
        </p:nvGrpSpPr>
        <p:grpSpPr>
          <a:xfrm>
            <a:off x="9047795" y="3438611"/>
            <a:ext cx="1223032" cy="1061861"/>
            <a:chOff x="10162879" y="3212995"/>
            <a:chExt cx="1394638" cy="963301"/>
          </a:xfrm>
        </p:grpSpPr>
        <p:sp>
          <p:nvSpPr>
            <p:cNvPr id="171" name="Legend1">
              <a:extLst>
                <a:ext uri="{FF2B5EF4-FFF2-40B4-BE49-F238E27FC236}">
                  <a16:creationId xmlns:a16="http://schemas.microsoft.com/office/drawing/2014/main" id="{401FF6A5-5D89-4973-A098-DB3B977F26C9}"/>
                </a:ext>
              </a:extLst>
            </p:cNvPr>
            <p:cNvSpPr txBox="1"/>
            <p:nvPr/>
          </p:nvSpPr>
          <p:spPr>
            <a:xfrm>
              <a:off x="10886522" y="3212995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172" name="Legend2">
              <a:extLst>
                <a:ext uri="{FF2B5EF4-FFF2-40B4-BE49-F238E27FC236}">
                  <a16:creationId xmlns:a16="http://schemas.microsoft.com/office/drawing/2014/main" id="{44891F2B-4CE5-43A0-985B-74E1F767CE3B}"/>
                </a:ext>
              </a:extLst>
            </p:cNvPr>
            <p:cNvSpPr txBox="1"/>
            <p:nvPr/>
          </p:nvSpPr>
          <p:spPr>
            <a:xfrm>
              <a:off x="10886522" y="3584416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173" name="Legend3">
              <a:extLst>
                <a:ext uri="{FF2B5EF4-FFF2-40B4-BE49-F238E27FC236}">
                  <a16:creationId xmlns:a16="http://schemas.microsoft.com/office/drawing/2014/main" id="{C853FA41-BAFE-4A76-A542-97D4043D7616}"/>
                </a:ext>
              </a:extLst>
            </p:cNvPr>
            <p:cNvSpPr txBox="1"/>
            <p:nvPr/>
          </p:nvSpPr>
          <p:spPr>
            <a:xfrm>
              <a:off x="10886522" y="3955837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174" name="LineLegend3">
              <a:extLst>
                <a:ext uri="{FF2B5EF4-FFF2-40B4-BE49-F238E27FC236}">
                  <a16:creationId xmlns:a16="http://schemas.microsoft.com/office/drawing/2014/main" id="{002761E0-7C4B-4AA6-A182-F35601119E96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0162879" y="4092784"/>
              <a:ext cx="45720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t"/>
            <a:lstStyle/>
            <a:p>
              <a:endParaRPr lang="en-ZA" sz="1579" baseline="0" dirty="0">
                <a:latin typeface="+mj-lt"/>
                <a:ea typeface="+mn-ea"/>
              </a:endParaRPr>
            </a:p>
          </p:txBody>
        </p:sp>
        <p:sp>
          <p:nvSpPr>
            <p:cNvPr id="175" name="LineLegend2">
              <a:extLst>
                <a:ext uri="{FF2B5EF4-FFF2-40B4-BE49-F238E27FC236}">
                  <a16:creationId xmlns:a16="http://schemas.microsoft.com/office/drawing/2014/main" id="{EE26AB80-7D10-4E1A-9AFE-D437640DFCC5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0162879" y="3719425"/>
              <a:ext cx="45720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t"/>
            <a:lstStyle/>
            <a:p>
              <a:endParaRPr lang="en-ZA" sz="1579" baseline="0" dirty="0">
                <a:latin typeface="+mj-lt"/>
                <a:ea typeface="+mn-ea"/>
              </a:endParaRPr>
            </a:p>
          </p:txBody>
        </p:sp>
        <p:sp>
          <p:nvSpPr>
            <p:cNvPr id="176" name="LineLegend1">
              <a:extLst>
                <a:ext uri="{FF2B5EF4-FFF2-40B4-BE49-F238E27FC236}">
                  <a16:creationId xmlns:a16="http://schemas.microsoft.com/office/drawing/2014/main" id="{3621F0F9-8F73-47A2-A112-7F6FA0456512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0162879" y="3351494"/>
              <a:ext cx="45720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t"/>
            <a:lstStyle/>
            <a:p>
              <a:endParaRPr lang="en-ZA" sz="1579" baseline="0" dirty="0">
                <a:latin typeface="+mj-lt"/>
                <a:ea typeface="+mn-ea"/>
              </a:endParaRPr>
            </a:p>
          </p:txBody>
        </p:sp>
      </p:grpSp>
      <p:grpSp>
        <p:nvGrpSpPr>
          <p:cNvPr id="177" name="LegendMoons" hidden="1">
            <a:extLst>
              <a:ext uri="{FF2B5EF4-FFF2-40B4-BE49-F238E27FC236}">
                <a16:creationId xmlns:a16="http://schemas.microsoft.com/office/drawing/2014/main" id="{40B249B6-77BE-4916-85F7-4ECED8794723}"/>
              </a:ext>
            </a:extLst>
          </p:cNvPr>
          <p:cNvGrpSpPr/>
          <p:nvPr userDrawn="1"/>
        </p:nvGrpSpPr>
        <p:grpSpPr>
          <a:xfrm>
            <a:off x="9373154" y="1236748"/>
            <a:ext cx="897673" cy="1934868"/>
            <a:chOff x="7723680" y="1679039"/>
            <a:chExt cx="1023627" cy="1755277"/>
          </a:xfrm>
        </p:grpSpPr>
        <p:sp>
          <p:nvSpPr>
            <p:cNvPr id="178" name="Legend1">
              <a:extLst>
                <a:ext uri="{FF2B5EF4-FFF2-40B4-BE49-F238E27FC236}">
                  <a16:creationId xmlns:a16="http://schemas.microsoft.com/office/drawing/2014/main" id="{D2612E22-D2CE-4324-B879-CAAA60F19384}"/>
                </a:ext>
              </a:extLst>
            </p:cNvPr>
            <p:cNvSpPr txBox="1"/>
            <p:nvPr/>
          </p:nvSpPr>
          <p:spPr>
            <a:xfrm>
              <a:off x="8076312" y="1679039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186" name="Legend2">
              <a:extLst>
                <a:ext uri="{FF2B5EF4-FFF2-40B4-BE49-F238E27FC236}">
                  <a16:creationId xmlns:a16="http://schemas.microsoft.com/office/drawing/2014/main" id="{A08B2867-FD6A-4BC5-AA40-98DF4C35B02B}"/>
                </a:ext>
              </a:extLst>
            </p:cNvPr>
            <p:cNvSpPr txBox="1"/>
            <p:nvPr/>
          </p:nvSpPr>
          <p:spPr>
            <a:xfrm>
              <a:off x="8076312" y="2054498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198" name="Legend3">
              <a:extLst>
                <a:ext uri="{FF2B5EF4-FFF2-40B4-BE49-F238E27FC236}">
                  <a16:creationId xmlns:a16="http://schemas.microsoft.com/office/drawing/2014/main" id="{78C85238-97A7-4B23-BDFD-EB43DBE747BE}"/>
                </a:ext>
              </a:extLst>
            </p:cNvPr>
            <p:cNvSpPr txBox="1"/>
            <p:nvPr/>
          </p:nvSpPr>
          <p:spPr>
            <a:xfrm>
              <a:off x="8076312" y="2429957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199" name="Legend4">
              <a:extLst>
                <a:ext uri="{FF2B5EF4-FFF2-40B4-BE49-F238E27FC236}">
                  <a16:creationId xmlns:a16="http://schemas.microsoft.com/office/drawing/2014/main" id="{2DFA8FF1-4237-46D0-BA31-A00E5294CF70}"/>
                </a:ext>
              </a:extLst>
            </p:cNvPr>
            <p:cNvSpPr txBox="1"/>
            <p:nvPr/>
          </p:nvSpPr>
          <p:spPr>
            <a:xfrm>
              <a:off x="8076312" y="2805416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200" name="Legend5">
              <a:extLst>
                <a:ext uri="{FF2B5EF4-FFF2-40B4-BE49-F238E27FC236}">
                  <a16:creationId xmlns:a16="http://schemas.microsoft.com/office/drawing/2014/main" id="{375C1A4D-9D96-4FBA-A15B-52C3B1FF62BF}"/>
                </a:ext>
              </a:extLst>
            </p:cNvPr>
            <p:cNvSpPr txBox="1"/>
            <p:nvPr/>
          </p:nvSpPr>
          <p:spPr>
            <a:xfrm>
              <a:off x="8076312" y="3180877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grpSp>
          <p:nvGrpSpPr>
            <p:cNvPr id="201" name="MoonLegend1">
              <a:extLst>
                <a:ext uri="{FF2B5EF4-FFF2-40B4-BE49-F238E27FC236}">
                  <a16:creationId xmlns:a16="http://schemas.microsoft.com/office/drawing/2014/main" id="{19891059-D400-494C-8600-719D5FB9E21F}"/>
                </a:ext>
              </a:extLst>
            </p:cNvPr>
            <p:cNvGrpSpPr>
              <a:grpSpLocks noChangeAspect="1"/>
            </p:cNvGrpSpPr>
            <p:nvPr>
              <p:custDataLst>
                <p:tags r:id="rId22"/>
              </p:custDataLst>
            </p:nvPr>
          </p:nvGrpSpPr>
          <p:grpSpPr>
            <a:xfrm>
              <a:off x="7723680" y="1702457"/>
              <a:ext cx="228600" cy="228600"/>
              <a:chOff x="762000" y="1270000"/>
              <a:chExt cx="254000" cy="254000"/>
            </a:xfrm>
          </p:grpSpPr>
          <p:sp>
            <p:nvSpPr>
              <p:cNvPr id="214" name="Oval 213">
                <a:extLst>
                  <a:ext uri="{FF2B5EF4-FFF2-40B4-BE49-F238E27FC236}">
                    <a16:creationId xmlns:a16="http://schemas.microsoft.com/office/drawing/2014/main" id="{8C991DC8-1384-4F2E-9397-21E32265F299}"/>
                  </a:ext>
                </a:extLst>
              </p:cNvPr>
              <p:cNvSpPr/>
              <p:nvPr>
                <p:custDataLst>
                  <p:tags r:id="rId35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endParaRPr lang="en-ZA" sz="1579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215" name="Arc 214">
                <a:extLst>
                  <a:ext uri="{FF2B5EF4-FFF2-40B4-BE49-F238E27FC236}">
                    <a16:creationId xmlns:a16="http://schemas.microsoft.com/office/drawing/2014/main" id="{A2BE3D95-AC7A-42F0-8765-C2DD1B75D5BE}"/>
                  </a:ext>
                </a:extLst>
              </p:cNvPr>
              <p:cNvSpPr/>
              <p:nvPr>
                <p:custDataLst>
                  <p:tags r:id="rId36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t"/>
              <a:lstStyle/>
              <a:p>
                <a:pPr algn="ctr"/>
                <a:endParaRPr lang="en-ZA" sz="1579" dirty="0">
                  <a:latin typeface="+mj-lt"/>
                </a:endParaRPr>
              </a:p>
            </p:txBody>
          </p:sp>
        </p:grpSp>
        <p:grpSp>
          <p:nvGrpSpPr>
            <p:cNvPr id="202" name="MoonLegend2">
              <a:extLst>
                <a:ext uri="{FF2B5EF4-FFF2-40B4-BE49-F238E27FC236}">
                  <a16:creationId xmlns:a16="http://schemas.microsoft.com/office/drawing/2014/main" id="{3593CD6B-4277-49B7-89E8-CADE8405D861}"/>
                </a:ext>
              </a:extLst>
            </p:cNvPr>
            <p:cNvGrpSpPr>
              <a:grpSpLocks noChangeAspect="1"/>
            </p:cNvGrpSpPr>
            <p:nvPr>
              <p:custDataLst>
                <p:tags r:id="rId23"/>
              </p:custDataLst>
            </p:nvPr>
          </p:nvGrpSpPr>
          <p:grpSpPr>
            <a:xfrm>
              <a:off x="7723680" y="2078270"/>
              <a:ext cx="228600" cy="228600"/>
              <a:chOff x="762000" y="1270000"/>
              <a:chExt cx="254000" cy="254000"/>
            </a:xfrm>
          </p:grpSpPr>
          <p:sp>
            <p:nvSpPr>
              <p:cNvPr id="212" name="Oval 211">
                <a:extLst>
                  <a:ext uri="{FF2B5EF4-FFF2-40B4-BE49-F238E27FC236}">
                    <a16:creationId xmlns:a16="http://schemas.microsoft.com/office/drawing/2014/main" id="{F33B0320-0C18-42F2-A406-84459647DEFD}"/>
                  </a:ext>
                </a:extLst>
              </p:cNvPr>
              <p:cNvSpPr/>
              <p:nvPr>
                <p:custDataLst>
                  <p:tags r:id="rId33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endParaRPr lang="en-ZA" sz="1579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213" name="Arc 212">
                <a:extLst>
                  <a:ext uri="{FF2B5EF4-FFF2-40B4-BE49-F238E27FC236}">
                    <a16:creationId xmlns:a16="http://schemas.microsoft.com/office/drawing/2014/main" id="{A825E3E8-B3F8-4EEA-B7C2-3C9C3146E68A}"/>
                  </a:ext>
                </a:extLst>
              </p:cNvPr>
              <p:cNvSpPr/>
              <p:nvPr>
                <p:custDataLst>
                  <p:tags r:id="rId34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t"/>
              <a:lstStyle/>
              <a:p>
                <a:pPr algn="ctr"/>
                <a:endParaRPr lang="en-ZA" sz="1579" dirty="0">
                  <a:latin typeface="+mj-lt"/>
                </a:endParaRPr>
              </a:p>
            </p:txBody>
          </p:sp>
        </p:grpSp>
        <p:grpSp>
          <p:nvGrpSpPr>
            <p:cNvPr id="203" name="MoonLegend3">
              <a:extLst>
                <a:ext uri="{FF2B5EF4-FFF2-40B4-BE49-F238E27FC236}">
                  <a16:creationId xmlns:a16="http://schemas.microsoft.com/office/drawing/2014/main" id="{3BEA4788-D50D-44D4-A2EA-24CE87AC233F}"/>
                </a:ext>
              </a:extLst>
            </p:cNvPr>
            <p:cNvGrpSpPr>
              <a:grpSpLocks noChangeAspect="1"/>
            </p:cNvGrpSpPr>
            <p:nvPr>
              <p:custDataLst>
                <p:tags r:id="rId24"/>
              </p:custDataLst>
            </p:nvPr>
          </p:nvGrpSpPr>
          <p:grpSpPr>
            <a:xfrm>
              <a:off x="7723680" y="2454085"/>
              <a:ext cx="228600" cy="228600"/>
              <a:chOff x="762000" y="1270000"/>
              <a:chExt cx="254000" cy="254000"/>
            </a:xfrm>
          </p:grpSpPr>
          <p:sp>
            <p:nvSpPr>
              <p:cNvPr id="210" name="Oval 209">
                <a:extLst>
                  <a:ext uri="{FF2B5EF4-FFF2-40B4-BE49-F238E27FC236}">
                    <a16:creationId xmlns:a16="http://schemas.microsoft.com/office/drawing/2014/main" id="{5A8F4784-2068-4ADE-B521-CA7A85691013}"/>
                  </a:ext>
                </a:extLst>
              </p:cNvPr>
              <p:cNvSpPr/>
              <p:nvPr>
                <p:custDataLst>
                  <p:tags r:id="rId31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endParaRPr lang="en-ZA" sz="1579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211" name="Arc 210">
                <a:extLst>
                  <a:ext uri="{FF2B5EF4-FFF2-40B4-BE49-F238E27FC236}">
                    <a16:creationId xmlns:a16="http://schemas.microsoft.com/office/drawing/2014/main" id="{A3474F8D-4935-46F4-91B1-0ECD1F913CD6}"/>
                  </a:ext>
                </a:extLst>
              </p:cNvPr>
              <p:cNvSpPr/>
              <p:nvPr>
                <p:custDataLst>
                  <p:tags r:id="rId32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t"/>
              <a:lstStyle/>
              <a:p>
                <a:pPr algn="ctr"/>
                <a:endParaRPr lang="en-ZA" sz="1579" dirty="0">
                  <a:latin typeface="+mj-lt"/>
                </a:endParaRPr>
              </a:p>
            </p:txBody>
          </p:sp>
        </p:grpSp>
        <p:grpSp>
          <p:nvGrpSpPr>
            <p:cNvPr id="204" name="MoonLegend4">
              <a:extLst>
                <a:ext uri="{FF2B5EF4-FFF2-40B4-BE49-F238E27FC236}">
                  <a16:creationId xmlns:a16="http://schemas.microsoft.com/office/drawing/2014/main" id="{4BECAE49-A7AC-4815-BBE1-B6B9CEE2B052}"/>
                </a:ext>
              </a:extLst>
            </p:cNvPr>
            <p:cNvGrpSpPr>
              <a:grpSpLocks noChangeAspect="1"/>
            </p:cNvGrpSpPr>
            <p:nvPr>
              <p:custDataLst>
                <p:tags r:id="rId25"/>
              </p:custDataLst>
            </p:nvPr>
          </p:nvGrpSpPr>
          <p:grpSpPr>
            <a:xfrm>
              <a:off x="7723680" y="2829900"/>
              <a:ext cx="228600" cy="228600"/>
              <a:chOff x="762000" y="1270000"/>
              <a:chExt cx="254000" cy="254000"/>
            </a:xfrm>
          </p:grpSpPr>
          <p:sp>
            <p:nvSpPr>
              <p:cNvPr id="208" name="Oval 207">
                <a:extLst>
                  <a:ext uri="{FF2B5EF4-FFF2-40B4-BE49-F238E27FC236}">
                    <a16:creationId xmlns:a16="http://schemas.microsoft.com/office/drawing/2014/main" id="{45DF3559-2DBF-4ED0-AF78-1560D300CBC4}"/>
                  </a:ext>
                </a:extLst>
              </p:cNvPr>
              <p:cNvSpPr/>
              <p:nvPr>
                <p:custDataLst>
                  <p:tags r:id="rId29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endParaRPr lang="en-ZA" sz="1579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209" name="Arc 208">
                <a:extLst>
                  <a:ext uri="{FF2B5EF4-FFF2-40B4-BE49-F238E27FC236}">
                    <a16:creationId xmlns:a16="http://schemas.microsoft.com/office/drawing/2014/main" id="{4576D6B3-BCF6-445A-9A3A-340A8C27F56B}"/>
                  </a:ext>
                </a:extLst>
              </p:cNvPr>
              <p:cNvSpPr/>
              <p:nvPr>
                <p:custDataLst>
                  <p:tags r:id="rId30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t"/>
              <a:lstStyle/>
              <a:p>
                <a:pPr algn="ctr"/>
                <a:endParaRPr lang="en-ZA" sz="1579" dirty="0">
                  <a:latin typeface="+mj-lt"/>
                </a:endParaRPr>
              </a:p>
            </p:txBody>
          </p:sp>
        </p:grpSp>
        <p:grpSp>
          <p:nvGrpSpPr>
            <p:cNvPr id="205" name="MoonLegend5">
              <a:extLst>
                <a:ext uri="{FF2B5EF4-FFF2-40B4-BE49-F238E27FC236}">
                  <a16:creationId xmlns:a16="http://schemas.microsoft.com/office/drawing/2014/main" id="{CCF8EE28-DCA8-4B0B-A18E-92B4FCC75447}"/>
                </a:ext>
              </a:extLst>
            </p:cNvPr>
            <p:cNvGrpSpPr>
              <a:grpSpLocks noChangeAspect="1"/>
            </p:cNvGrpSpPr>
            <p:nvPr>
              <p:custDataLst>
                <p:tags r:id="rId26"/>
              </p:custDataLst>
            </p:nvPr>
          </p:nvGrpSpPr>
          <p:grpSpPr>
            <a:xfrm>
              <a:off x="7723680" y="3205716"/>
              <a:ext cx="228600" cy="228600"/>
              <a:chOff x="762000" y="1270000"/>
              <a:chExt cx="254000" cy="254000"/>
            </a:xfrm>
          </p:grpSpPr>
          <p:sp>
            <p:nvSpPr>
              <p:cNvPr id="206" name="Oval 205">
                <a:extLst>
                  <a:ext uri="{FF2B5EF4-FFF2-40B4-BE49-F238E27FC236}">
                    <a16:creationId xmlns:a16="http://schemas.microsoft.com/office/drawing/2014/main" id="{4022EF35-0098-485E-8B4A-5D625FD4FF67}"/>
                  </a:ext>
                </a:extLst>
              </p:cNvPr>
              <p:cNvSpPr/>
              <p:nvPr>
                <p:custDataLst>
                  <p:tags r:id="rId27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endParaRPr lang="en-ZA" sz="1579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207" name="Arc 206">
                <a:extLst>
                  <a:ext uri="{FF2B5EF4-FFF2-40B4-BE49-F238E27FC236}">
                    <a16:creationId xmlns:a16="http://schemas.microsoft.com/office/drawing/2014/main" id="{D66DE879-1E08-491E-8C21-7A000CEB102F}"/>
                  </a:ext>
                </a:extLst>
              </p:cNvPr>
              <p:cNvSpPr/>
              <p:nvPr>
                <p:custDataLst>
                  <p:tags r:id="rId28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t"/>
              <a:lstStyle/>
              <a:p>
                <a:pPr algn="ctr"/>
                <a:endParaRPr lang="en-ZA" sz="1579" dirty="0">
                  <a:latin typeface="+mj-lt"/>
                </a:endParaRPr>
              </a:p>
            </p:txBody>
          </p:sp>
        </p:grpSp>
      </p:grpSp>
      <p:grpSp>
        <p:nvGrpSpPr>
          <p:cNvPr id="216" name="LegendBoxes" hidden="1">
            <a:extLst>
              <a:ext uri="{FF2B5EF4-FFF2-40B4-BE49-F238E27FC236}">
                <a16:creationId xmlns:a16="http://schemas.microsoft.com/office/drawing/2014/main" id="{8AA5C346-4E96-44BA-A7C1-E51FD39B6E62}"/>
              </a:ext>
            </a:extLst>
          </p:cNvPr>
          <p:cNvGrpSpPr/>
          <p:nvPr userDrawn="1"/>
        </p:nvGrpSpPr>
        <p:grpSpPr>
          <a:xfrm>
            <a:off x="9396382" y="4795867"/>
            <a:ext cx="874446" cy="1901658"/>
            <a:chOff x="10652400" y="4292047"/>
            <a:chExt cx="997141" cy="1725150"/>
          </a:xfrm>
        </p:grpSpPr>
        <p:sp>
          <p:nvSpPr>
            <p:cNvPr id="217" name="RectangleLegend1">
              <a:extLst>
                <a:ext uri="{FF2B5EF4-FFF2-40B4-BE49-F238E27FC236}">
                  <a16:creationId xmlns:a16="http://schemas.microsoft.com/office/drawing/2014/main" id="{CC5653A8-AB2A-4793-9AB6-B33C01DAEA77}"/>
                </a:ext>
              </a:extLst>
            </p:cNvPr>
            <p:cNvSpPr/>
            <p:nvPr/>
          </p:nvSpPr>
          <p:spPr>
            <a:xfrm>
              <a:off x="10652400" y="4344182"/>
              <a:ext cx="172729" cy="172729"/>
            </a:xfrm>
            <a:prstGeom prst="rect">
              <a:avLst/>
            </a:prstGeom>
            <a:solidFill>
              <a:schemeClr val="accent1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 sz="1579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18" name="RectangleLegend2">
              <a:extLst>
                <a:ext uri="{FF2B5EF4-FFF2-40B4-BE49-F238E27FC236}">
                  <a16:creationId xmlns:a16="http://schemas.microsoft.com/office/drawing/2014/main" id="{C237E6B3-C39B-4A63-88EA-D0F2DE9D9EF9}"/>
                </a:ext>
              </a:extLst>
            </p:cNvPr>
            <p:cNvSpPr/>
            <p:nvPr/>
          </p:nvSpPr>
          <p:spPr>
            <a:xfrm>
              <a:off x="10652400" y="4723680"/>
              <a:ext cx="172729" cy="172729"/>
            </a:xfrm>
            <a:prstGeom prst="rect">
              <a:avLst/>
            </a:prstGeom>
            <a:solidFill>
              <a:schemeClr val="accent2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 sz="1579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19" name="RectangleLegend3">
              <a:extLst>
                <a:ext uri="{FF2B5EF4-FFF2-40B4-BE49-F238E27FC236}">
                  <a16:creationId xmlns:a16="http://schemas.microsoft.com/office/drawing/2014/main" id="{45966453-A805-446B-ADBE-138A018E7CF7}"/>
                </a:ext>
              </a:extLst>
            </p:cNvPr>
            <p:cNvSpPr/>
            <p:nvPr/>
          </p:nvSpPr>
          <p:spPr>
            <a:xfrm>
              <a:off x="10652400" y="5097276"/>
              <a:ext cx="172729" cy="172729"/>
            </a:xfrm>
            <a:prstGeom prst="rect">
              <a:avLst/>
            </a:prstGeom>
            <a:solidFill>
              <a:schemeClr val="accent3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 sz="1579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20" name="RectangleLegend4">
              <a:extLst>
                <a:ext uri="{FF2B5EF4-FFF2-40B4-BE49-F238E27FC236}">
                  <a16:creationId xmlns:a16="http://schemas.microsoft.com/office/drawing/2014/main" id="{95108539-E6FC-4687-B423-F8D183139157}"/>
                </a:ext>
              </a:extLst>
            </p:cNvPr>
            <p:cNvSpPr/>
            <p:nvPr/>
          </p:nvSpPr>
          <p:spPr>
            <a:xfrm>
              <a:off x="10652400" y="5470872"/>
              <a:ext cx="172729" cy="172729"/>
            </a:xfrm>
            <a:prstGeom prst="rect">
              <a:avLst/>
            </a:prstGeom>
            <a:solidFill>
              <a:schemeClr val="accent4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 sz="1579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21" name="RectangleLegend5">
              <a:extLst>
                <a:ext uri="{FF2B5EF4-FFF2-40B4-BE49-F238E27FC236}">
                  <a16:creationId xmlns:a16="http://schemas.microsoft.com/office/drawing/2014/main" id="{5ED495A7-7E5E-4BE3-A475-0563BC57BBBB}"/>
                </a:ext>
              </a:extLst>
            </p:cNvPr>
            <p:cNvSpPr/>
            <p:nvPr/>
          </p:nvSpPr>
          <p:spPr>
            <a:xfrm>
              <a:off x="10652400" y="5844468"/>
              <a:ext cx="172729" cy="172729"/>
            </a:xfrm>
            <a:prstGeom prst="rect">
              <a:avLst/>
            </a:prstGeom>
            <a:solidFill>
              <a:schemeClr val="accent5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 sz="1579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22" name="Legend1">
              <a:extLst>
                <a:ext uri="{FF2B5EF4-FFF2-40B4-BE49-F238E27FC236}">
                  <a16:creationId xmlns:a16="http://schemas.microsoft.com/office/drawing/2014/main" id="{D4DEF9EB-07C7-40B8-BA23-2124107C32B1}"/>
                </a:ext>
              </a:extLst>
            </p:cNvPr>
            <p:cNvSpPr txBox="1"/>
            <p:nvPr/>
          </p:nvSpPr>
          <p:spPr>
            <a:xfrm>
              <a:off x="10978546" y="4292047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223" name="Legend2">
              <a:extLst>
                <a:ext uri="{FF2B5EF4-FFF2-40B4-BE49-F238E27FC236}">
                  <a16:creationId xmlns:a16="http://schemas.microsoft.com/office/drawing/2014/main" id="{64E16D55-DC02-47F8-977F-E97333755C2A}"/>
                </a:ext>
              </a:extLst>
            </p:cNvPr>
            <p:cNvSpPr txBox="1"/>
            <p:nvPr/>
          </p:nvSpPr>
          <p:spPr>
            <a:xfrm>
              <a:off x="10978546" y="4671545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224" name="Legend3">
              <a:extLst>
                <a:ext uri="{FF2B5EF4-FFF2-40B4-BE49-F238E27FC236}">
                  <a16:creationId xmlns:a16="http://schemas.microsoft.com/office/drawing/2014/main" id="{02344EBC-5BBD-4324-8E77-D61032CBECEB}"/>
                </a:ext>
              </a:extLst>
            </p:cNvPr>
            <p:cNvSpPr txBox="1"/>
            <p:nvPr/>
          </p:nvSpPr>
          <p:spPr>
            <a:xfrm>
              <a:off x="10978546" y="5051043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225" name="Legend4">
              <a:extLst>
                <a:ext uri="{FF2B5EF4-FFF2-40B4-BE49-F238E27FC236}">
                  <a16:creationId xmlns:a16="http://schemas.microsoft.com/office/drawing/2014/main" id="{2E4BE60C-008B-454B-85F2-D5EC0FDC9C22}"/>
                </a:ext>
              </a:extLst>
            </p:cNvPr>
            <p:cNvSpPr txBox="1"/>
            <p:nvPr/>
          </p:nvSpPr>
          <p:spPr>
            <a:xfrm>
              <a:off x="10978546" y="5422464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  <p:sp>
          <p:nvSpPr>
            <p:cNvPr id="226" name="Legend5">
              <a:extLst>
                <a:ext uri="{FF2B5EF4-FFF2-40B4-BE49-F238E27FC236}">
                  <a16:creationId xmlns:a16="http://schemas.microsoft.com/office/drawing/2014/main" id="{B85F5035-3FA5-4E11-920F-2B50A0D57A3A}"/>
                </a:ext>
              </a:extLst>
            </p:cNvPr>
            <p:cNvSpPr txBox="1"/>
            <p:nvPr/>
          </p:nvSpPr>
          <p:spPr>
            <a:xfrm>
              <a:off x="10978545" y="5793885"/>
              <a:ext cx="670995" cy="22045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t" anchorCtr="0">
              <a:spAutoFit/>
            </a:bodyPr>
            <a:lstStyle/>
            <a:p>
              <a:pPr>
                <a:spcAft>
                  <a:spcPts val="526"/>
                </a:spcAft>
              </a:pPr>
              <a:r>
                <a:rPr lang="en-ZA" sz="1579" dirty="0">
                  <a:latin typeface="+mj-lt"/>
                </a:rPr>
                <a:t>Legend</a:t>
              </a:r>
            </a:p>
          </p:txBody>
        </p:sp>
      </p:grpSp>
      <p:pic>
        <p:nvPicPr>
          <p:cNvPr id="148" name="Picture 147">
            <a:extLst>
              <a:ext uri="{FF2B5EF4-FFF2-40B4-BE49-F238E27FC236}">
                <a16:creationId xmlns:a16="http://schemas.microsoft.com/office/drawing/2014/main" id="{1F8F1580-A28D-4F6D-9648-5C03F518AD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534" b="11676"/>
          <a:stretch/>
        </p:blipFill>
        <p:spPr>
          <a:xfrm>
            <a:off x="8856198" y="-1"/>
            <a:ext cx="1772250" cy="96439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EDBA3A8-41B7-4921-9307-71F0EC454CD0}"/>
              </a:ext>
            </a:extLst>
          </p:cNvPr>
          <p:cNvSpPr/>
          <p:nvPr userDrawn="1"/>
        </p:nvSpPr>
        <p:spPr>
          <a:xfrm>
            <a:off x="0" y="7216970"/>
            <a:ext cx="10689140" cy="342692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263"/>
              </a:spcBef>
              <a:spcAft>
                <a:spcPts val="263"/>
              </a:spcAft>
            </a:pPr>
            <a:endParaRPr lang="en-ZA" sz="1403" dirty="0">
              <a:solidFill>
                <a:schemeClr val="bg1"/>
              </a:solidFill>
            </a:endParaRPr>
          </a:p>
        </p:txBody>
      </p:sp>
      <p:sp>
        <p:nvSpPr>
          <p:cNvPr id="7" name="MSIPCMContentMarking" descr="{&quot;HashCode&quot;:-264239657,&quot;Placement&quot;:&quot;Footer&quot;,&quot;Top&quot;:521.6203,&quot;Left&quot;:445.922455,&quot;SlideWidth&quot;:960,&quot;SlideHeight&quot;:540}">
            <a:extLst>
              <a:ext uri="{FF2B5EF4-FFF2-40B4-BE49-F238E27FC236}">
                <a16:creationId xmlns:a16="http://schemas.microsoft.com/office/drawing/2014/main" id="{EAB0337D-7F0F-4544-B9A0-D40FDC5D1616}"/>
              </a:ext>
            </a:extLst>
          </p:cNvPr>
          <p:cNvSpPr txBox="1"/>
          <p:nvPr userDrawn="1"/>
        </p:nvSpPr>
        <p:spPr>
          <a:xfrm>
            <a:off x="4966375" y="7302370"/>
            <a:ext cx="759063" cy="257305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 anchor="ctr" anchorCtr="1"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ZA" sz="789">
                <a:solidFill>
                  <a:srgbClr val="7C7C80"/>
                </a:solidFill>
                <a:latin typeface="Arial" panose="020B0604020202020204" pitchFamily="34" charset="0"/>
              </a:rPr>
              <a:t>Confidential</a:t>
            </a:r>
            <a:endParaRPr lang="en-ZA" sz="789" dirty="0">
              <a:solidFill>
                <a:srgbClr val="7C7C8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331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4" r:id="rId1"/>
    <p:sldLayoutId id="2147484345" r:id="rId2"/>
    <p:sldLayoutId id="2147484346" r:id="rId3"/>
    <p:sldLayoutId id="2147484347" r:id="rId4"/>
    <p:sldLayoutId id="2147484348" r:id="rId5"/>
    <p:sldLayoutId id="2147484349" r:id="rId6"/>
    <p:sldLayoutId id="2147484350" r:id="rId7"/>
    <p:sldLayoutId id="2147484351" r:id="rId8"/>
    <p:sldLayoutId id="2147484352" r:id="rId9"/>
    <p:sldLayoutId id="2147484353" r:id="rId10"/>
    <p:sldLayoutId id="2147484354" r:id="rId11"/>
    <p:sldLayoutId id="2147484355" r:id="rId12"/>
    <p:sldLayoutId id="2147484356" r:id="rId13"/>
    <p:sldLayoutId id="2147484357" r:id="rId14"/>
    <p:sldLayoutId id="2147484358" r:id="rId15"/>
  </p:sldLayoutIdLst>
  <p:txStyles>
    <p:titleStyle>
      <a:lvl1pPr algn="l" defTabSz="801929" rtl="0" eaLnBrk="1" latinLnBrk="0" hangingPunct="1">
        <a:lnSpc>
          <a:spcPct val="100000"/>
        </a:lnSpc>
        <a:spcBef>
          <a:spcPct val="0"/>
        </a:spcBef>
        <a:buNone/>
        <a:defRPr sz="2193" b="1" kern="1200" spc="0" baseline="0">
          <a:ln w="6350" cap="flat">
            <a:noFill/>
            <a:miter lim="800000"/>
          </a:ln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801929" rtl="0" eaLnBrk="1" latinLnBrk="0" hangingPunct="1">
        <a:lnSpc>
          <a:spcPct val="100000"/>
        </a:lnSpc>
        <a:spcBef>
          <a:spcPts val="263"/>
        </a:spcBef>
        <a:spcAft>
          <a:spcPts val="263"/>
        </a:spcAft>
        <a:buFont typeface="Segoe UI" panose="020B0502040204020203" pitchFamily="34" charset="0"/>
        <a:buChar char="​"/>
        <a:defRPr lang="en-US" sz="1403" kern="1200" dirty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200482" indent="-200482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10000"/>
        <a:buFont typeface="Wingdings" panose="05000000000000000000" pitchFamily="2" charset="2"/>
        <a:buChar char=""/>
        <a:defRPr lang="en-US" sz="1403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384926" indent="-184444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10000"/>
        <a:buFont typeface="Arial" panose="020B0604020202020204" pitchFamily="34" charset="0"/>
        <a:buChar char="‒"/>
        <a:defRPr lang="en-US" sz="1403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521254" indent="-136328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00000"/>
        <a:buFont typeface="Arial" panose="020B0604020202020204" pitchFamily="34" charset="0"/>
        <a:buChar char="•"/>
        <a:defRPr lang="en-US" sz="1403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713717" indent="-128309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00000"/>
        <a:buFont typeface="Arial" panose="020B0604020202020204" pitchFamily="34" charset="0"/>
        <a:buChar char="̶"/>
        <a:defRPr lang="en-US" sz="1403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952290" indent="-150362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00000"/>
        <a:buFont typeface="Arial" panose="020B0604020202020204" pitchFamily="34" charset="0"/>
        <a:buChar char="▫"/>
        <a:defRPr sz="140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6pPr>
      <a:lvl7pPr marL="952290" indent="-150362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00000"/>
        <a:buFont typeface="Arial" panose="020B0604020202020204" pitchFamily="34" charset="0"/>
        <a:buChar char="▫"/>
        <a:defRPr sz="140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7pPr>
      <a:lvl8pPr marL="952290" indent="-150362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00000"/>
        <a:buFont typeface="Arial" panose="020B0604020202020204" pitchFamily="34" charset="0"/>
        <a:buChar char="▫"/>
        <a:defRPr sz="140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8pPr>
      <a:lvl9pPr marL="952290" indent="-150362" algn="l" defTabSz="801929" rtl="0" eaLnBrk="1" latinLnBrk="0" hangingPunct="1">
        <a:lnSpc>
          <a:spcPct val="100000"/>
        </a:lnSpc>
        <a:spcBef>
          <a:spcPts val="0"/>
        </a:spcBef>
        <a:spcAft>
          <a:spcPts val="263"/>
        </a:spcAft>
        <a:buSzPct val="100000"/>
        <a:buFont typeface="Arial" panose="020B0604020202020204" pitchFamily="34" charset="0"/>
        <a:buChar char="▫"/>
        <a:defRPr sz="140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9pPr>
    </p:bodyStyle>
    <p:otherStyle>
      <a:defPPr>
        <a:defRPr lang="en-US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8">
          <p15:clr>
            <a:srgbClr val="5ACBF0"/>
          </p15:clr>
        </p15:guide>
        <p15:guide id="3" orient="horz" pos="3912">
          <p15:clr>
            <a:srgbClr val="5ACBF0"/>
          </p15:clr>
        </p15:guide>
        <p15:guide id="4" orient="horz" pos="1075">
          <p15:clr>
            <a:srgbClr val="F26B43"/>
          </p15:clr>
        </p15:guide>
        <p15:guide id="5" pos="7329">
          <p15:clr>
            <a:srgbClr val="F26B43"/>
          </p15:clr>
        </p15:guide>
        <p15:guide id="6" pos="345">
          <p15:clr>
            <a:srgbClr val="F26B43"/>
          </p15:clr>
        </p15:guide>
        <p15:guide id="8" orient="horz" pos="4063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322A052D-DCF9-9A4E-A73D-B193491428D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63"/>
            </p:custDataLst>
            <p:extLst>
              <p:ext uri="{D42A27DB-BD31-4B8C-83A1-F6EECF244321}">
                <p14:modId xmlns:p14="http://schemas.microsoft.com/office/powerpoint/2010/main" val="2860400397"/>
              </p:ext>
            </p:extLst>
          </p:nvPr>
        </p:nvGraphicFramePr>
        <p:xfrm>
          <a:off x="1264" y="1588"/>
          <a:ext cx="976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4" imgW="7772400" imgH="10058400" progId="TCLayout.ActiveDocument.1">
                  <p:embed/>
                </p:oleObj>
              </mc:Choice>
              <mc:Fallback>
                <p:oleObj name="think-cell Slide" r:id="rId64" imgW="7772400" imgH="1005840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322A052D-DCF9-9A4E-A73D-B193491428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5"/>
                      <a:stretch>
                        <a:fillRect/>
                      </a:stretch>
                    </p:blipFill>
                    <p:spPr>
                      <a:xfrm>
                        <a:off x="1264" y="1588"/>
                        <a:ext cx="976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0064" y="687344"/>
            <a:ext cx="9427767" cy="58966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33408" y="7147147"/>
            <a:ext cx="2039556" cy="402483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796">
                <a:solidFill>
                  <a:schemeClr val="bg1">
                    <a:lumMod val="75000"/>
                  </a:schemeClr>
                </a:solidFill>
                <a:latin typeface="+mn-lt"/>
                <a:cs typeface="Segoe UI Semilight" panose="020B0402040204020203" pitchFamily="34" charset="0"/>
              </a:defRPr>
            </a:lvl1pPr>
          </a:lstStyle>
          <a:p>
            <a:r>
              <a:rPr lang="is-IS" dirty="0"/>
              <a:t>© BRUNSWICK GROUP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72964" y="7147147"/>
            <a:ext cx="285799" cy="402483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796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</a:lstStyle>
          <a:p>
            <a:fld id="{7849D65C-07E8-402F-B173-879496E933B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630064" y="1800226"/>
            <a:ext cx="3837989" cy="50085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240669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60" r:id="rId1"/>
    <p:sldLayoutId id="2147484361" r:id="rId2"/>
    <p:sldLayoutId id="2147484362" r:id="rId3"/>
    <p:sldLayoutId id="2147484363" r:id="rId4"/>
    <p:sldLayoutId id="2147484364" r:id="rId5"/>
    <p:sldLayoutId id="2147484365" r:id="rId6"/>
    <p:sldLayoutId id="2147484366" r:id="rId7"/>
    <p:sldLayoutId id="2147484367" r:id="rId8"/>
    <p:sldLayoutId id="2147484368" r:id="rId9"/>
    <p:sldLayoutId id="2147484369" r:id="rId10"/>
    <p:sldLayoutId id="2147484370" r:id="rId11"/>
    <p:sldLayoutId id="2147484371" r:id="rId12"/>
    <p:sldLayoutId id="2147484372" r:id="rId13"/>
    <p:sldLayoutId id="2147484373" r:id="rId14"/>
    <p:sldLayoutId id="2147484374" r:id="rId15"/>
    <p:sldLayoutId id="2147484375" r:id="rId16"/>
    <p:sldLayoutId id="2147484376" r:id="rId17"/>
    <p:sldLayoutId id="2147484377" r:id="rId18"/>
    <p:sldLayoutId id="2147484378" r:id="rId19"/>
    <p:sldLayoutId id="2147484379" r:id="rId20"/>
    <p:sldLayoutId id="2147484380" r:id="rId21"/>
    <p:sldLayoutId id="2147484381" r:id="rId22"/>
    <p:sldLayoutId id="2147484382" r:id="rId23"/>
    <p:sldLayoutId id="2147484383" r:id="rId24"/>
    <p:sldLayoutId id="2147484384" r:id="rId25"/>
    <p:sldLayoutId id="2147484385" r:id="rId26"/>
    <p:sldLayoutId id="2147484386" r:id="rId27"/>
    <p:sldLayoutId id="2147484387" r:id="rId28"/>
    <p:sldLayoutId id="2147484388" r:id="rId29"/>
    <p:sldLayoutId id="2147484389" r:id="rId30"/>
    <p:sldLayoutId id="2147484390" r:id="rId31"/>
    <p:sldLayoutId id="2147484391" r:id="rId32"/>
    <p:sldLayoutId id="2147484392" r:id="rId33"/>
    <p:sldLayoutId id="2147484393" r:id="rId34"/>
    <p:sldLayoutId id="2147484394" r:id="rId35"/>
    <p:sldLayoutId id="2147484395" r:id="rId36"/>
    <p:sldLayoutId id="2147484396" r:id="rId37"/>
    <p:sldLayoutId id="2147484397" r:id="rId38"/>
    <p:sldLayoutId id="2147484398" r:id="rId39"/>
    <p:sldLayoutId id="2147484399" r:id="rId40"/>
    <p:sldLayoutId id="2147484400" r:id="rId41"/>
    <p:sldLayoutId id="2147484401" r:id="rId42"/>
    <p:sldLayoutId id="2147484402" r:id="rId43"/>
    <p:sldLayoutId id="2147484403" r:id="rId44"/>
    <p:sldLayoutId id="2147484404" r:id="rId45"/>
    <p:sldLayoutId id="2147484405" r:id="rId46"/>
    <p:sldLayoutId id="2147484406" r:id="rId47"/>
    <p:sldLayoutId id="2147484407" r:id="rId48"/>
    <p:sldLayoutId id="2147484408" r:id="rId49"/>
    <p:sldLayoutId id="2147484409" r:id="rId50"/>
    <p:sldLayoutId id="2147484410" r:id="rId51"/>
    <p:sldLayoutId id="2147484411" r:id="rId52"/>
    <p:sldLayoutId id="2147484412" r:id="rId53"/>
    <p:sldLayoutId id="2147484413" r:id="rId54"/>
    <p:sldLayoutId id="2147484414" r:id="rId55"/>
    <p:sldLayoutId id="2147484415" r:id="rId56"/>
    <p:sldLayoutId id="2147484416" r:id="rId57"/>
    <p:sldLayoutId id="2147484417" r:id="rId58"/>
    <p:sldLayoutId id="2147484418" r:id="rId59"/>
    <p:sldLayoutId id="2147484419" r:id="rId60"/>
    <p:sldLayoutId id="2147484420" r:id="rId61"/>
  </p:sldLayoutIdLst>
  <p:hf hdr="0" dt="0"/>
  <p:txStyles>
    <p:titleStyle>
      <a:lvl1pPr algn="l" defTabSz="801773" rtl="0" eaLnBrk="1" latinLnBrk="0" hangingPunct="1">
        <a:lnSpc>
          <a:spcPct val="100000"/>
        </a:lnSpc>
        <a:spcBef>
          <a:spcPct val="0"/>
        </a:spcBef>
        <a:buNone/>
        <a:defRPr sz="2864" b="0" i="0" kern="1200">
          <a:solidFill>
            <a:schemeClr val="tx1"/>
          </a:solidFill>
          <a:latin typeface="+mj-lt"/>
          <a:ea typeface="Segoe UI" charset="0"/>
          <a:cs typeface="Segoe UI" charset="0"/>
        </a:defRPr>
      </a:lvl1pPr>
    </p:titleStyle>
    <p:bodyStyle>
      <a:lvl1pPr marL="0" marR="0" indent="0" algn="l" defTabSz="637810" rtl="0" eaLnBrk="1" fontAlgn="auto" latinLnBrk="0" hangingPunct="1">
        <a:lnSpc>
          <a:spcPct val="95000"/>
        </a:lnSpc>
        <a:spcBef>
          <a:spcPts val="955"/>
        </a:spcBef>
        <a:spcAft>
          <a:spcPts val="0"/>
        </a:spcAft>
        <a:buClrTx/>
        <a:buSzTx/>
        <a:buFont typeface="Segoe UI Light" panose="020B0502040204020203" pitchFamily="34" charset="0"/>
        <a:buNone/>
        <a:tabLst/>
        <a:defRPr lang="en-US" sz="2227" b="0" i="0" kern="1200" spc="0" baseline="0" dirty="0">
          <a:solidFill>
            <a:schemeClr val="tx1"/>
          </a:solidFill>
          <a:latin typeface="+mn-lt"/>
          <a:ea typeface="Segoe UI" charset="0"/>
          <a:cs typeface="Segoe UI" charset="0"/>
        </a:defRPr>
      </a:lvl1pPr>
      <a:lvl2pPr marL="285406" indent="-285406" algn="l" defTabSz="637810" rtl="0" eaLnBrk="1" latinLnBrk="0" hangingPunct="1">
        <a:lnSpc>
          <a:spcPct val="90000"/>
        </a:lnSpc>
        <a:spcBef>
          <a:spcPts val="716"/>
        </a:spcBef>
        <a:spcAft>
          <a:spcPts val="0"/>
        </a:spcAft>
        <a:buFont typeface="Wingdings" pitchFamily="2" charset="2"/>
        <a:buChar char="§"/>
        <a:tabLst/>
        <a:defRPr lang="en-US" sz="2227" b="0" i="0" kern="1200" spc="0" baseline="0" dirty="0">
          <a:solidFill>
            <a:schemeClr val="tx1"/>
          </a:solidFill>
          <a:latin typeface="+mn-lt"/>
          <a:ea typeface="Segoe UI" charset="0"/>
          <a:cs typeface="Segoe UI" charset="0"/>
        </a:defRPr>
      </a:lvl2pPr>
      <a:lvl3pPr marL="357975" indent="-214785" algn="l" defTabSz="637810" rtl="0" eaLnBrk="1" latinLnBrk="0" hangingPunct="1">
        <a:lnSpc>
          <a:spcPct val="90000"/>
        </a:lnSpc>
        <a:spcBef>
          <a:spcPts val="477"/>
        </a:spcBef>
        <a:spcAft>
          <a:spcPts val="0"/>
        </a:spcAft>
        <a:buFont typeface=".AppleSystemUIFont"/>
        <a:buChar char="-"/>
        <a:defRPr lang="en-US" sz="2227" b="0" i="0" kern="1200" spc="0" baseline="0" dirty="0">
          <a:solidFill>
            <a:schemeClr val="tx1"/>
          </a:solidFill>
          <a:latin typeface="+mn-lt"/>
          <a:ea typeface="Segoe UI" charset="0"/>
          <a:cs typeface="Segoe UI" charset="0"/>
        </a:defRPr>
      </a:lvl3pPr>
      <a:lvl4pPr marL="426845" indent="-140177" algn="l" defTabSz="637810" rtl="0" eaLnBrk="1" latinLnBrk="0" hangingPunct="1">
        <a:lnSpc>
          <a:spcPct val="90000"/>
        </a:lnSpc>
        <a:spcBef>
          <a:spcPts val="477"/>
        </a:spcBef>
        <a:spcAft>
          <a:spcPts val="0"/>
        </a:spcAft>
        <a:buFont typeface="Segoe UI Light" panose="020B0502040204020203" pitchFamily="34" charset="0"/>
        <a:buChar char="▪"/>
        <a:defRPr lang="en-US" sz="1591" b="0" i="0" kern="1200" spc="0" baseline="0" dirty="0">
          <a:solidFill>
            <a:schemeClr val="tx1"/>
          </a:solidFill>
          <a:latin typeface="+mn-lt"/>
          <a:ea typeface="Segoe UI" charset="0"/>
          <a:cs typeface="Segoe UI" charset="0"/>
        </a:defRPr>
      </a:lvl4pPr>
      <a:lvl5pPr marL="0" indent="0" algn="l" defTabSz="637810" rtl="0" eaLnBrk="1" latinLnBrk="0" hangingPunct="1">
        <a:lnSpc>
          <a:spcPct val="90000"/>
        </a:lnSpc>
        <a:spcBef>
          <a:spcPts val="477"/>
        </a:spcBef>
        <a:spcAft>
          <a:spcPts val="0"/>
        </a:spcAft>
        <a:buFontTx/>
        <a:buNone/>
        <a:defRPr lang="en-GB" sz="1591" b="0" i="0" kern="1200" spc="0" baseline="0" dirty="0">
          <a:solidFill>
            <a:schemeClr val="tx1"/>
          </a:solidFill>
          <a:latin typeface="+mn-lt"/>
          <a:ea typeface="Segoe UI" charset="0"/>
          <a:cs typeface="Segoe UI" charset="0"/>
        </a:defRPr>
      </a:lvl5pPr>
      <a:lvl6pPr marL="2204877" indent="-200443" algn="l" defTabSz="801773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8" kern="1200">
          <a:solidFill>
            <a:schemeClr val="tx1"/>
          </a:solidFill>
          <a:latin typeface="+mn-lt"/>
          <a:ea typeface="+mn-ea"/>
          <a:cs typeface="+mn-cs"/>
        </a:defRPr>
      </a:lvl6pPr>
      <a:lvl7pPr marL="2605764" indent="-200443" algn="l" defTabSz="801773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8" kern="1200">
          <a:solidFill>
            <a:schemeClr val="tx1"/>
          </a:solidFill>
          <a:latin typeface="+mn-lt"/>
          <a:ea typeface="+mn-ea"/>
          <a:cs typeface="+mn-cs"/>
        </a:defRPr>
      </a:lvl7pPr>
      <a:lvl8pPr marL="3006650" indent="-200443" algn="l" defTabSz="801773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8" kern="1200">
          <a:solidFill>
            <a:schemeClr val="tx1"/>
          </a:solidFill>
          <a:latin typeface="+mn-lt"/>
          <a:ea typeface="+mn-ea"/>
          <a:cs typeface="+mn-cs"/>
        </a:defRPr>
      </a:lvl8pPr>
      <a:lvl9pPr marL="3407537" indent="-200443" algn="l" defTabSz="801773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1773" rtl="0" eaLnBrk="1" latinLnBrk="0" hangingPunct="1">
        <a:defRPr sz="1578" kern="1200">
          <a:solidFill>
            <a:schemeClr val="tx1"/>
          </a:solidFill>
          <a:latin typeface="+mn-lt"/>
          <a:ea typeface="+mn-ea"/>
          <a:cs typeface="+mn-cs"/>
        </a:defRPr>
      </a:lvl1pPr>
      <a:lvl2pPr marL="400887" algn="l" defTabSz="801773" rtl="0" eaLnBrk="1" latinLnBrk="0" hangingPunct="1">
        <a:defRPr sz="1578" kern="1200">
          <a:solidFill>
            <a:schemeClr val="tx1"/>
          </a:solidFill>
          <a:latin typeface="+mn-lt"/>
          <a:ea typeface="+mn-ea"/>
          <a:cs typeface="+mn-cs"/>
        </a:defRPr>
      </a:lvl2pPr>
      <a:lvl3pPr marL="801773" algn="l" defTabSz="801773" rtl="0" eaLnBrk="1" latinLnBrk="0" hangingPunct="1">
        <a:defRPr sz="1578" kern="1200">
          <a:solidFill>
            <a:schemeClr val="tx1"/>
          </a:solidFill>
          <a:latin typeface="+mn-lt"/>
          <a:ea typeface="+mn-ea"/>
          <a:cs typeface="+mn-cs"/>
        </a:defRPr>
      </a:lvl3pPr>
      <a:lvl4pPr marL="1202660" algn="l" defTabSz="801773" rtl="0" eaLnBrk="1" latinLnBrk="0" hangingPunct="1">
        <a:defRPr sz="1578" kern="1200">
          <a:solidFill>
            <a:schemeClr val="tx1"/>
          </a:solidFill>
          <a:latin typeface="+mn-lt"/>
          <a:ea typeface="+mn-ea"/>
          <a:cs typeface="+mn-cs"/>
        </a:defRPr>
      </a:lvl4pPr>
      <a:lvl5pPr marL="1603547" algn="l" defTabSz="801773" rtl="0" eaLnBrk="1" latinLnBrk="0" hangingPunct="1">
        <a:defRPr sz="1578" kern="1200">
          <a:solidFill>
            <a:schemeClr val="tx1"/>
          </a:solidFill>
          <a:latin typeface="+mn-lt"/>
          <a:ea typeface="+mn-ea"/>
          <a:cs typeface="+mn-cs"/>
        </a:defRPr>
      </a:lvl5pPr>
      <a:lvl6pPr marL="2004434" algn="l" defTabSz="801773" rtl="0" eaLnBrk="1" latinLnBrk="0" hangingPunct="1">
        <a:defRPr sz="1578" kern="1200">
          <a:solidFill>
            <a:schemeClr val="tx1"/>
          </a:solidFill>
          <a:latin typeface="+mn-lt"/>
          <a:ea typeface="+mn-ea"/>
          <a:cs typeface="+mn-cs"/>
        </a:defRPr>
      </a:lvl6pPr>
      <a:lvl7pPr marL="2405320" algn="l" defTabSz="801773" rtl="0" eaLnBrk="1" latinLnBrk="0" hangingPunct="1">
        <a:defRPr sz="1578" kern="1200">
          <a:solidFill>
            <a:schemeClr val="tx1"/>
          </a:solidFill>
          <a:latin typeface="+mn-lt"/>
          <a:ea typeface="+mn-ea"/>
          <a:cs typeface="+mn-cs"/>
        </a:defRPr>
      </a:lvl7pPr>
      <a:lvl8pPr marL="2806207" algn="l" defTabSz="801773" rtl="0" eaLnBrk="1" latinLnBrk="0" hangingPunct="1">
        <a:defRPr sz="1578" kern="1200">
          <a:solidFill>
            <a:schemeClr val="tx1"/>
          </a:solidFill>
          <a:latin typeface="+mn-lt"/>
          <a:ea typeface="+mn-ea"/>
          <a:cs typeface="+mn-cs"/>
        </a:defRPr>
      </a:lvl8pPr>
      <a:lvl9pPr marL="3207093" algn="l" defTabSz="801773" rtl="0" eaLnBrk="1" latinLnBrk="0" hangingPunct="1">
        <a:defRPr sz="15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81">
          <p15:clr>
            <a:srgbClr val="F26B43"/>
          </p15:clr>
        </p15:guide>
        <p15:guide id="2" pos="4176">
          <p15:clr>
            <a:srgbClr val="F26B43"/>
          </p15:clr>
        </p15:guide>
        <p15:guide id="3" pos="4286">
          <p15:clr>
            <a:srgbClr val="F26B43"/>
          </p15:clr>
        </p15:guide>
        <p15:guide id="4" pos="496">
          <p15:clr>
            <a:srgbClr val="F26B43"/>
          </p15:clr>
        </p15:guide>
        <p15:guide id="5" pos="7964">
          <p15:clr>
            <a:srgbClr val="F26B43"/>
          </p15:clr>
        </p15:guide>
        <p15:guide id="6" pos="4808">
          <p15:clr>
            <a:srgbClr val="F26B43"/>
          </p15:clr>
        </p15:guide>
        <p15:guide id="7" pos="4920">
          <p15:clr>
            <a:srgbClr val="F26B43"/>
          </p15:clr>
        </p15:guide>
        <p15:guide id="8" pos="5435">
          <p15:clr>
            <a:srgbClr val="F26B43"/>
          </p15:clr>
        </p15:guide>
        <p15:guide id="9" pos="5548">
          <p15:clr>
            <a:srgbClr val="F26B43"/>
          </p15:clr>
        </p15:guide>
        <p15:guide id="10" pos="6070">
          <p15:clr>
            <a:srgbClr val="F26B43"/>
          </p15:clr>
        </p15:guide>
        <p15:guide id="11" pos="6183">
          <p15:clr>
            <a:srgbClr val="F26B43"/>
          </p15:clr>
        </p15:guide>
        <p15:guide id="12" pos="6702">
          <p15:clr>
            <a:srgbClr val="F26B43"/>
          </p15:clr>
        </p15:guide>
        <p15:guide id="13" pos="6814">
          <p15:clr>
            <a:srgbClr val="F26B43"/>
          </p15:clr>
        </p15:guide>
        <p15:guide id="14" pos="7334">
          <p15:clr>
            <a:srgbClr val="F26B43"/>
          </p15:clr>
        </p15:guide>
        <p15:guide id="15" pos="7444">
          <p15:clr>
            <a:srgbClr val="F26B43"/>
          </p15:clr>
        </p15:guide>
        <p15:guide id="16" pos="1018">
          <p15:clr>
            <a:srgbClr val="F26B43"/>
          </p15:clr>
        </p15:guide>
        <p15:guide id="17" pos="1128">
          <p15:clr>
            <a:srgbClr val="F26B43"/>
          </p15:clr>
        </p15:guide>
        <p15:guide id="18" pos="1648">
          <p15:clr>
            <a:srgbClr val="F26B43"/>
          </p15:clr>
        </p15:guide>
        <p15:guide id="19" pos="1761">
          <p15:clr>
            <a:srgbClr val="F26B43"/>
          </p15:clr>
        </p15:guide>
        <p15:guide id="20" pos="2283">
          <p15:clr>
            <a:srgbClr val="F26B43"/>
          </p15:clr>
        </p15:guide>
        <p15:guide id="21" pos="2396">
          <p15:clr>
            <a:srgbClr val="F26B43"/>
          </p15:clr>
        </p15:guide>
        <p15:guide id="22" pos="2912">
          <p15:clr>
            <a:srgbClr val="F26B43"/>
          </p15:clr>
        </p15:guide>
        <p15:guide id="23" pos="3024">
          <p15:clr>
            <a:srgbClr val="F26B43"/>
          </p15:clr>
        </p15:guide>
        <p15:guide id="24" pos="3544">
          <p15:clr>
            <a:srgbClr val="F26B43"/>
          </p15:clr>
        </p15:guide>
        <p15:guide id="25" pos="3656">
          <p15:clr>
            <a:srgbClr val="F26B43"/>
          </p15:clr>
        </p15:guide>
        <p15:guide id="26" orient="horz" pos="272">
          <p15:clr>
            <a:srgbClr val="F26B43"/>
          </p15:clr>
        </p15:guide>
        <p15:guide id="27" orient="horz" pos="4490">
          <p15:clr>
            <a:srgbClr val="F26B43"/>
          </p15:clr>
        </p15:guide>
        <p15:guide id="28" orient="horz" pos="1134">
          <p15:clr>
            <a:srgbClr val="F26B43"/>
          </p15:clr>
        </p15:guide>
        <p15:guide id="29" orient="horz" pos="4263">
          <p15:clr>
            <a:srgbClr val="F26B43"/>
          </p15:clr>
        </p15:guide>
        <p15:guide id="30" orient="horz" pos="431">
          <p15:clr>
            <a:srgbClr val="F26B43"/>
          </p15:clr>
        </p15:guide>
        <p15:guide id="31" orient="horz" pos="269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tags" Target="../tags/tag544.xml"/><Relationship Id="rId7" Type="http://schemas.openxmlformats.org/officeDocument/2006/relationships/oleObject" Target="../embeddings/oleObject79.bin"/><Relationship Id="rId2" Type="http://schemas.openxmlformats.org/officeDocument/2006/relationships/tags" Target="../tags/tag543.xml"/><Relationship Id="rId1" Type="http://schemas.openxmlformats.org/officeDocument/2006/relationships/tags" Target="../tags/tag542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546.xml"/><Relationship Id="rId4" Type="http://schemas.openxmlformats.org/officeDocument/2006/relationships/tags" Target="../tags/tag54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49.xml"/><Relationship Id="rId7" Type="http://schemas.openxmlformats.org/officeDocument/2006/relationships/image" Target="../media/image1.emf"/><Relationship Id="rId2" Type="http://schemas.openxmlformats.org/officeDocument/2006/relationships/tags" Target="../tags/tag548.xml"/><Relationship Id="rId1" Type="http://schemas.openxmlformats.org/officeDocument/2006/relationships/tags" Target="../tags/tag547.xml"/><Relationship Id="rId6" Type="http://schemas.openxmlformats.org/officeDocument/2006/relationships/oleObject" Target="../embeddings/oleObject80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6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1.bin"/><Relationship Id="rId2" Type="http://schemas.openxmlformats.org/officeDocument/2006/relationships/slideLayout" Target="../slideLayouts/slideLayout80.xml"/><Relationship Id="rId1" Type="http://schemas.openxmlformats.org/officeDocument/2006/relationships/tags" Target="../tags/tag550.x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FED05A8C-E9DD-4C3D-8260-00C3E2EBB9E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392" y="774157"/>
          <a:ext cx="1393" cy="13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395" imgH="394" progId="TCLayout.ActiveDocument.1">
                  <p:embed/>
                </p:oleObj>
              </mc:Choice>
              <mc:Fallback>
                <p:oleObj name="think-cell Slide" r:id="rId7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FED05A8C-E9DD-4C3D-8260-00C3E2EBB9E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92" y="774157"/>
                        <a:ext cx="1393" cy="13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>
            <a:extLst>
              <a:ext uri="{FF2B5EF4-FFF2-40B4-BE49-F238E27FC236}">
                <a16:creationId xmlns:a16="http://schemas.microsoft.com/office/drawing/2014/main" id="{D211EE1E-443C-423F-8FD1-93275A4D638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772765"/>
            <a:ext cx="139216" cy="139216"/>
          </a:xfrm>
          <a:prstGeom prst="rect">
            <a:avLst/>
          </a:prstGeom>
          <a:solidFill>
            <a:schemeClr val="tx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01929">
              <a:spcBef>
                <a:spcPts val="263"/>
              </a:spcBef>
              <a:spcAft>
                <a:spcPts val="263"/>
              </a:spcAft>
            </a:pPr>
            <a:endParaRPr lang="en-ZA" sz="3859" b="1" dirty="0">
              <a:solidFill>
                <a:srgbClr val="333651"/>
              </a:solidFill>
              <a:latin typeface="Calibri Light" panose="020F0302020204030204" pitchFamily="34" charset="0"/>
              <a:sym typeface="Calibri Light" panose="020F0302020204030204" pitchFamily="34" charset="0"/>
            </a:endParaRPr>
          </a:p>
        </p:txBody>
      </p:sp>
      <p:sp>
        <p:nvSpPr>
          <p:cNvPr id="2" name="Documenttype">
            <a:extLst>
              <a:ext uri="{FF2B5EF4-FFF2-40B4-BE49-F238E27FC236}">
                <a16:creationId xmlns:a16="http://schemas.microsoft.com/office/drawing/2014/main" id="{5AD1A7CD-BC85-4EED-9F76-F24C9D862F84}"/>
              </a:ext>
            </a:extLst>
          </p:cNvPr>
          <p:cNvSpPr>
            <a:spLocks noGrp="1"/>
          </p:cNvSpPr>
          <p:nvPr>
            <p:ph type="body" sz="quarter" idx="13"/>
            <p:custDataLst>
              <p:tags r:id="rId3"/>
            </p:custDataLst>
          </p:nvPr>
        </p:nvSpPr>
        <p:spPr>
          <a:xfrm>
            <a:off x="798902" y="4568221"/>
            <a:ext cx="9094008" cy="246221"/>
          </a:xfrm>
        </p:spPr>
        <p:txBody>
          <a:bodyPr/>
          <a:lstStyle/>
          <a:p>
            <a:r>
              <a:rPr lang="en-ZA" sz="1600" dirty="0"/>
              <a:t>3 September 2021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8891D3D0-DBE5-4388-838A-837E95FDEDAF}"/>
              </a:ext>
            </a:extLst>
          </p:cNvPr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798903" y="3719617"/>
            <a:ext cx="9094007" cy="738664"/>
          </a:xfrm>
        </p:spPr>
        <p:txBody>
          <a:bodyPr/>
          <a:lstStyle/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resumption of normal lives and livelihoods until we vaccinate the nation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17038713-8A88-40D7-8C28-57C291BA3D83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798403" y="2158308"/>
            <a:ext cx="9620215" cy="1187761"/>
          </a:xfrm>
        </p:spPr>
        <p:txBody>
          <a:bodyPr/>
          <a:lstStyle/>
          <a:p>
            <a:r>
              <a:rPr lang="en-ZA" dirty="0"/>
              <a:t>B4SA: </a:t>
            </a:r>
            <a:r>
              <a:rPr lang="en-US" dirty="0"/>
              <a:t>Brands and the “Demand Side” Challenge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17053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B38793E8-EB12-4883-93E2-F2032B47CBB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337523" y="1525580"/>
          <a:ext cx="1044" cy="10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592" imgH="591" progId="TCLayout.ActiveDocument.1">
                  <p:embed/>
                </p:oleObj>
              </mc:Choice>
              <mc:Fallback>
                <p:oleObj name="think-cell Slide" r:id="rId6" imgW="592" imgH="591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B38793E8-EB12-4883-93E2-F2032B47CB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337523" y="1525580"/>
                        <a:ext cx="1044" cy="10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4FE2DBBB-9637-45AD-86E3-4C94827A7C3F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336477" y="1524534"/>
            <a:ext cx="104413" cy="1044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defTabSz="801929">
              <a:defRPr/>
            </a:pPr>
            <a:endParaRPr lang="en-ZA" sz="2105" dirty="0">
              <a:solidFill>
                <a:prstClr val="white"/>
              </a:solidFill>
              <a:latin typeface="Georgia" panose="02040502050405020303" pitchFamily="18" charset="0"/>
              <a:sym typeface="Georgia" panose="02040502050405020303" pitchFamily="18" charset="0"/>
            </a:endParaRPr>
          </a:p>
        </p:txBody>
      </p:sp>
      <p:sp>
        <p:nvSpPr>
          <p:cNvPr id="2" name="2. Slide Title">
            <a:extLst>
              <a:ext uri="{FF2B5EF4-FFF2-40B4-BE49-F238E27FC236}">
                <a16:creationId xmlns:a16="http://schemas.microsoft.com/office/drawing/2014/main" id="{11AF15D6-726A-4B11-BAF6-CD02417AF824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33124" y="691783"/>
            <a:ext cx="8818299" cy="49244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ZA" sz="3200" dirty="0">
                <a:solidFill>
                  <a:schemeClr val="accent1"/>
                </a:solidFill>
              </a:rPr>
              <a:t>Agenda 3 September 2021</a:t>
            </a:r>
            <a:endParaRPr lang="en-ZA" sz="3200" b="1" dirty="0">
              <a:solidFill>
                <a:schemeClr val="accent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A8CB8A0-56CD-4A16-A993-C29298B3225E}"/>
              </a:ext>
            </a:extLst>
          </p:cNvPr>
          <p:cNvSpPr/>
          <p:nvPr/>
        </p:nvSpPr>
        <p:spPr>
          <a:xfrm>
            <a:off x="168452" y="1259619"/>
            <a:ext cx="8818299" cy="31570"/>
          </a:xfrm>
          <a:prstGeom prst="rect">
            <a:avLst/>
          </a:prstGeom>
          <a:gradFill>
            <a:gsLst>
              <a:gs pos="2000">
                <a:schemeClr val="accent1"/>
              </a:gs>
              <a:gs pos="53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01929">
              <a:spcBef>
                <a:spcPts val="263"/>
              </a:spcBef>
              <a:spcAft>
                <a:spcPts val="263"/>
              </a:spcAft>
            </a:pPr>
            <a:endParaRPr lang="en-ZA" sz="1403" dirty="0" err="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E41B18B-5F13-4E64-B644-15593F939B6F}"/>
              </a:ext>
            </a:extLst>
          </p:cNvPr>
          <p:cNvSpPr txBox="1"/>
          <p:nvPr/>
        </p:nvSpPr>
        <p:spPr>
          <a:xfrm>
            <a:off x="433124" y="1953469"/>
            <a:ext cx="9856630" cy="4698979"/>
          </a:xfrm>
          <a:prstGeom prst="rect">
            <a:avLst/>
          </a:prstGeom>
          <a:noFill/>
          <a:ln w="6350">
            <a:noFill/>
            <a:miter lim="800000"/>
          </a:ln>
        </p:spPr>
        <p:txBody>
          <a:bodyPr wrap="square">
            <a:spAutoFit/>
          </a:bodyPr>
          <a:lstStyle/>
          <a:p>
            <a:pPr marL="457200" indent="-457200" defTabSz="703292">
              <a:buFont typeface="+mj-lt"/>
              <a:buAutoNum type="arabicPeriod"/>
            </a:pPr>
            <a:r>
              <a:rPr lang="en-ZA" sz="2000" b="1" dirty="0">
                <a:solidFill>
                  <a:srgbClr val="1D3B59"/>
                </a:solidFill>
                <a:latin typeface="Calibri" panose="020F0502020204030204" pitchFamily="34" charset="0"/>
              </a:rPr>
              <a:t>Why we are here – the role of brands in vaccination</a:t>
            </a:r>
          </a:p>
          <a:p>
            <a:pPr indent="461963" defTabSz="703292"/>
            <a:r>
              <a:rPr lang="en-ZA" sz="2000" b="1" dirty="0">
                <a:solidFill>
                  <a:srgbClr val="1D3B59"/>
                </a:solidFill>
                <a:latin typeface="Calibri" panose="020F0502020204030204" pitchFamily="34" charset="0"/>
              </a:rPr>
              <a:t>Cas Coovadia</a:t>
            </a:r>
            <a:r>
              <a:rPr lang="en-ZA" sz="2000" dirty="0">
                <a:latin typeface="Calibri" panose="020F0502020204030204" pitchFamily="34" charset="0"/>
              </a:rPr>
              <a:t>, CEO BUSA, </a:t>
            </a:r>
            <a:r>
              <a:rPr lang="en-ZA" sz="2000" b="1" dirty="0">
                <a:solidFill>
                  <a:srgbClr val="1D3B59"/>
                </a:solidFill>
                <a:latin typeface="Calibri" panose="020F0502020204030204" pitchFamily="34" charset="0"/>
              </a:rPr>
              <a:t>Timothy Schultz</a:t>
            </a:r>
            <a:r>
              <a:rPr lang="en-ZA" sz="2000" dirty="0">
                <a:latin typeface="Calibri" panose="020F0502020204030204" pitchFamily="34" charset="0"/>
              </a:rPr>
              <a:t>, Lead, B4SA Stakeholders &amp; Communication </a:t>
            </a:r>
            <a:r>
              <a:rPr lang="en-ZA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defTabSz="703292"/>
            <a:endParaRPr lang="en-ZA" sz="2000" b="1" dirty="0">
              <a:latin typeface="Calibri" panose="020F0502020204030204" pitchFamily="34" charset="0"/>
            </a:endParaRPr>
          </a:p>
          <a:p>
            <a:pPr marL="457200" indent="-457200" defTabSz="703292">
              <a:buFont typeface="+mj-lt"/>
              <a:buAutoNum type="arabicPeriod" startAt="2"/>
            </a:pPr>
            <a:r>
              <a:rPr lang="en-ZA" sz="2000" b="1" dirty="0">
                <a:solidFill>
                  <a:srgbClr val="1D3B59"/>
                </a:solidFill>
                <a:latin typeface="Calibri" panose="020F0502020204030204" pitchFamily="34" charset="0"/>
              </a:rPr>
              <a:t>South Africa’s vaccine demand acceleration strategy</a:t>
            </a:r>
          </a:p>
          <a:p>
            <a:pPr indent="461963" defTabSz="703292"/>
            <a:r>
              <a:rPr lang="en-ZA" sz="2000" b="1" dirty="0">
                <a:solidFill>
                  <a:srgbClr val="1D3B59"/>
                </a:solidFill>
                <a:latin typeface="Calibri" panose="020F0502020204030204" pitchFamily="34" charset="0"/>
              </a:rPr>
              <a:t>David Harrison, </a:t>
            </a:r>
            <a:r>
              <a:rPr lang="en-ZA" sz="2000" dirty="0" err="1">
                <a:latin typeface="Calibri" panose="020F0502020204030204" pitchFamily="34" charset="0"/>
              </a:rPr>
              <a:t>NDoH</a:t>
            </a:r>
            <a:r>
              <a:rPr lang="en-ZA" sz="2000" dirty="0">
                <a:latin typeface="Calibri" panose="020F0502020204030204" pitchFamily="34" charset="0"/>
              </a:rPr>
              <a:t> Demand Strategy Lead</a:t>
            </a:r>
          </a:p>
          <a:p>
            <a:pPr indent="461963" defTabSz="703292"/>
            <a:r>
              <a:rPr lang="en-ZA" sz="2000" dirty="0">
                <a:latin typeface="Calibri" panose="020F0502020204030204" pitchFamily="34" charset="0"/>
              </a:rPr>
              <a:t> </a:t>
            </a:r>
            <a:endParaRPr lang="en-ZA" sz="2000" b="1" dirty="0">
              <a:latin typeface="Calibri" panose="020F0502020204030204" pitchFamily="34" charset="0"/>
            </a:endParaRPr>
          </a:p>
          <a:p>
            <a:pPr marL="457200" indent="-457200" defTabSz="703292">
              <a:buFont typeface="+mj-lt"/>
              <a:buAutoNum type="arabicPeriod" startAt="3"/>
            </a:pPr>
            <a:r>
              <a:rPr lang="en-ZA" sz="2000" b="1" dirty="0">
                <a:solidFill>
                  <a:srgbClr val="1D3B59"/>
                </a:solidFill>
                <a:latin typeface="Calibri" panose="020F0502020204030204" pitchFamily="34" charset="0"/>
              </a:rPr>
              <a:t>“Finding the why” in vaccination for people and brands</a:t>
            </a:r>
          </a:p>
          <a:p>
            <a:pPr indent="461963" defTabSz="703292"/>
            <a:r>
              <a:rPr lang="en-ZA" sz="2000" b="1" dirty="0">
                <a:solidFill>
                  <a:srgbClr val="1D3B59"/>
                </a:solidFill>
                <a:latin typeface="Calibri" panose="020F0502020204030204" pitchFamily="34" charset="0"/>
              </a:rPr>
              <a:t>Andy Rice</a:t>
            </a:r>
            <a:r>
              <a:rPr lang="en-ZA" sz="2000" dirty="0">
                <a:latin typeface="Calibri" panose="020F0502020204030204" pitchFamily="34" charset="0"/>
              </a:rPr>
              <a:t>, Brand Strategist and </a:t>
            </a:r>
            <a:r>
              <a:rPr lang="en-ZA" sz="2000" b="1" dirty="0" err="1">
                <a:solidFill>
                  <a:srgbClr val="1D3B59"/>
                </a:solidFill>
                <a:latin typeface="Calibri" panose="020F0502020204030204" pitchFamily="34" charset="0"/>
              </a:rPr>
              <a:t>Mosala</a:t>
            </a:r>
            <a:r>
              <a:rPr lang="en-ZA" sz="2000" b="1" dirty="0">
                <a:solidFill>
                  <a:srgbClr val="1D3B59"/>
                </a:solidFill>
                <a:latin typeface="Calibri" panose="020F0502020204030204" pitchFamily="34" charset="0"/>
              </a:rPr>
              <a:t> Philips</a:t>
            </a:r>
            <a:r>
              <a:rPr lang="en-ZA" sz="2000" dirty="0">
                <a:latin typeface="Calibri" panose="020F0502020204030204" pitchFamily="34" charset="0"/>
              </a:rPr>
              <a:t>, CMO, Old Mutual</a:t>
            </a:r>
            <a:endParaRPr lang="en-US" sz="2000" dirty="0">
              <a:latin typeface="Calibri" panose="020F0502020204030204" pitchFamily="34" charset="0"/>
            </a:endParaRPr>
          </a:p>
          <a:p>
            <a:pPr defTabSz="703292"/>
            <a:endParaRPr lang="en-ZA" sz="2000" b="1" dirty="0">
              <a:latin typeface="Calibri" panose="020F0502020204030204" pitchFamily="34" charset="0"/>
            </a:endParaRPr>
          </a:p>
          <a:p>
            <a:pPr marL="457200" indent="-457200" defTabSz="703292">
              <a:buFont typeface="+mj-lt"/>
              <a:buAutoNum type="arabicPeriod" startAt="4"/>
            </a:pPr>
            <a:r>
              <a:rPr lang="en-ZA" sz="2000" b="1" dirty="0">
                <a:solidFill>
                  <a:srgbClr val="1D3B59"/>
                </a:solidFill>
                <a:latin typeface="Calibri" panose="020F0502020204030204" pitchFamily="34" charset="0"/>
              </a:rPr>
              <a:t>Creative provocations: what brands are already doing – or could do </a:t>
            </a:r>
          </a:p>
          <a:p>
            <a:pPr indent="461963" defTabSz="703292"/>
            <a:r>
              <a:rPr lang="en-ZA" sz="2000" b="1" dirty="0">
                <a:solidFill>
                  <a:srgbClr val="1D3B59"/>
                </a:solidFill>
                <a:latin typeface="Calibri" panose="020F0502020204030204" pitchFamily="34" charset="0"/>
              </a:rPr>
              <a:t>Fran Luckin</a:t>
            </a:r>
            <a:r>
              <a:rPr lang="en-ZA" sz="2000" dirty="0">
                <a:latin typeface="Calibri" panose="020F0502020204030204" pitchFamily="34" charset="0"/>
              </a:rPr>
              <a:t>, Chief Creative Officer of Grey Africa </a:t>
            </a:r>
            <a:endParaRPr lang="en-US" sz="2000" dirty="0">
              <a:latin typeface="Calibri" panose="020F0502020204030204" pitchFamily="34" charset="0"/>
            </a:endParaRPr>
          </a:p>
          <a:p>
            <a:pPr defTabSz="703292"/>
            <a:endParaRPr lang="en-ZA" sz="2000" b="1" dirty="0">
              <a:latin typeface="Calibri" panose="020F0502020204030204" pitchFamily="34" charset="0"/>
            </a:endParaRPr>
          </a:p>
          <a:p>
            <a:pPr marL="457200" indent="-457200" defTabSz="703292">
              <a:buFont typeface="+mj-lt"/>
              <a:buAutoNum type="arabicPeriod" startAt="5"/>
            </a:pPr>
            <a:r>
              <a:rPr lang="en-ZA" sz="2000" b="1" dirty="0">
                <a:solidFill>
                  <a:srgbClr val="1D3B59"/>
                </a:solidFill>
                <a:latin typeface="Calibri" panose="020F0502020204030204" pitchFamily="34" charset="0"/>
              </a:rPr>
              <a:t>Industry in discussion – next steps</a:t>
            </a:r>
          </a:p>
          <a:p>
            <a:pPr indent="461963" defTabSz="703292"/>
            <a:r>
              <a:rPr lang="en-ZA" sz="2000" b="1" dirty="0" err="1">
                <a:solidFill>
                  <a:srgbClr val="1D3B59"/>
                </a:solidFill>
                <a:latin typeface="Calibri" panose="020F0502020204030204" pitchFamily="34" charset="0"/>
              </a:rPr>
              <a:t>Preetesh</a:t>
            </a:r>
            <a:r>
              <a:rPr lang="en-ZA" sz="2000" b="1" dirty="0">
                <a:solidFill>
                  <a:srgbClr val="1D3B59"/>
                </a:solidFill>
                <a:latin typeface="Calibri" panose="020F0502020204030204" pitchFamily="34" charset="0"/>
              </a:rPr>
              <a:t> </a:t>
            </a:r>
            <a:r>
              <a:rPr lang="en-ZA" sz="2000" b="1" dirty="0" err="1">
                <a:solidFill>
                  <a:srgbClr val="1D3B59"/>
                </a:solidFill>
                <a:latin typeface="Calibri" panose="020F0502020204030204" pitchFamily="34" charset="0"/>
              </a:rPr>
              <a:t>Sewraj</a:t>
            </a:r>
            <a:r>
              <a:rPr lang="en-ZA" sz="2000" dirty="0">
                <a:latin typeface="Calibri" panose="020F0502020204030204" pitchFamily="34" charset="0"/>
              </a:rPr>
              <a:t>, CEO, The </a:t>
            </a:r>
            <a:r>
              <a:rPr lang="en-ZA" sz="2000" dirty="0" err="1">
                <a:latin typeface="Calibri" panose="020F0502020204030204" pitchFamily="34" charset="0"/>
              </a:rPr>
              <a:t>Loeries</a:t>
            </a:r>
            <a:endParaRPr lang="en-US" sz="2000" dirty="0">
              <a:latin typeface="Calibri" panose="020F0502020204030204" pitchFamily="34" charset="0"/>
            </a:endParaRPr>
          </a:p>
          <a:p>
            <a:pPr defTabSz="703292">
              <a:lnSpc>
                <a:spcPct val="114000"/>
              </a:lnSpc>
            </a:pPr>
            <a:endParaRPr lang="en-ZA" b="1" dirty="0">
              <a:solidFill>
                <a:srgbClr val="1D3B59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825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EBD6802-2BAF-48DF-838E-059DF058F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848" y="410306"/>
            <a:ext cx="8291317" cy="424084"/>
          </a:xfrm>
        </p:spPr>
        <p:txBody>
          <a:bodyPr/>
          <a:lstStyle/>
          <a:p>
            <a:r>
              <a:rPr lang="en-US" sz="3200" dirty="0">
                <a:solidFill>
                  <a:schemeClr val="accent1"/>
                </a:solidFill>
              </a:rPr>
              <a:t>Business for South Africa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B03A09-B263-4A05-A638-CB98E020EB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A5A6EA-E8E7-400F-913C-C0134F847221}"/>
              </a:ext>
            </a:extLst>
          </p:cNvPr>
          <p:cNvSpPr txBox="1"/>
          <p:nvPr/>
        </p:nvSpPr>
        <p:spPr>
          <a:xfrm>
            <a:off x="837282" y="1938968"/>
            <a:ext cx="8291317" cy="389997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algn="l">
              <a:spcBef>
                <a:spcPts val="300"/>
              </a:spcBef>
              <a:spcAft>
                <a:spcPts val="300"/>
              </a:spcAft>
              <a:buNone/>
            </a:pPr>
            <a:endParaRPr lang="en-US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3FC96A-E821-475C-8917-18EA4773B4AD}"/>
              </a:ext>
            </a:extLst>
          </p:cNvPr>
          <p:cNvSpPr txBox="1"/>
          <p:nvPr/>
        </p:nvSpPr>
        <p:spPr>
          <a:xfrm>
            <a:off x="837281" y="1938969"/>
            <a:ext cx="9017249" cy="3899970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latin typeface="Calibri" panose="020F0502020204030204" pitchFamily="34" charset="0"/>
              </a:rPr>
              <a:t>Business for South Africa (B4SA) is the coordinating body mandated to </a:t>
            </a:r>
            <a:r>
              <a:rPr lang="en-US" sz="3000" dirty="0" err="1">
                <a:latin typeface="Calibri" panose="020F0502020204030204" pitchFamily="34" charset="0"/>
              </a:rPr>
              <a:t>organise</a:t>
            </a:r>
            <a:r>
              <a:rPr lang="en-US" sz="3000" dirty="0">
                <a:latin typeface="Calibri" panose="020F0502020204030204" pitchFamily="34" charset="0"/>
              </a:rPr>
              <a:t> South Africa’s private sector to collaborate with government to roll out the national Covid-19 vaccination </a:t>
            </a:r>
            <a:r>
              <a:rPr lang="en-US" sz="3000" dirty="0" err="1">
                <a:latin typeface="Calibri" panose="020F0502020204030204" pitchFamily="34" charset="0"/>
              </a:rPr>
              <a:t>programme</a:t>
            </a:r>
            <a:r>
              <a:rPr lang="en-US" sz="3000" dirty="0">
                <a:latin typeface="Calibri" panose="020F0502020204030204" pitchFamily="34" charset="0"/>
              </a:rPr>
              <a:t>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000" dirty="0"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latin typeface="Calibri" panose="020F0502020204030204" pitchFamily="34" charset="0"/>
              </a:rPr>
              <a:t>No bank account. No procurement. No contracts.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000" dirty="0"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latin typeface="Calibri" panose="020F0502020204030204" pitchFamily="34" charset="0"/>
              </a:rPr>
              <a:t>Just commitment.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334193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DCCF993-EEE1-4982-98E9-9A88294430F2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515065" y="3772348"/>
            <a:ext cx="1419451" cy="1503514"/>
          </a:xfrm>
        </p:spPr>
        <p:txBody>
          <a:bodyPr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702"/>
              </a:spcAft>
            </a:pPr>
            <a:r>
              <a:rPr lang="en-US" sz="1579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 to work</a:t>
            </a:r>
            <a:endParaRPr lang="en-US" sz="1579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702"/>
              </a:spcAft>
            </a:pPr>
            <a:r>
              <a:rPr lang="en-US" sz="1579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&amp; how?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7F1AA61B-A6DF-43D5-B775-ACB72CA3B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800" y="526062"/>
            <a:ext cx="9422586" cy="492443"/>
          </a:xfrm>
        </p:spPr>
        <p:txBody>
          <a:bodyPr/>
          <a:lstStyle/>
          <a:p>
            <a:r>
              <a:rPr lang="en-US" sz="3200" dirty="0">
                <a:solidFill>
                  <a:schemeClr val="accent1"/>
                </a:solidFill>
              </a:rPr>
              <a:t>Companies face complex communications decisions 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991BD9B5-41FC-4EE9-96F5-B6EA70F52461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12000" y="2139673"/>
            <a:ext cx="9421963" cy="2521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8B4BE434-97F5-43D0-8491-D8315AC94C5F}"/>
              </a:ext>
            </a:extLst>
          </p:cNvPr>
          <p:cNvSpPr>
            <a:spLocks noGrp="1"/>
          </p:cNvSpPr>
          <p:nvPr>
            <p:ph type="ftr" sz="quarter" idx="50"/>
          </p:nvPr>
        </p:nvSpPr>
        <p:spPr/>
        <p:txBody>
          <a:bodyPr/>
          <a:lstStyle/>
          <a:p>
            <a:pPr defTabSz="801929"/>
            <a:endParaRPr lang="en-GB" sz="1579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01813A2C-4EE4-47F3-86D8-5215C01F922A}"/>
              </a:ext>
            </a:extLst>
          </p:cNvPr>
          <p:cNvSpPr>
            <a:spLocks noGrp="1"/>
          </p:cNvSpPr>
          <p:nvPr>
            <p:ph type="sldNum" sz="quarter" idx="51"/>
          </p:nvPr>
        </p:nvSpPr>
        <p:spPr/>
        <p:txBody>
          <a:bodyPr/>
          <a:lstStyle/>
          <a:p>
            <a:pPr defTabSz="801929"/>
            <a:endParaRPr lang="en-GB" sz="1579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Text Placeholder 1">
            <a:extLst>
              <a:ext uri="{FF2B5EF4-FFF2-40B4-BE49-F238E27FC236}">
                <a16:creationId xmlns:a16="http://schemas.microsoft.com/office/drawing/2014/main" id="{5B89C87C-F899-4E03-91CA-6E8F2EE09238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5469721" y="2105590"/>
            <a:ext cx="1419451" cy="1503514"/>
          </a:xfrm>
        </p:spPr>
        <p:txBody>
          <a:bodyPr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702"/>
              </a:spcAft>
            </a:pPr>
            <a:r>
              <a:rPr lang="en-US" sz="1579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Vaccine science</a:t>
            </a:r>
            <a:endParaRPr lang="en-US" sz="1579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702"/>
              </a:spcAft>
            </a:pPr>
            <a:r>
              <a:rPr lang="en-US" sz="1579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it?</a:t>
            </a:r>
          </a:p>
        </p:txBody>
      </p:sp>
      <p:sp>
        <p:nvSpPr>
          <p:cNvPr id="20" name="Text Placeholder 1">
            <a:extLst>
              <a:ext uri="{FF2B5EF4-FFF2-40B4-BE49-F238E27FC236}">
                <a16:creationId xmlns:a16="http://schemas.microsoft.com/office/drawing/2014/main" id="{4E689A8E-509A-4F44-8F5D-DDAAEDCD92CC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517707" y="2105590"/>
            <a:ext cx="1419451" cy="1503514"/>
          </a:xfrm>
        </p:spPr>
        <p:txBody>
          <a:bodyPr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702"/>
              </a:spcAft>
            </a:pPr>
            <a:r>
              <a:rPr lang="en-US" sz="1579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CEO vaccinations</a:t>
            </a:r>
            <a:endParaRPr lang="en-US" sz="1579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702"/>
              </a:spcAft>
            </a:pPr>
            <a:r>
              <a:rPr lang="en-US" sz="1579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 they?   </a:t>
            </a:r>
          </a:p>
        </p:txBody>
      </p:sp>
      <p:sp>
        <p:nvSpPr>
          <p:cNvPr id="21" name="Text Placeholder 1">
            <a:extLst>
              <a:ext uri="{FF2B5EF4-FFF2-40B4-BE49-F238E27FC236}">
                <a16:creationId xmlns:a16="http://schemas.microsoft.com/office/drawing/2014/main" id="{085D6C39-7984-479E-AD5E-A7E458D7698B}"/>
              </a:ext>
            </a:extLst>
          </p:cNvPr>
          <p:cNvSpPr txBox="1">
            <a:spLocks/>
          </p:cNvSpPr>
          <p:nvPr/>
        </p:nvSpPr>
        <p:spPr>
          <a:xfrm>
            <a:off x="2143584" y="2114989"/>
            <a:ext cx="1419451" cy="15035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85920" tIns="286400" rIns="85920" bIns="286400" rtlCol="0" anchor="ctr">
            <a:noAutofit/>
          </a:bodyPr>
          <a:lstStyle>
            <a:lvl1pPr marL="0" marR="0" indent="0" algn="ctr" defTabSz="80177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 sz="1432" b="0" i="0" kern="1200" spc="0" baseline="0">
                <a:solidFill>
                  <a:schemeClr val="tx1"/>
                </a:solidFill>
                <a:latin typeface="+mj-lt"/>
                <a:ea typeface="Segoe UI" charset="0"/>
                <a:cs typeface="Segoe UI" charset="0"/>
              </a:defRPr>
            </a:lvl1pPr>
            <a:lvl2pPr marL="179388" indent="-179388" algn="l" defTabSz="801773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Cambria" panose="02040503050406030204" pitchFamily="18" charset="0"/>
              <a:buChar char="∎"/>
              <a:defRPr sz="1200" b="0" i="0" kern="1200" spc="0" baseline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defRPr>
            </a:lvl2pPr>
            <a:lvl3pPr marL="360363" indent="-180975" algn="l" defTabSz="80177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Font typeface="Cambria" panose="02040503050406030204" pitchFamily="18" charset="0"/>
              <a:buChar char="˗"/>
              <a:defRPr sz="1050" kern="1200" spc="0" baseline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defRPr>
            </a:lvl3pPr>
            <a:lvl4pPr marL="536575" indent="-176213" algn="l" defTabSz="80177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Font typeface="Wingdings" panose="05000000000000000000" pitchFamily="2" charset="2"/>
              <a:buChar char="§"/>
              <a:defRPr sz="1000" kern="1200" spc="0" baseline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defRPr>
            </a:lvl4pPr>
            <a:lvl5pPr marL="0" indent="0" algn="l" defTabSz="80177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None/>
              <a:defRPr sz="900" kern="1200" spc="0" baseline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defRPr>
            </a:lvl5pPr>
            <a:lvl6pPr marL="2204877" indent="-200443" algn="l" defTabSz="801773" rtl="0" eaLnBrk="1" latinLnBrk="0" hangingPunct="1">
              <a:lnSpc>
                <a:spcPct val="90000"/>
              </a:lnSpc>
              <a:spcBef>
                <a:spcPts val="438"/>
              </a:spcBef>
              <a:buFont typeface="Arial" panose="020B0604020202020204" pitchFamily="34" charset="0"/>
              <a:buChar char="•"/>
              <a:defRPr sz="15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05764" indent="-200443" algn="l" defTabSz="801773" rtl="0" eaLnBrk="1" latinLnBrk="0" hangingPunct="1">
              <a:lnSpc>
                <a:spcPct val="90000"/>
              </a:lnSpc>
              <a:spcBef>
                <a:spcPts val="438"/>
              </a:spcBef>
              <a:buFont typeface="Arial" panose="020B0604020202020204" pitchFamily="34" charset="0"/>
              <a:buChar char="•"/>
              <a:defRPr sz="15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06650" indent="-200443" algn="l" defTabSz="801773" rtl="0" eaLnBrk="1" latinLnBrk="0" hangingPunct="1">
              <a:lnSpc>
                <a:spcPct val="90000"/>
              </a:lnSpc>
              <a:spcBef>
                <a:spcPts val="438"/>
              </a:spcBef>
              <a:buFont typeface="Arial" panose="020B0604020202020204" pitchFamily="34" charset="0"/>
              <a:buChar char="•"/>
              <a:defRPr sz="15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07537" indent="-200443" algn="l" defTabSz="801773" rtl="0" eaLnBrk="1" latinLnBrk="0" hangingPunct="1">
              <a:lnSpc>
                <a:spcPct val="90000"/>
              </a:lnSpc>
              <a:spcBef>
                <a:spcPts val="438"/>
              </a:spcBef>
              <a:buFont typeface="Arial" panose="020B0604020202020204" pitchFamily="34" charset="0"/>
              <a:buChar char="•"/>
              <a:defRPr sz="15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703155">
              <a:lnSpc>
                <a:spcPct val="107000"/>
              </a:lnSpc>
              <a:spcBef>
                <a:spcPts val="0"/>
              </a:spcBef>
              <a:spcAft>
                <a:spcPts val="702"/>
              </a:spcAft>
            </a:pPr>
            <a:r>
              <a:rPr lang="en-US" sz="1579" b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Vaccine Information</a:t>
            </a:r>
            <a:endParaRPr lang="en-US" sz="1579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703155">
              <a:lnSpc>
                <a:spcPct val="107000"/>
              </a:lnSpc>
              <a:spcBef>
                <a:spcPts val="0"/>
              </a:spcBef>
              <a:spcAft>
                <a:spcPts val="702"/>
              </a:spcAft>
            </a:pPr>
            <a:r>
              <a:rPr lang="en-US" sz="1579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 is it? </a:t>
            </a:r>
          </a:p>
        </p:txBody>
      </p:sp>
      <p:sp>
        <p:nvSpPr>
          <p:cNvPr id="22" name="Text Placeholder 1">
            <a:extLst>
              <a:ext uri="{FF2B5EF4-FFF2-40B4-BE49-F238E27FC236}">
                <a16:creationId xmlns:a16="http://schemas.microsoft.com/office/drawing/2014/main" id="{1917E390-3B74-4BAC-89E4-903D7570A53A}"/>
              </a:ext>
            </a:extLst>
          </p:cNvPr>
          <p:cNvSpPr txBox="1">
            <a:spLocks/>
          </p:cNvSpPr>
          <p:nvPr/>
        </p:nvSpPr>
        <p:spPr>
          <a:xfrm>
            <a:off x="3802642" y="2105590"/>
            <a:ext cx="1419451" cy="15035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85920" tIns="286400" rIns="85920" bIns="286400" rtlCol="0" anchor="ctr">
            <a:noAutofit/>
          </a:bodyPr>
          <a:lstStyle>
            <a:lvl1pPr marL="0" marR="0" indent="0" algn="ctr" defTabSz="80177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 sz="1432" b="0" i="0" kern="1200" spc="0" baseline="0">
                <a:solidFill>
                  <a:schemeClr val="tx1"/>
                </a:solidFill>
                <a:latin typeface="+mj-lt"/>
                <a:ea typeface="Segoe UI" charset="0"/>
                <a:cs typeface="Segoe UI" charset="0"/>
              </a:defRPr>
            </a:lvl1pPr>
            <a:lvl2pPr marL="179388" indent="-179388" algn="l" defTabSz="801773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Cambria" panose="02040503050406030204" pitchFamily="18" charset="0"/>
              <a:buChar char="∎"/>
              <a:defRPr sz="1200" b="0" i="0" kern="1200" spc="0" baseline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defRPr>
            </a:lvl2pPr>
            <a:lvl3pPr marL="360363" indent="-180975" algn="l" defTabSz="80177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Font typeface="Cambria" panose="02040503050406030204" pitchFamily="18" charset="0"/>
              <a:buChar char="˗"/>
              <a:defRPr sz="1050" kern="1200" spc="0" baseline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defRPr>
            </a:lvl3pPr>
            <a:lvl4pPr marL="536575" indent="-176213" algn="l" defTabSz="80177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Font typeface="Wingdings" panose="05000000000000000000" pitchFamily="2" charset="2"/>
              <a:buChar char="§"/>
              <a:defRPr sz="1000" kern="1200" spc="0" baseline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defRPr>
            </a:lvl4pPr>
            <a:lvl5pPr marL="0" indent="0" algn="l" defTabSz="80177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None/>
              <a:defRPr sz="900" kern="1200" spc="0" baseline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defRPr>
            </a:lvl5pPr>
            <a:lvl6pPr marL="2204877" indent="-200443" algn="l" defTabSz="801773" rtl="0" eaLnBrk="1" latinLnBrk="0" hangingPunct="1">
              <a:lnSpc>
                <a:spcPct val="90000"/>
              </a:lnSpc>
              <a:spcBef>
                <a:spcPts val="438"/>
              </a:spcBef>
              <a:buFont typeface="Arial" panose="020B0604020202020204" pitchFamily="34" charset="0"/>
              <a:buChar char="•"/>
              <a:defRPr sz="15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05764" indent="-200443" algn="l" defTabSz="801773" rtl="0" eaLnBrk="1" latinLnBrk="0" hangingPunct="1">
              <a:lnSpc>
                <a:spcPct val="90000"/>
              </a:lnSpc>
              <a:spcBef>
                <a:spcPts val="438"/>
              </a:spcBef>
              <a:buFont typeface="Arial" panose="020B0604020202020204" pitchFamily="34" charset="0"/>
              <a:buChar char="•"/>
              <a:defRPr sz="15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06650" indent="-200443" algn="l" defTabSz="801773" rtl="0" eaLnBrk="1" latinLnBrk="0" hangingPunct="1">
              <a:lnSpc>
                <a:spcPct val="90000"/>
              </a:lnSpc>
              <a:spcBef>
                <a:spcPts val="438"/>
              </a:spcBef>
              <a:buFont typeface="Arial" panose="020B0604020202020204" pitchFamily="34" charset="0"/>
              <a:buChar char="•"/>
              <a:defRPr sz="15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07537" indent="-200443" algn="l" defTabSz="801773" rtl="0" eaLnBrk="1" latinLnBrk="0" hangingPunct="1">
              <a:lnSpc>
                <a:spcPct val="90000"/>
              </a:lnSpc>
              <a:spcBef>
                <a:spcPts val="438"/>
              </a:spcBef>
              <a:buFont typeface="Arial" panose="020B0604020202020204" pitchFamily="34" charset="0"/>
              <a:buChar char="•"/>
              <a:defRPr sz="15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703155">
              <a:lnSpc>
                <a:spcPct val="107000"/>
              </a:lnSpc>
              <a:spcBef>
                <a:spcPts val="0"/>
              </a:spcBef>
              <a:spcAft>
                <a:spcPts val="702"/>
              </a:spcAft>
            </a:pPr>
            <a:r>
              <a:rPr lang="en-US" sz="1579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Vaccine hesitancy</a:t>
            </a:r>
            <a:endParaRPr lang="en-US" sz="1579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703155">
              <a:lnSpc>
                <a:spcPct val="107000"/>
              </a:lnSpc>
              <a:spcBef>
                <a:spcPts val="0"/>
              </a:spcBef>
              <a:spcAft>
                <a:spcPts val="702"/>
              </a:spcAft>
            </a:pPr>
            <a:r>
              <a:rPr lang="en-US" sz="1579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Why?</a:t>
            </a:r>
          </a:p>
        </p:txBody>
      </p:sp>
      <p:sp>
        <p:nvSpPr>
          <p:cNvPr id="23" name="Text Placeholder 1">
            <a:extLst>
              <a:ext uri="{FF2B5EF4-FFF2-40B4-BE49-F238E27FC236}">
                <a16:creationId xmlns:a16="http://schemas.microsoft.com/office/drawing/2014/main" id="{3511CF05-0E27-40FE-B4D4-C686DF64C81C}"/>
              </a:ext>
            </a:extLst>
          </p:cNvPr>
          <p:cNvSpPr txBox="1">
            <a:spLocks/>
          </p:cNvSpPr>
          <p:nvPr/>
        </p:nvSpPr>
        <p:spPr>
          <a:xfrm>
            <a:off x="7126070" y="2094784"/>
            <a:ext cx="1419451" cy="1503514"/>
          </a:xfrm>
          <a:prstGeom prst="rect">
            <a:avLst/>
          </a:prstGeom>
          <a:solidFill>
            <a:srgbClr val="92D050"/>
          </a:solidFill>
        </p:spPr>
        <p:txBody>
          <a:bodyPr vert="horz" lIns="85920" tIns="286400" rIns="85920" bIns="286400" rtlCol="0" anchor="ctr">
            <a:noAutofit/>
          </a:bodyPr>
          <a:lstStyle>
            <a:lvl1pPr marL="0" marR="0" indent="0" algn="ctr" defTabSz="80177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 sz="1432" b="0" i="0" kern="1200" spc="0" baseline="0">
                <a:solidFill>
                  <a:schemeClr val="tx1"/>
                </a:solidFill>
                <a:latin typeface="+mj-lt"/>
                <a:ea typeface="Segoe UI" charset="0"/>
                <a:cs typeface="Segoe UI" charset="0"/>
              </a:defRPr>
            </a:lvl1pPr>
            <a:lvl2pPr marL="179388" indent="-179388" algn="l" defTabSz="801773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Cambria" panose="02040503050406030204" pitchFamily="18" charset="0"/>
              <a:buChar char="∎"/>
              <a:defRPr sz="1200" b="0" i="0" kern="1200" spc="0" baseline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defRPr>
            </a:lvl2pPr>
            <a:lvl3pPr marL="360363" indent="-180975" algn="l" defTabSz="80177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Font typeface="Cambria" panose="02040503050406030204" pitchFamily="18" charset="0"/>
              <a:buChar char="˗"/>
              <a:defRPr sz="1050" kern="1200" spc="0" baseline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defRPr>
            </a:lvl3pPr>
            <a:lvl4pPr marL="536575" indent="-176213" algn="l" defTabSz="80177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Font typeface="Wingdings" panose="05000000000000000000" pitchFamily="2" charset="2"/>
              <a:buChar char="§"/>
              <a:defRPr sz="1000" kern="1200" spc="0" baseline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defRPr>
            </a:lvl4pPr>
            <a:lvl5pPr marL="0" indent="0" algn="l" defTabSz="80177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None/>
              <a:defRPr sz="900" kern="1200" spc="0" baseline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defRPr>
            </a:lvl5pPr>
            <a:lvl6pPr marL="2204877" indent="-200443" algn="l" defTabSz="801773" rtl="0" eaLnBrk="1" latinLnBrk="0" hangingPunct="1">
              <a:lnSpc>
                <a:spcPct val="90000"/>
              </a:lnSpc>
              <a:spcBef>
                <a:spcPts val="438"/>
              </a:spcBef>
              <a:buFont typeface="Arial" panose="020B0604020202020204" pitchFamily="34" charset="0"/>
              <a:buChar char="•"/>
              <a:defRPr sz="15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05764" indent="-200443" algn="l" defTabSz="801773" rtl="0" eaLnBrk="1" latinLnBrk="0" hangingPunct="1">
              <a:lnSpc>
                <a:spcPct val="90000"/>
              </a:lnSpc>
              <a:spcBef>
                <a:spcPts val="438"/>
              </a:spcBef>
              <a:buFont typeface="Arial" panose="020B0604020202020204" pitchFamily="34" charset="0"/>
              <a:buChar char="•"/>
              <a:defRPr sz="15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06650" indent="-200443" algn="l" defTabSz="801773" rtl="0" eaLnBrk="1" latinLnBrk="0" hangingPunct="1">
              <a:lnSpc>
                <a:spcPct val="90000"/>
              </a:lnSpc>
              <a:spcBef>
                <a:spcPts val="438"/>
              </a:spcBef>
              <a:buFont typeface="Arial" panose="020B0604020202020204" pitchFamily="34" charset="0"/>
              <a:buChar char="•"/>
              <a:defRPr sz="15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07537" indent="-200443" algn="l" defTabSz="801773" rtl="0" eaLnBrk="1" latinLnBrk="0" hangingPunct="1">
              <a:lnSpc>
                <a:spcPct val="90000"/>
              </a:lnSpc>
              <a:spcBef>
                <a:spcPts val="438"/>
              </a:spcBef>
              <a:buFont typeface="Arial" panose="020B0604020202020204" pitchFamily="34" charset="0"/>
              <a:buChar char="•"/>
              <a:defRPr sz="15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703155">
              <a:lnSpc>
                <a:spcPct val="107000"/>
              </a:lnSpc>
              <a:spcBef>
                <a:spcPts val="0"/>
              </a:spcBef>
              <a:spcAft>
                <a:spcPts val="702"/>
              </a:spcAft>
            </a:pPr>
            <a:r>
              <a:rPr lang="en-US" sz="1579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Brands</a:t>
            </a:r>
            <a:endParaRPr lang="en-US" sz="1579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703155">
              <a:lnSpc>
                <a:spcPct val="107000"/>
              </a:lnSpc>
              <a:spcBef>
                <a:spcPts val="0"/>
              </a:spcBef>
              <a:spcAft>
                <a:spcPts val="702"/>
              </a:spcAft>
            </a:pPr>
            <a:r>
              <a:rPr lang="en-US" sz="1579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Their Role? </a:t>
            </a:r>
          </a:p>
        </p:txBody>
      </p:sp>
      <p:sp>
        <p:nvSpPr>
          <p:cNvPr id="24" name="Text Placeholder 1">
            <a:extLst>
              <a:ext uri="{FF2B5EF4-FFF2-40B4-BE49-F238E27FC236}">
                <a16:creationId xmlns:a16="http://schemas.microsoft.com/office/drawing/2014/main" id="{9CA9B272-C2E0-40EE-BD61-33A1CF93D821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8782418" y="2114989"/>
            <a:ext cx="1419451" cy="1503514"/>
          </a:xfrm>
        </p:spPr>
        <p:txBody>
          <a:bodyPr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702"/>
              </a:spcAft>
            </a:pPr>
            <a:r>
              <a:rPr lang="en-US" sz="1579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 Campaigns</a:t>
            </a:r>
            <a:endParaRPr lang="en-US" sz="1579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579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help?</a:t>
            </a:r>
          </a:p>
        </p:txBody>
      </p:sp>
      <p:sp>
        <p:nvSpPr>
          <p:cNvPr id="25" name="Text Placeholder 1">
            <a:extLst>
              <a:ext uri="{FF2B5EF4-FFF2-40B4-BE49-F238E27FC236}">
                <a16:creationId xmlns:a16="http://schemas.microsoft.com/office/drawing/2014/main" id="{ECF693B0-CE89-4245-ABCF-ACED12AD4013}"/>
              </a:ext>
            </a:extLst>
          </p:cNvPr>
          <p:cNvSpPr txBox="1">
            <a:spLocks/>
          </p:cNvSpPr>
          <p:nvPr/>
        </p:nvSpPr>
        <p:spPr>
          <a:xfrm>
            <a:off x="2143584" y="3772348"/>
            <a:ext cx="1419451" cy="15035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85920" tIns="286400" rIns="85920" bIns="286400" rtlCol="0" anchor="ctr">
            <a:noAutofit/>
          </a:bodyPr>
          <a:lstStyle>
            <a:lvl1pPr marL="0" marR="0" indent="0" algn="ctr" defTabSz="80177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 sz="1432" b="0" i="0" kern="1200" spc="0" baseline="0">
                <a:solidFill>
                  <a:schemeClr val="tx1"/>
                </a:solidFill>
                <a:latin typeface="+mj-lt"/>
                <a:ea typeface="Segoe UI" charset="0"/>
                <a:cs typeface="Segoe UI" charset="0"/>
              </a:defRPr>
            </a:lvl1pPr>
            <a:lvl2pPr marL="179388" indent="-179388" algn="l" defTabSz="801773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Cambria" panose="02040503050406030204" pitchFamily="18" charset="0"/>
              <a:buChar char="∎"/>
              <a:defRPr sz="1200" b="0" i="0" kern="1200" spc="0" baseline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defRPr>
            </a:lvl2pPr>
            <a:lvl3pPr marL="360363" indent="-180975" algn="l" defTabSz="80177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Font typeface="Cambria" panose="02040503050406030204" pitchFamily="18" charset="0"/>
              <a:buChar char="˗"/>
              <a:defRPr sz="1050" kern="1200" spc="0" baseline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defRPr>
            </a:lvl3pPr>
            <a:lvl4pPr marL="536575" indent="-176213" algn="l" defTabSz="80177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Font typeface="Wingdings" panose="05000000000000000000" pitchFamily="2" charset="2"/>
              <a:buChar char="§"/>
              <a:defRPr sz="1000" kern="1200" spc="0" baseline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defRPr>
            </a:lvl4pPr>
            <a:lvl5pPr marL="0" indent="0" algn="l" defTabSz="80177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None/>
              <a:defRPr sz="900" kern="1200" spc="0" baseline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defRPr>
            </a:lvl5pPr>
            <a:lvl6pPr marL="2204877" indent="-200443" algn="l" defTabSz="801773" rtl="0" eaLnBrk="1" latinLnBrk="0" hangingPunct="1">
              <a:lnSpc>
                <a:spcPct val="90000"/>
              </a:lnSpc>
              <a:spcBef>
                <a:spcPts val="438"/>
              </a:spcBef>
              <a:buFont typeface="Arial" panose="020B0604020202020204" pitchFamily="34" charset="0"/>
              <a:buChar char="•"/>
              <a:defRPr sz="15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05764" indent="-200443" algn="l" defTabSz="801773" rtl="0" eaLnBrk="1" latinLnBrk="0" hangingPunct="1">
              <a:lnSpc>
                <a:spcPct val="90000"/>
              </a:lnSpc>
              <a:spcBef>
                <a:spcPts val="438"/>
              </a:spcBef>
              <a:buFont typeface="Arial" panose="020B0604020202020204" pitchFamily="34" charset="0"/>
              <a:buChar char="•"/>
              <a:defRPr sz="15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06650" indent="-200443" algn="l" defTabSz="801773" rtl="0" eaLnBrk="1" latinLnBrk="0" hangingPunct="1">
              <a:lnSpc>
                <a:spcPct val="90000"/>
              </a:lnSpc>
              <a:spcBef>
                <a:spcPts val="438"/>
              </a:spcBef>
              <a:buFont typeface="Arial" panose="020B0604020202020204" pitchFamily="34" charset="0"/>
              <a:buChar char="•"/>
              <a:defRPr sz="15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07537" indent="-200443" algn="l" defTabSz="801773" rtl="0" eaLnBrk="1" latinLnBrk="0" hangingPunct="1">
              <a:lnSpc>
                <a:spcPct val="90000"/>
              </a:lnSpc>
              <a:spcBef>
                <a:spcPts val="438"/>
              </a:spcBef>
              <a:buFont typeface="Arial" panose="020B0604020202020204" pitchFamily="34" charset="0"/>
              <a:buChar char="•"/>
              <a:defRPr sz="15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703155">
              <a:lnSpc>
                <a:spcPct val="107000"/>
              </a:lnSpc>
              <a:spcBef>
                <a:spcPts val="0"/>
              </a:spcBef>
              <a:spcAft>
                <a:spcPts val="702"/>
              </a:spcAft>
            </a:pPr>
            <a:r>
              <a:rPr lang="en-US" sz="1579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Fake news </a:t>
            </a:r>
            <a:r>
              <a:rPr lang="en-US" sz="1579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combat?</a:t>
            </a:r>
          </a:p>
        </p:txBody>
      </p:sp>
      <p:sp>
        <p:nvSpPr>
          <p:cNvPr id="26" name="Text Placeholder 1">
            <a:extLst>
              <a:ext uri="{FF2B5EF4-FFF2-40B4-BE49-F238E27FC236}">
                <a16:creationId xmlns:a16="http://schemas.microsoft.com/office/drawing/2014/main" id="{1F7E54F5-3124-464A-88BA-185BB52D1591}"/>
              </a:ext>
            </a:extLst>
          </p:cNvPr>
          <p:cNvSpPr txBox="1">
            <a:spLocks/>
          </p:cNvSpPr>
          <p:nvPr/>
        </p:nvSpPr>
        <p:spPr>
          <a:xfrm>
            <a:off x="3802642" y="3772348"/>
            <a:ext cx="1419451" cy="15035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85920" tIns="286400" rIns="85920" bIns="286400" rtlCol="0" anchor="ctr">
            <a:noAutofit/>
          </a:bodyPr>
          <a:lstStyle>
            <a:lvl1pPr marL="0" marR="0" indent="0" algn="ctr" defTabSz="80177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Segoe UI Light" panose="020B0502040204020203" pitchFamily="34" charset="0"/>
              <a:buNone/>
              <a:tabLst/>
              <a:defRPr sz="1432" b="0" i="0" kern="1200" spc="0" baseline="0">
                <a:solidFill>
                  <a:schemeClr val="tx1"/>
                </a:solidFill>
                <a:latin typeface="+mj-lt"/>
                <a:ea typeface="Segoe UI" charset="0"/>
                <a:cs typeface="Segoe UI" charset="0"/>
              </a:defRPr>
            </a:lvl1pPr>
            <a:lvl2pPr marL="179388" indent="-179388" algn="l" defTabSz="801773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Cambria" panose="02040503050406030204" pitchFamily="18" charset="0"/>
              <a:buChar char="∎"/>
              <a:defRPr sz="1200" b="0" i="0" kern="1200" spc="0" baseline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defRPr>
            </a:lvl2pPr>
            <a:lvl3pPr marL="360363" indent="-180975" algn="l" defTabSz="80177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Font typeface="Cambria" panose="02040503050406030204" pitchFamily="18" charset="0"/>
              <a:buChar char="˗"/>
              <a:defRPr sz="1050" kern="1200" spc="0" baseline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defRPr>
            </a:lvl3pPr>
            <a:lvl4pPr marL="536575" indent="-176213" algn="l" defTabSz="80177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Font typeface="Wingdings" panose="05000000000000000000" pitchFamily="2" charset="2"/>
              <a:buChar char="§"/>
              <a:defRPr sz="1000" kern="1200" spc="0" baseline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defRPr>
            </a:lvl4pPr>
            <a:lvl5pPr marL="0" indent="0" algn="l" defTabSz="80177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None/>
              <a:defRPr sz="900" kern="1200" spc="0" baseline="0">
                <a:solidFill>
                  <a:schemeClr val="tx1"/>
                </a:solidFill>
                <a:latin typeface="+mn-lt"/>
                <a:ea typeface="Segoe UI" charset="0"/>
                <a:cs typeface="Segoe UI" charset="0"/>
              </a:defRPr>
            </a:lvl5pPr>
            <a:lvl6pPr marL="2204877" indent="-200443" algn="l" defTabSz="801773" rtl="0" eaLnBrk="1" latinLnBrk="0" hangingPunct="1">
              <a:lnSpc>
                <a:spcPct val="90000"/>
              </a:lnSpc>
              <a:spcBef>
                <a:spcPts val="438"/>
              </a:spcBef>
              <a:buFont typeface="Arial" panose="020B0604020202020204" pitchFamily="34" charset="0"/>
              <a:buChar char="•"/>
              <a:defRPr sz="15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05764" indent="-200443" algn="l" defTabSz="801773" rtl="0" eaLnBrk="1" latinLnBrk="0" hangingPunct="1">
              <a:lnSpc>
                <a:spcPct val="90000"/>
              </a:lnSpc>
              <a:spcBef>
                <a:spcPts val="438"/>
              </a:spcBef>
              <a:buFont typeface="Arial" panose="020B0604020202020204" pitchFamily="34" charset="0"/>
              <a:buChar char="•"/>
              <a:defRPr sz="15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06650" indent="-200443" algn="l" defTabSz="801773" rtl="0" eaLnBrk="1" latinLnBrk="0" hangingPunct="1">
              <a:lnSpc>
                <a:spcPct val="90000"/>
              </a:lnSpc>
              <a:spcBef>
                <a:spcPts val="438"/>
              </a:spcBef>
              <a:buFont typeface="Arial" panose="020B0604020202020204" pitchFamily="34" charset="0"/>
              <a:buChar char="•"/>
              <a:defRPr sz="15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07537" indent="-200443" algn="l" defTabSz="801773" rtl="0" eaLnBrk="1" latinLnBrk="0" hangingPunct="1">
              <a:lnSpc>
                <a:spcPct val="90000"/>
              </a:lnSpc>
              <a:spcBef>
                <a:spcPts val="438"/>
              </a:spcBef>
              <a:buFont typeface="Arial" panose="020B0604020202020204" pitchFamily="34" charset="0"/>
              <a:buChar char="•"/>
              <a:defRPr sz="15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703155">
              <a:lnSpc>
                <a:spcPct val="107000"/>
              </a:lnSpc>
              <a:spcBef>
                <a:spcPts val="0"/>
              </a:spcBef>
              <a:spcAft>
                <a:spcPts val="702"/>
              </a:spcAft>
            </a:pPr>
            <a:r>
              <a:rPr lang="en-US" sz="1579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Vaccine rollout</a:t>
            </a:r>
            <a:endParaRPr lang="en-US" sz="1579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703155">
              <a:lnSpc>
                <a:spcPct val="107000"/>
              </a:lnSpc>
              <a:spcBef>
                <a:spcPts val="0"/>
              </a:spcBef>
              <a:spcAft>
                <a:spcPts val="702"/>
              </a:spcAft>
            </a:pPr>
            <a:r>
              <a:rPr lang="en-US" sz="1579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&amp; when? </a:t>
            </a:r>
          </a:p>
        </p:txBody>
      </p:sp>
      <p:sp>
        <p:nvSpPr>
          <p:cNvPr id="27" name="Text Placeholder 1">
            <a:extLst>
              <a:ext uri="{FF2B5EF4-FFF2-40B4-BE49-F238E27FC236}">
                <a16:creationId xmlns:a16="http://schemas.microsoft.com/office/drawing/2014/main" id="{AA8FF3D0-F9A5-4EA9-A17B-08B877944C21}"/>
              </a:ext>
            </a:extLst>
          </p:cNvPr>
          <p:cNvSpPr txBox="1">
            <a:spLocks/>
          </p:cNvSpPr>
          <p:nvPr/>
        </p:nvSpPr>
        <p:spPr>
          <a:xfrm>
            <a:off x="5469721" y="3759182"/>
            <a:ext cx="1419451" cy="15035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94711" tIns="315703" rIns="94711" bIns="315703" rtlCol="0"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299" b="0" i="0" kern="1200" baseline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10000"/>
              <a:buFont typeface="Wingdings" panose="05000000000000000000" pitchFamily="2" charset="2"/>
              <a:buChar char="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12" indent="-210312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10000"/>
              <a:buFont typeface="Arial" panose="020B0604020202020204" pitchFamily="34" charset="0"/>
              <a:buChar char="‒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5544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3816" indent="-146304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̶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858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6pPr>
            <a:lvl7pPr marL="10858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7pPr>
            <a:lvl8pPr marL="10858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8pPr>
            <a:lvl9pPr marL="10858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9pPr>
          </a:lstStyle>
          <a:p>
            <a:pPr defTabSz="801929">
              <a:lnSpc>
                <a:spcPct val="107000"/>
              </a:lnSpc>
              <a:spcBef>
                <a:spcPts val="0"/>
              </a:spcBef>
              <a:spcAft>
                <a:spcPts val="702"/>
              </a:spcAft>
            </a:pPr>
            <a:r>
              <a:rPr lang="en-US" sz="1579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Solidarity Fund</a:t>
            </a:r>
            <a:endParaRPr lang="en-US" sz="1579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801929">
              <a:lnSpc>
                <a:spcPct val="107000"/>
              </a:lnSpc>
              <a:spcBef>
                <a:spcPts val="0"/>
              </a:spcBef>
              <a:spcAft>
                <a:spcPts val="702"/>
              </a:spcAft>
            </a:pPr>
            <a:r>
              <a:rPr lang="en-US" sz="1579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Their role?</a:t>
            </a:r>
          </a:p>
        </p:txBody>
      </p:sp>
      <p:sp>
        <p:nvSpPr>
          <p:cNvPr id="28" name="Text Placeholder 1">
            <a:extLst>
              <a:ext uri="{FF2B5EF4-FFF2-40B4-BE49-F238E27FC236}">
                <a16:creationId xmlns:a16="http://schemas.microsoft.com/office/drawing/2014/main" id="{7C98BDA1-428B-4EDF-819A-03005BD2B8FF}"/>
              </a:ext>
            </a:extLst>
          </p:cNvPr>
          <p:cNvSpPr txBox="1">
            <a:spLocks/>
          </p:cNvSpPr>
          <p:nvPr/>
        </p:nvSpPr>
        <p:spPr>
          <a:xfrm>
            <a:off x="7136800" y="3759181"/>
            <a:ext cx="1419451" cy="1503514"/>
          </a:xfrm>
          <a:prstGeom prst="rect">
            <a:avLst/>
          </a:prstGeom>
          <a:solidFill>
            <a:srgbClr val="92D050"/>
          </a:solidFill>
        </p:spPr>
        <p:txBody>
          <a:bodyPr vert="horz" wrap="square" lIns="94711" tIns="315703" rIns="94711" bIns="315703" rtlCol="0"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299" b="0" i="0" kern="1200" baseline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10000"/>
              <a:buFont typeface="Wingdings" panose="05000000000000000000" pitchFamily="2" charset="2"/>
              <a:buChar char="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12" indent="-210312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10000"/>
              <a:buFont typeface="Arial" panose="020B0604020202020204" pitchFamily="34" charset="0"/>
              <a:buChar char="‒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5544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3816" indent="-146304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̶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858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6pPr>
            <a:lvl7pPr marL="10858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7pPr>
            <a:lvl8pPr marL="10858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8pPr>
            <a:lvl9pPr marL="10858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9pPr>
          </a:lstStyle>
          <a:p>
            <a:pPr defTabSz="801929">
              <a:lnSpc>
                <a:spcPct val="107000"/>
              </a:lnSpc>
              <a:spcBef>
                <a:spcPts val="0"/>
              </a:spcBef>
              <a:spcAft>
                <a:spcPts val="702"/>
              </a:spcAft>
            </a:pPr>
            <a:r>
              <a:rPr lang="en-US" sz="1579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Behavior Change</a:t>
            </a:r>
            <a:endParaRPr lang="en-US" sz="1579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801929">
              <a:lnSpc>
                <a:spcPct val="107000"/>
              </a:lnSpc>
              <a:spcBef>
                <a:spcPts val="0"/>
              </a:spcBef>
              <a:spcAft>
                <a:spcPts val="702"/>
              </a:spcAft>
            </a:pPr>
            <a:r>
              <a:rPr lang="en-US" sz="1579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Business’ role</a:t>
            </a:r>
          </a:p>
        </p:txBody>
      </p:sp>
      <p:sp>
        <p:nvSpPr>
          <p:cNvPr id="29" name="Text Placeholder 1">
            <a:extLst>
              <a:ext uri="{FF2B5EF4-FFF2-40B4-BE49-F238E27FC236}">
                <a16:creationId xmlns:a16="http://schemas.microsoft.com/office/drawing/2014/main" id="{0C97A03D-80B6-4BA0-8739-EA512A652CD8}"/>
              </a:ext>
            </a:extLst>
          </p:cNvPr>
          <p:cNvSpPr txBox="1">
            <a:spLocks/>
          </p:cNvSpPr>
          <p:nvPr/>
        </p:nvSpPr>
        <p:spPr>
          <a:xfrm>
            <a:off x="8782418" y="3772348"/>
            <a:ext cx="1419451" cy="15035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94711" tIns="315703" rIns="94711" bIns="315703" rtlCol="0"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299" b="0" i="0" kern="1200" baseline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10000"/>
              <a:buFont typeface="Wingdings" panose="05000000000000000000" pitchFamily="2" charset="2"/>
              <a:buChar char="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12" indent="-210312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10000"/>
              <a:buFont typeface="Arial" panose="020B0604020202020204" pitchFamily="34" charset="0"/>
              <a:buChar char="‒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5544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3816" indent="-146304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̶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858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6pPr>
            <a:lvl7pPr marL="10858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7pPr>
            <a:lvl8pPr marL="10858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8pPr>
            <a:lvl9pPr marL="10858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9pPr>
          </a:lstStyle>
          <a:p>
            <a:pPr defTabSz="801929">
              <a:lnSpc>
                <a:spcPct val="107000"/>
              </a:lnSpc>
              <a:spcBef>
                <a:spcPts val="0"/>
              </a:spcBef>
              <a:spcAft>
                <a:spcPts val="702"/>
              </a:spcAft>
            </a:pPr>
            <a:r>
              <a:rPr lang="en-US" sz="1579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Legalities </a:t>
            </a:r>
            <a:endParaRPr lang="en-US" sz="1579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801929">
              <a:spcBef>
                <a:spcPts val="263"/>
              </a:spcBef>
              <a:spcAft>
                <a:spcPts val="263"/>
              </a:spcAft>
            </a:pPr>
            <a:r>
              <a:rPr lang="en-US" sz="1579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Compulsory vaccination?</a:t>
            </a:r>
            <a:endParaRPr lang="en-US" sz="1579" dirty="0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0" name="Text Placeholder 1">
            <a:extLst>
              <a:ext uri="{FF2B5EF4-FFF2-40B4-BE49-F238E27FC236}">
                <a16:creationId xmlns:a16="http://schemas.microsoft.com/office/drawing/2014/main" id="{632F4BA4-1030-41D7-AC86-BC3EE9D1F6D8}"/>
              </a:ext>
            </a:extLst>
          </p:cNvPr>
          <p:cNvSpPr txBox="1">
            <a:spLocks/>
          </p:cNvSpPr>
          <p:nvPr/>
        </p:nvSpPr>
        <p:spPr>
          <a:xfrm>
            <a:off x="515064" y="5412772"/>
            <a:ext cx="9686805" cy="9060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94711" tIns="315703" rIns="94711" bIns="315703" rtlCol="0"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299" b="0" i="0" kern="1200" baseline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10000"/>
              <a:buFont typeface="Wingdings" panose="05000000000000000000" pitchFamily="2" charset="2"/>
              <a:buChar char="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12" indent="-210312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10000"/>
              <a:buFont typeface="Arial" panose="020B0604020202020204" pitchFamily="34" charset="0"/>
              <a:buChar char="‒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5544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3816" indent="-146304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̶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858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6pPr>
            <a:lvl7pPr marL="10858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7pPr>
            <a:lvl8pPr marL="10858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8pPr>
            <a:lvl9pPr marL="10858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9pPr>
          </a:lstStyle>
          <a:p>
            <a:pPr defTabSz="801929">
              <a:lnSpc>
                <a:spcPct val="107000"/>
              </a:lnSpc>
              <a:spcBef>
                <a:spcPts val="0"/>
              </a:spcBef>
              <a:spcAft>
                <a:spcPts val="702"/>
              </a:spcAft>
            </a:pPr>
            <a:r>
              <a:rPr lang="en-US" sz="1579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Funding</a:t>
            </a:r>
            <a:endParaRPr lang="en-US" sz="1579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801929">
              <a:lnSpc>
                <a:spcPct val="107000"/>
              </a:lnSpc>
              <a:spcBef>
                <a:spcPts val="0"/>
              </a:spcBef>
              <a:spcAft>
                <a:spcPts val="702"/>
              </a:spcAft>
            </a:pPr>
            <a:r>
              <a:rPr lang="en-US" sz="1579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Show me the money</a:t>
            </a:r>
          </a:p>
        </p:txBody>
      </p:sp>
    </p:spTree>
    <p:extLst>
      <p:ext uri="{BB962C8B-B14F-4D97-AF65-F5344CB8AC3E}">
        <p14:creationId xmlns:p14="http://schemas.microsoft.com/office/powerpoint/2010/main" val="2373366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DA6BD-0FE4-4190-83B7-AD9CD920B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792" y="463648"/>
            <a:ext cx="8291317" cy="424084"/>
          </a:xfrm>
        </p:spPr>
        <p:txBody>
          <a:bodyPr/>
          <a:lstStyle/>
          <a:p>
            <a:r>
              <a:rPr lang="en-US" sz="3200" dirty="0">
                <a:solidFill>
                  <a:schemeClr val="accent1"/>
                </a:solidFill>
              </a:rPr>
              <a:t>Why Vaccination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B03A09-B263-4A05-A638-CB98E020EB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A5A6EA-E8E7-400F-913C-C0134F847221}"/>
              </a:ext>
            </a:extLst>
          </p:cNvPr>
          <p:cNvSpPr txBox="1"/>
          <p:nvPr/>
        </p:nvSpPr>
        <p:spPr>
          <a:xfrm>
            <a:off x="837282" y="1938968"/>
            <a:ext cx="8291317" cy="389997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algn="l">
              <a:spcBef>
                <a:spcPts val="300"/>
              </a:spcBef>
              <a:spcAft>
                <a:spcPts val="300"/>
              </a:spcAft>
              <a:buNone/>
            </a:pPr>
            <a:endParaRPr lang="en-US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3FC96A-E821-475C-8917-18EA4773B4AD}"/>
              </a:ext>
            </a:extLst>
          </p:cNvPr>
          <p:cNvSpPr txBox="1"/>
          <p:nvPr/>
        </p:nvSpPr>
        <p:spPr>
          <a:xfrm>
            <a:off x="785792" y="975868"/>
            <a:ext cx="9450738" cy="3899970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latin typeface="Calibri" panose="020F0502020204030204" pitchFamily="34" charset="0"/>
              </a:rPr>
              <a:t>Covid-19, its effects and restrictions harm lives and livelihoods.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000" dirty="0"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latin typeface="Calibri" panose="020F0502020204030204" pitchFamily="34" charset="0"/>
              </a:rPr>
              <a:t>It harms businesses from tourism to insurance.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000" dirty="0"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latin typeface="Calibri" panose="020F0502020204030204" pitchFamily="34" charset="0"/>
              </a:rPr>
              <a:t>Until we can get vaccinated we won’t be safe and we won’t be able to return to a life without restrictions.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000" dirty="0"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latin typeface="Calibri" panose="020F0502020204030204" pitchFamily="34" charset="0"/>
              </a:rPr>
              <a:t>For the economy to reopen we must vaccinate the nation.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000" dirty="0"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latin typeface="Calibri" panose="020F0502020204030204" pitchFamily="34" charset="0"/>
              </a:rPr>
              <a:t>Promoting vaccination isn’t CSI for brands. It is in our individual interest. It is in our business interest. 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47982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DA6BD-0FE4-4190-83B7-AD9CD920B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865" y="426598"/>
            <a:ext cx="8291317" cy="424084"/>
          </a:xfrm>
        </p:spPr>
        <p:txBody>
          <a:bodyPr/>
          <a:lstStyle/>
          <a:p>
            <a:r>
              <a:rPr lang="en-US" sz="3200" dirty="0">
                <a:solidFill>
                  <a:schemeClr val="accent1"/>
                </a:solidFill>
              </a:rPr>
              <a:t>Why Brands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B03A09-B263-4A05-A638-CB98E020EB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A5A6EA-E8E7-400F-913C-C0134F847221}"/>
              </a:ext>
            </a:extLst>
          </p:cNvPr>
          <p:cNvSpPr txBox="1"/>
          <p:nvPr/>
        </p:nvSpPr>
        <p:spPr>
          <a:xfrm>
            <a:off x="837282" y="1938968"/>
            <a:ext cx="8291317" cy="389997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algn="l">
              <a:spcBef>
                <a:spcPts val="300"/>
              </a:spcBef>
              <a:spcAft>
                <a:spcPts val="300"/>
              </a:spcAft>
              <a:buNone/>
            </a:pPr>
            <a:endParaRPr lang="en-US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3FC96A-E821-475C-8917-18EA4773B4AD}"/>
              </a:ext>
            </a:extLst>
          </p:cNvPr>
          <p:cNvSpPr txBox="1"/>
          <p:nvPr/>
        </p:nvSpPr>
        <p:spPr>
          <a:xfrm>
            <a:off x="837282" y="969483"/>
            <a:ext cx="9017249" cy="3899970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</a:rPr>
              <a:t>Covid-19 affects everyone. Its the shared experience of our generation.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By law, every company must give </a:t>
            </a: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</a:rPr>
              <a:t>vaccination information to </a:t>
            </a: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staff.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0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But brands can do so much more.</a:t>
            </a: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Think incentives. Think meaning.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</a:rPr>
              <a:t>The </a:t>
            </a: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persuasive power of brands is multifaceted; their reach can dwarf the central campaigns. 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45354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D46B3D36-CC37-F34B-A0BE-F910AE35EB1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264" y="774108"/>
          <a:ext cx="976" cy="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D46B3D36-CC37-F34B-A0BE-F910AE35EB1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64" y="774108"/>
                        <a:ext cx="976" cy="1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E0F7E3AA-0EC0-7247-9542-5EA7FEBAA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z="3200" b="1" dirty="0">
                <a:ln w="6350" cap="flat">
                  <a:noFill/>
                  <a:miter lim="800000"/>
                </a:ln>
                <a:solidFill>
                  <a:srgbClr val="1D3B59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Resources and the role of brands</a:t>
            </a:r>
            <a:endParaRPr lang="en-US" b="1" dirty="0">
              <a:solidFill>
                <a:srgbClr val="1D3B59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64554B-14F1-F949-8CA2-F1EEFD2F2E45}"/>
              </a:ext>
            </a:extLst>
          </p:cNvPr>
          <p:cNvSpPr/>
          <p:nvPr/>
        </p:nvSpPr>
        <p:spPr>
          <a:xfrm>
            <a:off x="2234272" y="4826700"/>
            <a:ext cx="6252497" cy="944750"/>
          </a:xfrm>
          <a:prstGeom prst="rect">
            <a:avLst/>
          </a:prstGeom>
          <a:solidFill>
            <a:schemeClr val="accent3">
              <a:lumMod val="20000"/>
              <a:lumOff val="8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27405"/>
            <a:endParaRPr lang="en-US" sz="1591" dirty="0" err="1">
              <a:solidFill>
                <a:srgbClr val="FFFFFF"/>
              </a:solidFill>
              <a:latin typeface="Segoe UI Semiligh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6900EE-E3CB-D24F-9DC1-02B673CDF3B7}"/>
              </a:ext>
            </a:extLst>
          </p:cNvPr>
          <p:cNvSpPr/>
          <p:nvPr/>
        </p:nvSpPr>
        <p:spPr>
          <a:xfrm>
            <a:off x="2234272" y="2738527"/>
            <a:ext cx="6252497" cy="944750"/>
          </a:xfrm>
          <a:prstGeom prst="rect">
            <a:avLst/>
          </a:prstGeom>
          <a:solidFill>
            <a:schemeClr val="accent2">
              <a:lumMod val="20000"/>
              <a:lumOff val="8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27405"/>
            <a:endParaRPr lang="en-US" sz="1591" dirty="0" err="1">
              <a:solidFill>
                <a:srgbClr val="FFFFFF"/>
              </a:solidFill>
              <a:latin typeface="Segoe UI Semilight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DD959C37-FA95-C844-8B83-E3FF6551EC10}"/>
              </a:ext>
            </a:extLst>
          </p:cNvPr>
          <p:cNvSpPr/>
          <p:nvPr/>
        </p:nvSpPr>
        <p:spPr>
          <a:xfrm>
            <a:off x="158422" y="2617117"/>
            <a:ext cx="3125664" cy="3346443"/>
          </a:xfrm>
          <a:prstGeom prst="arc">
            <a:avLst>
              <a:gd name="adj1" fmla="val 17149334"/>
              <a:gd name="adj2" fmla="val 4776844"/>
            </a:avLst>
          </a:prstGeom>
          <a:solidFill>
            <a:schemeClr val="bg1"/>
          </a:solidFill>
          <a:ln w="25400">
            <a:solidFill>
              <a:schemeClr val="accent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727405"/>
            <a:endParaRPr lang="en-US" sz="1432" dirty="0">
              <a:solidFill>
                <a:srgbClr val="001432"/>
              </a:solidFill>
              <a:latin typeface="Segoe UI Semiligh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AA969AA-3BFF-B147-8D23-9126D60ECF4F}"/>
              </a:ext>
            </a:extLst>
          </p:cNvPr>
          <p:cNvGrpSpPr/>
          <p:nvPr/>
        </p:nvGrpSpPr>
        <p:grpSpPr>
          <a:xfrm flipV="1">
            <a:off x="3238914" y="5236570"/>
            <a:ext cx="484467" cy="179547"/>
            <a:chOff x="4154473" y="2683411"/>
            <a:chExt cx="1536135" cy="569301"/>
          </a:xfrm>
          <a:solidFill>
            <a:schemeClr val="accent1"/>
          </a:solidFill>
        </p:grpSpPr>
        <p:sp>
          <p:nvSpPr>
            <p:cNvPr id="10" name="Chevron 9">
              <a:extLst>
                <a:ext uri="{FF2B5EF4-FFF2-40B4-BE49-F238E27FC236}">
                  <a16:creationId xmlns:a16="http://schemas.microsoft.com/office/drawing/2014/main" id="{D27D1E6C-C460-2243-955C-14179777A431}"/>
                </a:ext>
              </a:extLst>
            </p:cNvPr>
            <p:cNvSpPr/>
            <p:nvPr/>
          </p:nvSpPr>
          <p:spPr>
            <a:xfrm>
              <a:off x="4629835" y="2683411"/>
              <a:ext cx="591318" cy="569298"/>
            </a:xfrm>
            <a:prstGeom prst="chevron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7870" tIns="28935" rIns="57870" bIns="2893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27405"/>
              <a:endParaRPr lang="en-US" sz="1266" dirty="0" err="1">
                <a:solidFill>
                  <a:srgbClr val="001432"/>
                </a:solidFill>
                <a:latin typeface="Segoe UI Semilight"/>
              </a:endParaRPr>
            </a:p>
          </p:txBody>
        </p:sp>
        <p:sp>
          <p:nvSpPr>
            <p:cNvPr id="11" name="Chevron 10">
              <a:extLst>
                <a:ext uri="{FF2B5EF4-FFF2-40B4-BE49-F238E27FC236}">
                  <a16:creationId xmlns:a16="http://schemas.microsoft.com/office/drawing/2014/main" id="{E18830DA-5CEB-4C40-B63B-27DEE29ED521}"/>
                </a:ext>
              </a:extLst>
            </p:cNvPr>
            <p:cNvSpPr/>
            <p:nvPr/>
          </p:nvSpPr>
          <p:spPr>
            <a:xfrm>
              <a:off x="5099291" y="2683412"/>
              <a:ext cx="591317" cy="569300"/>
            </a:xfrm>
            <a:prstGeom prst="chevron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7870" tIns="28935" rIns="57870" bIns="2893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27405"/>
              <a:endParaRPr lang="en-US" sz="1266" dirty="0" err="1">
                <a:solidFill>
                  <a:srgbClr val="001432"/>
                </a:solidFill>
                <a:latin typeface="Segoe UI Semilight"/>
              </a:endParaRPr>
            </a:p>
          </p:txBody>
        </p:sp>
        <p:sp>
          <p:nvSpPr>
            <p:cNvPr id="12" name="Chevron 11">
              <a:extLst>
                <a:ext uri="{FF2B5EF4-FFF2-40B4-BE49-F238E27FC236}">
                  <a16:creationId xmlns:a16="http://schemas.microsoft.com/office/drawing/2014/main" id="{54A60282-42E7-D943-9D36-25283C8A2A9B}"/>
                </a:ext>
              </a:extLst>
            </p:cNvPr>
            <p:cNvSpPr/>
            <p:nvPr/>
          </p:nvSpPr>
          <p:spPr>
            <a:xfrm>
              <a:off x="4154473" y="2683411"/>
              <a:ext cx="591318" cy="569297"/>
            </a:xfrm>
            <a:prstGeom prst="chevron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7870" tIns="28935" rIns="57870" bIns="2893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27405"/>
              <a:endParaRPr lang="en-US" sz="1266" dirty="0" err="1">
                <a:solidFill>
                  <a:srgbClr val="001432"/>
                </a:solidFill>
                <a:latin typeface="Segoe UI Semilight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F1DA718-C095-E349-8AC8-7733AD446D20}"/>
              </a:ext>
            </a:extLst>
          </p:cNvPr>
          <p:cNvGrpSpPr/>
          <p:nvPr/>
        </p:nvGrpSpPr>
        <p:grpSpPr>
          <a:xfrm rot="10800000" flipH="1" flipV="1">
            <a:off x="3238915" y="3102633"/>
            <a:ext cx="484467" cy="179547"/>
            <a:chOff x="4154473" y="2683411"/>
            <a:chExt cx="1536135" cy="569301"/>
          </a:xfrm>
          <a:solidFill>
            <a:schemeClr val="accent1"/>
          </a:solidFill>
        </p:grpSpPr>
        <p:sp>
          <p:nvSpPr>
            <p:cNvPr id="14" name="Chevron 13">
              <a:extLst>
                <a:ext uri="{FF2B5EF4-FFF2-40B4-BE49-F238E27FC236}">
                  <a16:creationId xmlns:a16="http://schemas.microsoft.com/office/drawing/2014/main" id="{8CDBC98F-4D89-6944-B8BD-2E102F2E280F}"/>
                </a:ext>
              </a:extLst>
            </p:cNvPr>
            <p:cNvSpPr/>
            <p:nvPr/>
          </p:nvSpPr>
          <p:spPr>
            <a:xfrm>
              <a:off x="4629835" y="2683411"/>
              <a:ext cx="591318" cy="569298"/>
            </a:xfrm>
            <a:prstGeom prst="chevron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7870" tIns="28935" rIns="57870" bIns="2893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27405"/>
              <a:endParaRPr lang="en-US" sz="1266" dirty="0" err="1">
                <a:solidFill>
                  <a:srgbClr val="001432"/>
                </a:solidFill>
                <a:latin typeface="Segoe UI Semilight"/>
              </a:endParaRPr>
            </a:p>
          </p:txBody>
        </p:sp>
        <p:sp>
          <p:nvSpPr>
            <p:cNvPr id="15" name="Chevron 14">
              <a:extLst>
                <a:ext uri="{FF2B5EF4-FFF2-40B4-BE49-F238E27FC236}">
                  <a16:creationId xmlns:a16="http://schemas.microsoft.com/office/drawing/2014/main" id="{39378AE1-E091-7E46-A4E3-43D9EF0B8E5F}"/>
                </a:ext>
              </a:extLst>
            </p:cNvPr>
            <p:cNvSpPr/>
            <p:nvPr/>
          </p:nvSpPr>
          <p:spPr>
            <a:xfrm>
              <a:off x="5099291" y="2683412"/>
              <a:ext cx="591317" cy="569300"/>
            </a:xfrm>
            <a:prstGeom prst="chevron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7870" tIns="28935" rIns="57870" bIns="2893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27405"/>
              <a:endParaRPr lang="en-US" sz="1266" dirty="0" err="1">
                <a:solidFill>
                  <a:srgbClr val="001432"/>
                </a:solidFill>
                <a:latin typeface="Segoe UI Semilight"/>
              </a:endParaRPr>
            </a:p>
          </p:txBody>
        </p:sp>
        <p:sp>
          <p:nvSpPr>
            <p:cNvPr id="16" name="Chevron 15">
              <a:extLst>
                <a:ext uri="{FF2B5EF4-FFF2-40B4-BE49-F238E27FC236}">
                  <a16:creationId xmlns:a16="http://schemas.microsoft.com/office/drawing/2014/main" id="{A9F3DBDB-66E3-E14E-8170-23FD4D033A22}"/>
                </a:ext>
              </a:extLst>
            </p:cNvPr>
            <p:cNvSpPr/>
            <p:nvPr/>
          </p:nvSpPr>
          <p:spPr>
            <a:xfrm>
              <a:off x="4154473" y="2683411"/>
              <a:ext cx="591318" cy="569297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7870" tIns="28935" rIns="57870" bIns="2893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27405"/>
              <a:endParaRPr lang="en-US" sz="1266" dirty="0" err="1">
                <a:solidFill>
                  <a:srgbClr val="001432"/>
                </a:solidFill>
                <a:latin typeface="Segoe UI Semilight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B07276B-96F9-7F41-9C52-E1821582DE68}"/>
              </a:ext>
            </a:extLst>
          </p:cNvPr>
          <p:cNvGrpSpPr/>
          <p:nvPr/>
        </p:nvGrpSpPr>
        <p:grpSpPr>
          <a:xfrm flipV="1">
            <a:off x="6793622" y="5209301"/>
            <a:ext cx="484467" cy="179547"/>
            <a:chOff x="4154473" y="2683411"/>
            <a:chExt cx="1536135" cy="569301"/>
          </a:xfrm>
          <a:solidFill>
            <a:schemeClr val="accent1"/>
          </a:solidFill>
        </p:grpSpPr>
        <p:sp>
          <p:nvSpPr>
            <p:cNvPr id="18" name="Chevron 17">
              <a:extLst>
                <a:ext uri="{FF2B5EF4-FFF2-40B4-BE49-F238E27FC236}">
                  <a16:creationId xmlns:a16="http://schemas.microsoft.com/office/drawing/2014/main" id="{EA524745-16EF-7548-A911-B90481ECC93A}"/>
                </a:ext>
              </a:extLst>
            </p:cNvPr>
            <p:cNvSpPr/>
            <p:nvPr/>
          </p:nvSpPr>
          <p:spPr>
            <a:xfrm>
              <a:off x="4629835" y="2683411"/>
              <a:ext cx="591318" cy="569298"/>
            </a:xfrm>
            <a:prstGeom prst="chevron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7870" tIns="28935" rIns="57870" bIns="2893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27405"/>
              <a:endParaRPr lang="en-US" sz="1266" dirty="0" err="1">
                <a:solidFill>
                  <a:srgbClr val="001432"/>
                </a:solidFill>
                <a:latin typeface="Segoe UI Semilight"/>
              </a:endParaRPr>
            </a:p>
          </p:txBody>
        </p:sp>
        <p:sp>
          <p:nvSpPr>
            <p:cNvPr id="19" name="Chevron 18">
              <a:extLst>
                <a:ext uri="{FF2B5EF4-FFF2-40B4-BE49-F238E27FC236}">
                  <a16:creationId xmlns:a16="http://schemas.microsoft.com/office/drawing/2014/main" id="{4D0DD7CF-3097-C544-BDA8-C2ABD6E82F1F}"/>
                </a:ext>
              </a:extLst>
            </p:cNvPr>
            <p:cNvSpPr/>
            <p:nvPr/>
          </p:nvSpPr>
          <p:spPr>
            <a:xfrm>
              <a:off x="5099291" y="2683412"/>
              <a:ext cx="591317" cy="569300"/>
            </a:xfrm>
            <a:prstGeom prst="chevron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7870" tIns="28935" rIns="57870" bIns="2893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27405"/>
              <a:endParaRPr lang="en-US" sz="1266" dirty="0" err="1">
                <a:solidFill>
                  <a:srgbClr val="001432"/>
                </a:solidFill>
                <a:latin typeface="Segoe UI Semilight"/>
              </a:endParaRPr>
            </a:p>
          </p:txBody>
        </p:sp>
        <p:sp>
          <p:nvSpPr>
            <p:cNvPr id="20" name="Chevron 19">
              <a:extLst>
                <a:ext uri="{FF2B5EF4-FFF2-40B4-BE49-F238E27FC236}">
                  <a16:creationId xmlns:a16="http://schemas.microsoft.com/office/drawing/2014/main" id="{5332EFFC-B531-D046-BADD-74C0E8052445}"/>
                </a:ext>
              </a:extLst>
            </p:cNvPr>
            <p:cNvSpPr/>
            <p:nvPr/>
          </p:nvSpPr>
          <p:spPr>
            <a:xfrm>
              <a:off x="4154473" y="2683411"/>
              <a:ext cx="591318" cy="569297"/>
            </a:xfrm>
            <a:prstGeom prst="chevron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7870" tIns="28935" rIns="57870" bIns="2893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27405"/>
              <a:endParaRPr lang="en-US" sz="1266" dirty="0" err="1">
                <a:solidFill>
                  <a:srgbClr val="001432"/>
                </a:solidFill>
                <a:latin typeface="Segoe UI Semilight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2BF0673-BF4B-7E4E-A674-158D18548C5E}"/>
              </a:ext>
            </a:extLst>
          </p:cNvPr>
          <p:cNvGrpSpPr/>
          <p:nvPr/>
        </p:nvGrpSpPr>
        <p:grpSpPr>
          <a:xfrm rot="10800000" flipH="1" flipV="1">
            <a:off x="6793622" y="3102632"/>
            <a:ext cx="484467" cy="179547"/>
            <a:chOff x="4154473" y="2683411"/>
            <a:chExt cx="1536135" cy="569301"/>
          </a:xfrm>
          <a:solidFill>
            <a:schemeClr val="accent1"/>
          </a:solidFill>
        </p:grpSpPr>
        <p:sp>
          <p:nvSpPr>
            <p:cNvPr id="22" name="Chevron 21">
              <a:extLst>
                <a:ext uri="{FF2B5EF4-FFF2-40B4-BE49-F238E27FC236}">
                  <a16:creationId xmlns:a16="http://schemas.microsoft.com/office/drawing/2014/main" id="{45E51CEE-3068-A248-B57B-D6189FAA47DD}"/>
                </a:ext>
              </a:extLst>
            </p:cNvPr>
            <p:cNvSpPr/>
            <p:nvPr/>
          </p:nvSpPr>
          <p:spPr>
            <a:xfrm>
              <a:off x="4629835" y="2683411"/>
              <a:ext cx="591318" cy="569298"/>
            </a:xfrm>
            <a:prstGeom prst="chevron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7870" tIns="28935" rIns="57870" bIns="2893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27405"/>
              <a:endParaRPr lang="en-US" sz="1266" dirty="0" err="1">
                <a:solidFill>
                  <a:srgbClr val="001432"/>
                </a:solidFill>
                <a:latin typeface="Segoe UI Semilight"/>
              </a:endParaRPr>
            </a:p>
          </p:txBody>
        </p:sp>
        <p:sp>
          <p:nvSpPr>
            <p:cNvPr id="23" name="Chevron 22">
              <a:extLst>
                <a:ext uri="{FF2B5EF4-FFF2-40B4-BE49-F238E27FC236}">
                  <a16:creationId xmlns:a16="http://schemas.microsoft.com/office/drawing/2014/main" id="{E394FA47-1DD9-7247-B4F7-E3675A0A6016}"/>
                </a:ext>
              </a:extLst>
            </p:cNvPr>
            <p:cNvSpPr/>
            <p:nvPr/>
          </p:nvSpPr>
          <p:spPr>
            <a:xfrm>
              <a:off x="5099291" y="2683412"/>
              <a:ext cx="591317" cy="569300"/>
            </a:xfrm>
            <a:prstGeom prst="chevron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7870" tIns="28935" rIns="57870" bIns="2893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27405"/>
              <a:endParaRPr lang="en-US" sz="1266" dirty="0" err="1">
                <a:solidFill>
                  <a:srgbClr val="001432"/>
                </a:solidFill>
                <a:latin typeface="Segoe UI Semilight"/>
              </a:endParaRPr>
            </a:p>
          </p:txBody>
        </p:sp>
        <p:sp>
          <p:nvSpPr>
            <p:cNvPr id="24" name="Chevron 23">
              <a:extLst>
                <a:ext uri="{FF2B5EF4-FFF2-40B4-BE49-F238E27FC236}">
                  <a16:creationId xmlns:a16="http://schemas.microsoft.com/office/drawing/2014/main" id="{5FBAB50B-D277-CB46-B87E-9934C4EA430F}"/>
                </a:ext>
              </a:extLst>
            </p:cNvPr>
            <p:cNvSpPr/>
            <p:nvPr/>
          </p:nvSpPr>
          <p:spPr>
            <a:xfrm>
              <a:off x="4154473" y="2683411"/>
              <a:ext cx="591318" cy="569297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7870" tIns="28935" rIns="57870" bIns="2893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27405"/>
              <a:endParaRPr lang="en-US" sz="1266" dirty="0" err="1">
                <a:solidFill>
                  <a:srgbClr val="001432"/>
                </a:solidFill>
                <a:latin typeface="Segoe UI Semilight"/>
              </a:endParaRPr>
            </a:p>
          </p:txBody>
        </p:sp>
      </p:grpSp>
      <p:sp>
        <p:nvSpPr>
          <p:cNvPr id="25" name="Arc 24">
            <a:extLst>
              <a:ext uri="{FF2B5EF4-FFF2-40B4-BE49-F238E27FC236}">
                <a16:creationId xmlns:a16="http://schemas.microsoft.com/office/drawing/2014/main" id="{D54CC3A6-F3ED-1D47-8D25-EB9A2460B881}"/>
              </a:ext>
            </a:extLst>
          </p:cNvPr>
          <p:cNvSpPr/>
          <p:nvPr/>
        </p:nvSpPr>
        <p:spPr>
          <a:xfrm flipH="1">
            <a:off x="7382837" y="2359078"/>
            <a:ext cx="3804829" cy="4073580"/>
          </a:xfrm>
          <a:prstGeom prst="arc">
            <a:avLst>
              <a:gd name="adj1" fmla="val 16797418"/>
              <a:gd name="adj2" fmla="val 4776844"/>
            </a:avLst>
          </a:prstGeom>
          <a:solidFill>
            <a:schemeClr val="bg1"/>
          </a:solidFill>
          <a:ln w="25400">
            <a:solidFill>
              <a:schemeClr val="tx2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727405"/>
            <a:endParaRPr lang="en-US" sz="1432" dirty="0">
              <a:solidFill>
                <a:srgbClr val="001432"/>
              </a:solidFill>
              <a:latin typeface="Segoe UI Semilight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4E59BAA-D5C2-5748-8389-53259C6BCAF3}"/>
              </a:ext>
            </a:extLst>
          </p:cNvPr>
          <p:cNvSpPr/>
          <p:nvPr/>
        </p:nvSpPr>
        <p:spPr>
          <a:xfrm>
            <a:off x="2712016" y="2843630"/>
            <a:ext cx="5344643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727405"/>
            <a:r>
              <a:rPr lang="en-US" sz="1600" b="1" dirty="0">
                <a:solidFill>
                  <a:srgbClr val="001432"/>
                </a:solidFill>
                <a:latin typeface="Segoe UI Semibold"/>
              </a:rPr>
              <a:t>Amplification</a:t>
            </a:r>
          </a:p>
          <a:p>
            <a:pPr algn="ctr" defTabSz="727405"/>
            <a:r>
              <a:rPr lang="en-US" sz="1600" b="1" dirty="0">
                <a:solidFill>
                  <a:srgbClr val="001432"/>
                </a:solidFill>
                <a:latin typeface="Segoe UI Semibold"/>
              </a:rPr>
              <a:t>Affiliation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ACE2F33-5F54-8543-96C7-697FDC72B4A8}"/>
              </a:ext>
            </a:extLst>
          </p:cNvPr>
          <p:cNvSpPr/>
          <p:nvPr/>
        </p:nvSpPr>
        <p:spPr>
          <a:xfrm>
            <a:off x="2712016" y="5041984"/>
            <a:ext cx="5344643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727405"/>
            <a:r>
              <a:rPr lang="en-US" sz="1600" b="1" dirty="0">
                <a:solidFill>
                  <a:srgbClr val="001432"/>
                </a:solidFill>
                <a:latin typeface="Segoe UI Semibold"/>
                <a:ea typeface="Calibri" panose="020F0502020204030204" pitchFamily="34" charset="0"/>
                <a:cs typeface="Times New Roman" panose="02020603050405020304" pitchFamily="18" charset="0"/>
              </a:rPr>
              <a:t>Creative</a:t>
            </a:r>
          </a:p>
          <a:p>
            <a:pPr algn="ctr" defTabSz="727405"/>
            <a:r>
              <a:rPr lang="en-US" sz="1600" b="1" dirty="0">
                <a:solidFill>
                  <a:srgbClr val="001432"/>
                </a:solidFill>
                <a:latin typeface="Segoe UI Semibold"/>
                <a:ea typeface="Calibri" panose="020F0502020204030204" pitchFamily="34" charset="0"/>
                <a:cs typeface="Times New Roman" panose="02020603050405020304" pitchFamily="18" charset="0"/>
              </a:rPr>
              <a:t>Incentives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2E60E2B-5708-1C4A-B6DC-5D102370E295}"/>
              </a:ext>
            </a:extLst>
          </p:cNvPr>
          <p:cNvSpPr/>
          <p:nvPr/>
        </p:nvSpPr>
        <p:spPr>
          <a:xfrm>
            <a:off x="524584" y="2932172"/>
            <a:ext cx="2580196" cy="2453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727405"/>
            <a:r>
              <a:rPr lang="en-US" sz="2000" b="1" dirty="0">
                <a:solidFill>
                  <a:srgbClr val="7962CE"/>
                </a:solidFill>
                <a:latin typeface="Segoe UI Semibold"/>
              </a:rPr>
              <a:t>National </a:t>
            </a:r>
          </a:p>
          <a:p>
            <a:pPr algn="ctr" defTabSz="727405"/>
            <a:r>
              <a:rPr lang="en-US" sz="2000" b="1" dirty="0">
                <a:solidFill>
                  <a:srgbClr val="7962CE"/>
                </a:solidFill>
                <a:latin typeface="Segoe UI Semibold"/>
              </a:rPr>
              <a:t>“Demand”</a:t>
            </a:r>
          </a:p>
          <a:p>
            <a:pPr algn="ctr" defTabSz="727405"/>
            <a:r>
              <a:rPr lang="en-US" sz="2000" b="1" dirty="0">
                <a:solidFill>
                  <a:srgbClr val="7962CE"/>
                </a:solidFill>
                <a:latin typeface="Segoe UI Semibold"/>
              </a:rPr>
              <a:t>Campaigns</a:t>
            </a:r>
          </a:p>
          <a:p>
            <a:pPr algn="ctr" defTabSz="727405"/>
            <a:endParaRPr lang="en-US" sz="1909" b="1" dirty="0">
              <a:solidFill>
                <a:srgbClr val="7962CE"/>
              </a:solidFill>
              <a:latin typeface="Segoe UI Semibold"/>
            </a:endParaRPr>
          </a:p>
          <a:p>
            <a:pPr algn="ctr" defTabSz="727405"/>
            <a:r>
              <a:rPr lang="en-US" sz="2000" b="1" dirty="0">
                <a:solidFill>
                  <a:srgbClr val="001432"/>
                </a:solidFill>
                <a:latin typeface="Segoe UI Semilight"/>
              </a:rPr>
              <a:t>GCIS</a:t>
            </a:r>
          </a:p>
          <a:p>
            <a:pPr algn="ctr" defTabSz="727405"/>
            <a:r>
              <a:rPr lang="en-US" sz="2000" b="1" dirty="0">
                <a:solidFill>
                  <a:srgbClr val="001432"/>
                </a:solidFill>
                <a:latin typeface="Segoe UI Semilight"/>
              </a:rPr>
              <a:t>Solidarity Fund</a:t>
            </a:r>
          </a:p>
          <a:p>
            <a:pPr algn="ctr" defTabSz="727405"/>
            <a:r>
              <a:rPr lang="en-US" sz="2000" b="1" dirty="0" err="1">
                <a:solidFill>
                  <a:srgbClr val="001432"/>
                </a:solidFill>
                <a:latin typeface="Segoe UI Semilight"/>
              </a:rPr>
              <a:t>CovidComms</a:t>
            </a:r>
            <a:endParaRPr lang="en-US" sz="2000" b="1" dirty="0">
              <a:solidFill>
                <a:srgbClr val="001432"/>
              </a:solidFill>
              <a:latin typeface="Segoe UI Semilight"/>
            </a:endParaRPr>
          </a:p>
          <a:p>
            <a:pPr algn="ctr" defTabSz="727405"/>
            <a:endParaRPr lang="en-US" sz="1432" b="1" i="1" dirty="0">
              <a:solidFill>
                <a:srgbClr val="00143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BE534F6-D76D-2748-A0BA-AAF0AADAC50B}"/>
              </a:ext>
            </a:extLst>
          </p:cNvPr>
          <p:cNvSpPr/>
          <p:nvPr/>
        </p:nvSpPr>
        <p:spPr>
          <a:xfrm>
            <a:off x="7701069" y="2932172"/>
            <a:ext cx="2526888" cy="2159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37810"/>
            <a:r>
              <a:rPr lang="en-US" sz="2000" b="1" dirty="0">
                <a:solidFill>
                  <a:srgbClr val="007878"/>
                </a:solidFill>
                <a:latin typeface="Segoe UI Semibold"/>
              </a:rPr>
              <a:t>Brands </a:t>
            </a:r>
          </a:p>
          <a:p>
            <a:pPr algn="ctr" defTabSz="637810"/>
            <a:r>
              <a:rPr lang="en-US" sz="2000" b="1" dirty="0">
                <a:solidFill>
                  <a:srgbClr val="007878"/>
                </a:solidFill>
                <a:latin typeface="Segoe UI Semibold"/>
              </a:rPr>
              <a:t>Mobilized</a:t>
            </a:r>
          </a:p>
          <a:p>
            <a:pPr algn="ctr" defTabSz="727405"/>
            <a:r>
              <a:rPr lang="en-US" sz="1432" b="1" dirty="0">
                <a:solidFill>
                  <a:srgbClr val="001432"/>
                </a:solidFill>
                <a:latin typeface="Segoe UI Semilight"/>
              </a:rPr>
              <a:t> </a:t>
            </a:r>
          </a:p>
          <a:p>
            <a:pPr algn="ctr" defTabSz="727405"/>
            <a:endParaRPr lang="en-US" sz="2000" b="1" dirty="0">
              <a:solidFill>
                <a:srgbClr val="001432"/>
              </a:solidFill>
              <a:latin typeface="Segoe UI Semilight"/>
            </a:endParaRPr>
          </a:p>
          <a:p>
            <a:pPr algn="ctr" defTabSz="727405"/>
            <a:r>
              <a:rPr lang="en-US" sz="2000" b="1" dirty="0">
                <a:solidFill>
                  <a:srgbClr val="001432"/>
                </a:solidFill>
                <a:latin typeface="Segoe UI Semilight"/>
              </a:rPr>
              <a:t>Reach</a:t>
            </a:r>
          </a:p>
          <a:p>
            <a:pPr algn="ctr" defTabSz="727405"/>
            <a:r>
              <a:rPr lang="en-US" sz="2000" b="1" dirty="0">
                <a:solidFill>
                  <a:srgbClr val="001432"/>
                </a:solidFill>
                <a:latin typeface="Segoe UI Semilight"/>
              </a:rPr>
              <a:t>Relevance </a:t>
            </a:r>
          </a:p>
          <a:p>
            <a:pPr algn="ctr" defTabSz="727405"/>
            <a:r>
              <a:rPr lang="en-US" sz="2000" b="1" dirty="0">
                <a:solidFill>
                  <a:srgbClr val="001432"/>
                </a:solidFill>
                <a:latin typeface="Segoe UI Semilight"/>
              </a:rPr>
              <a:t>Heart</a:t>
            </a:r>
          </a:p>
        </p:txBody>
      </p:sp>
      <p:sp>
        <p:nvSpPr>
          <p:cNvPr id="32" name="Slide Number Placeholder 31">
            <a:extLst>
              <a:ext uri="{FF2B5EF4-FFF2-40B4-BE49-F238E27FC236}">
                <a16:creationId xmlns:a16="http://schemas.microsoft.com/office/drawing/2014/main" id="{95679B38-42ED-6344-B943-70839CD012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727405"/>
            <a:fld id="{7849D65C-07E8-402F-B173-879496E933B2}" type="slidenum">
              <a:rPr lang="en-GB">
                <a:solidFill>
                  <a:srgbClr val="FFFFFF">
                    <a:lumMod val="75000"/>
                  </a:srgbClr>
                </a:solidFill>
                <a:latin typeface="Segoe UI Semilight"/>
              </a:rPr>
              <a:pPr defTabSz="727405"/>
              <a:t>7</a:t>
            </a:fld>
            <a:endParaRPr lang="en-GB" dirty="0">
              <a:solidFill>
                <a:srgbClr val="FFFFFF">
                  <a:lumMod val="75000"/>
                </a:srgbClr>
              </a:solidFill>
              <a:latin typeface="Segoe UI Semilight"/>
            </a:endParaRPr>
          </a:p>
        </p:txBody>
      </p:sp>
    </p:spTree>
    <p:extLst>
      <p:ext uri="{BB962C8B-B14F-4D97-AF65-F5344CB8AC3E}">
        <p14:creationId xmlns:p14="http://schemas.microsoft.com/office/powerpoint/2010/main" val="12519429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w4BZlnvKEO9ZCIa9.28.w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cgoWEzLgA0_64VDvMxGGg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4. Footnote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CET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5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5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5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4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4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3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3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2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2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5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1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z9_f.d6YGbJCbK0.Pg2_A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Documenttype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ubtitl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Title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.oZbb0sXNdu8BCibsgsUw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4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Z96ctUUqJsGDCugslwBCg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4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vhTnprpZIIVVQCOTQtpLw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vs3CU0mhZ0iF9VK3Gc_gQ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3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rcAbB4u0quRffFN3bn3Xw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G_9mniplMrafceMpP.Qw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3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bEQ8aI7AKzsdxigcAG3ZA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2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Lvs1S2qnQw1aA01IUaglg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2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UyDlDqWonv3hoAx.p9Rsw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RYLYSbLzP8DsqQ5_IDvM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1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9xgrPArEB1mEiMOhB5KGA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NguF4Gw2mJIhuiFXm5tK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1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cgoWEzLgA0_64VDvMxGGg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4. Footnote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CET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O5oiX2SeMds8bPb.bq85A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5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5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4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4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3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3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2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2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1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Documenttype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z9_f.d6YGbJCbK0.Pg2_A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Documenttype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ubtitle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Title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.oZbb0sXNdu8BCibsgsUw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ubtitle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Z96ctUUqJsGDCugslwBCg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vhTnprpZIIVVQCOTQtpL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Title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vs3CU0mhZ0iF9VK3Gc_gQ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rcAbB4u0quRffFN3bn3Xw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G_9mniplMrafceMpP.Qwg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vgJTIPPebpo6irFSQqHlA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bEQ8aI7AKzsdxigcAG3ZA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Lvs1S2qnQw1aA01IUaglg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UyDlDqWonv3hoAx.p9Rsw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9xgrPArEB1mEiMOhB5KGA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NguF4Gw2mJIhuiFXm5tKQ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NDeIVz0RoyyGqFVhYARYQ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RYLYSbLzP8DsqQ5_IDvMg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Grid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4. Footnote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CET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5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5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4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4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3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3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2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WrJZYiK81Dqg3AKqhPXmQ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1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1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O5oiX2SeMds8bPb.bq85A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Documenttype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ubtitle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Title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vgJTIPPebpo6irFSQqHlA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WrJZYiK81Dqg3AKqhPXmQ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qRLcqlXddAIBcoL4_FmkA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FTi586bxaRXNGLyq6cjUQ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RnDxEIFDMpZ7XFucXEwcQ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pk7TYHRxaIHe6.SUx9jg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Dark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A0evTD9FXplcSqw.av8MA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Dark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Grid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DWhDmC1QbRmt16_uxlW7g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Dark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qRLcqlXddAIBcoL4_FmkA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MQWNAe6aOZs3iPRT_1kIw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Dark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gETb3D.HcKF_v3xSvBqjg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w4BZlnvKEO9ZCIa9.28.w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cgoWEzLgA0_64VDvMxGGg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4. Footnote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CET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5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5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4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4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3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3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2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2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1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z9_f.d6YGbJCbK0.Pg2_A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Documenttype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ubtitle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Title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.oZbb0sXNdu8BCibsgsUw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FTi586bxaRXNGLyq6cjUQ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Z96ctUUqJsGDCugslwBCg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vhTnprpZIIVVQCOTQtpLw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vs3CU0mhZ0iF9VK3Gc_gQ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rcAbB4u0quRffFN3bn3Xw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G_9mniplMrafceMpP.Qwg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4. Footno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bEQ8aI7AKzsdxigcAG3ZA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Lvs1S2qnQw1aA01IUaglg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UyDlDqWonv3hoAx.p9Rsw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9xgrPArEB1mEiMOhB5KGA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RnDxEIFDMpZ7XFucXEwcQ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NguF4Gw2mJIhuiFXm5tKQ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djs9.zozFYFQ0jn0zBrjg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Documenttype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ubtitle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Title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13mEgWtmGJ2n6pt0xsrxg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CET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pk7TYHRxaIHe6.SUx9j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Dark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A0evTD9FXplcSqw.av8MA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Dark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DWhDmC1QbRmt16_uxlW7g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Dark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MQWNAe6aOZs3iPRT_1kIw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Dark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gETb3D.HcKF_v3xSvBqjg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ntrast">
  <a:themeElements>
    <a:clrScheme name="Scheme2">
      <a:dk1>
        <a:srgbClr val="FFFFFF"/>
      </a:dk1>
      <a:lt1>
        <a:srgbClr val="333651"/>
      </a:lt1>
      <a:dk2>
        <a:srgbClr val="000000"/>
      </a:dk2>
      <a:lt2>
        <a:srgbClr val="000000"/>
      </a:lt2>
      <a:accent1>
        <a:srgbClr val="7AADDC"/>
      </a:accent1>
      <a:accent2>
        <a:srgbClr val="347FC4"/>
      </a:accent2>
      <a:accent3>
        <a:srgbClr val="2C5784"/>
      </a:accent3>
      <a:accent4>
        <a:srgbClr val="1D3B59"/>
      </a:accent4>
      <a:accent5>
        <a:srgbClr val="DDDDDD"/>
      </a:accent5>
      <a:accent6>
        <a:srgbClr val="4D4D4D"/>
      </a:accent6>
      <a:hlink>
        <a:srgbClr val="0000FF"/>
      </a:hlink>
      <a:folHlink>
        <a:srgbClr val="800080"/>
      </a:folHlink>
    </a:clrScheme>
    <a:fontScheme name="Custom 47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 w="6350" cap="sq">
          <a:noFill/>
          <a:miter lim="800000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spcBef>
            <a:spcPts val="300"/>
          </a:spcBef>
          <a:spcAft>
            <a:spcPts val="300"/>
          </a:spcAft>
          <a:defRPr sz="16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 cap="flat">
          <a:solidFill>
            <a:schemeClr val="tx1"/>
          </a:solidFill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ln w="6350">
          <a:noFill/>
          <a:miter lim="800000"/>
        </a:ln>
      </a:spPr>
      <a:bodyPr vert="horz" wrap="square" lIns="0" tIns="0" rIns="0" bIns="0" rtlCol="0">
        <a:noAutofit/>
      </a:bodyPr>
      <a:lstStyle>
        <a:defPPr algn="l">
          <a:spcBef>
            <a:spcPts val="300"/>
          </a:spcBef>
          <a:spcAft>
            <a:spcPts val="300"/>
          </a:spcAft>
          <a:buNone/>
          <a:defRPr sz="1600" dirty="0" smtClean="0"/>
        </a:defPPr>
      </a:lstStyle>
    </a:txDef>
  </a:objectDefaults>
  <a:extraClrSchemeLst>
    <a:extraClrScheme>
      <a:clrScheme name="Scheme2">
        <a:dk1>
          <a:srgbClr val="FFFFFF"/>
        </a:dk1>
        <a:lt1>
          <a:srgbClr val="333651"/>
        </a:lt1>
        <a:dk2>
          <a:srgbClr val="000000"/>
        </a:dk2>
        <a:lt2>
          <a:srgbClr val="000000"/>
        </a:lt2>
        <a:accent1>
          <a:srgbClr val="7AADDC"/>
        </a:accent1>
        <a:accent2>
          <a:srgbClr val="347FC4"/>
        </a:accent2>
        <a:accent3>
          <a:srgbClr val="2C5784"/>
        </a:accent3>
        <a:accent4>
          <a:srgbClr val="1D3B59"/>
        </a:accent4>
        <a:accent5>
          <a:srgbClr val="DDDDDD"/>
        </a:accent5>
        <a:accent6>
          <a:srgbClr val="4D4D4D"/>
        </a:accent6>
        <a:hlink>
          <a:srgbClr val="0000FF"/>
        </a:hlink>
        <a:folHlink>
          <a:srgbClr val="800080"/>
        </a:folHlink>
      </a:clrScheme>
    </a:extraClrScheme>
  </a:extraClrSchemeLst>
  <a:custClrLst>
    <a:custClr name="Dark Gray">
      <a:srgbClr val="4D4D4D"/>
    </a:custClr>
    <a:custClr name="Mid Gray">
      <a:srgbClr val="7F7F7F"/>
    </a:custClr>
    <a:custClr name="Light Gray">
      <a:srgbClr val="B3B3B3"/>
    </a:custClr>
    <a:custClr name="Super Light Gray">
      <a:srgbClr val="D0D0D0"/>
    </a:custClr>
    <a:custClr name="Pale Gray">
      <a:srgbClr val="E6E6E6"/>
    </a:custClr>
  </a:custClrLst>
  <a:extLst>
    <a:ext uri="{05A4C25C-085E-4340-85A3-A5531E510DB2}">
      <thm15:themeFamily xmlns:thm15="http://schemas.microsoft.com/office/thememl/2012/main" name="JH1361_CF.potx" id="{BF3331F1-7CCD-41A6-893D-ABDD333618C7}" vid="{CA62B35C-3804-4006-94A8-1CE16C8B2FC5}"/>
    </a:ext>
  </a:extLst>
</a:theme>
</file>

<file path=ppt/theme/theme2.xml><?xml version="1.0" encoding="utf-8"?>
<a:theme xmlns:a="http://schemas.openxmlformats.org/drawingml/2006/main" name="White">
  <a:themeElements>
    <a:clrScheme name="Scheme1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1D3B59"/>
      </a:accent1>
      <a:accent2>
        <a:srgbClr val="2C5784"/>
      </a:accent2>
      <a:accent3>
        <a:srgbClr val="347FC4"/>
      </a:accent3>
      <a:accent4>
        <a:srgbClr val="7AADDC"/>
      </a:accent4>
      <a:accent5>
        <a:srgbClr val="333651"/>
      </a:accent5>
      <a:accent6>
        <a:srgbClr val="4D4D4D"/>
      </a:accent6>
      <a:hlink>
        <a:srgbClr val="0000FF"/>
      </a:hlink>
      <a:folHlink>
        <a:srgbClr val="800080"/>
      </a:folHlink>
    </a:clrScheme>
    <a:fontScheme name="Custom 46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" cap="sq">
          <a:noFill/>
          <a:miter lim="800000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spcBef>
            <a:spcPts val="300"/>
          </a:spcBef>
          <a:spcAft>
            <a:spcPts val="300"/>
          </a:spcAft>
          <a:defRPr sz="1600" dirty="0" err="1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 cap="flat">
          <a:solidFill>
            <a:schemeClr val="tx1"/>
          </a:solidFill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ln w="6350">
          <a:noFill/>
          <a:miter lim="800000"/>
        </a:ln>
      </a:spPr>
      <a:bodyPr vert="horz" wrap="square" lIns="0" tIns="0" rIns="0" bIns="0" rtlCol="0">
        <a:noAutofit/>
      </a:bodyPr>
      <a:lstStyle>
        <a:defPPr algn="l">
          <a:spcBef>
            <a:spcPts val="300"/>
          </a:spcBef>
          <a:spcAft>
            <a:spcPts val="300"/>
          </a:spcAft>
          <a:buNone/>
          <a:defRPr sz="1600" dirty="0" smtClean="0"/>
        </a:defPPr>
      </a:lstStyle>
    </a:txDef>
  </a:objectDefaults>
  <a:extraClrSchemeLst>
    <a:extraClrScheme>
      <a:clrScheme name="Scheme1">
        <a:dk1>
          <a:srgbClr val="000000"/>
        </a:dk1>
        <a:lt1>
          <a:srgbClr val="FFFFFF"/>
        </a:lt1>
        <a:dk2>
          <a:srgbClr val="FFFFFF"/>
        </a:dk2>
        <a:lt2>
          <a:srgbClr val="FFFFFF"/>
        </a:lt2>
        <a:accent1>
          <a:srgbClr val="1D3B59"/>
        </a:accent1>
        <a:accent2>
          <a:srgbClr val="2C5784"/>
        </a:accent2>
        <a:accent3>
          <a:srgbClr val="347FC4"/>
        </a:accent3>
        <a:accent4>
          <a:srgbClr val="7AADDC"/>
        </a:accent4>
        <a:accent5>
          <a:srgbClr val="333651"/>
        </a:accent5>
        <a:accent6>
          <a:srgbClr val="4D4D4D"/>
        </a:accent6>
        <a:hlink>
          <a:srgbClr val="0000FF"/>
        </a:hlink>
        <a:folHlink>
          <a:srgbClr val="800080"/>
        </a:folHlink>
      </a:clrScheme>
    </a:extraClrScheme>
  </a:extraClrSchemeLst>
  <a:custClrLst>
    <a:custClr name="Dark Gray">
      <a:srgbClr val="4D4D4D"/>
    </a:custClr>
    <a:custClr name="Mid Gray">
      <a:srgbClr val="7F7F7F"/>
    </a:custClr>
    <a:custClr name="Light Gray">
      <a:srgbClr val="B3B3B3"/>
    </a:custClr>
    <a:custClr name="Super Light Gray">
      <a:srgbClr val="D0D0D0"/>
    </a:custClr>
    <a:custClr name="Pale Gray">
      <a:srgbClr val="E6E6E6"/>
    </a:custClr>
  </a:custClrLst>
  <a:extLst>
    <a:ext uri="{05A4C25C-085E-4340-85A3-A5531E510DB2}">
      <thm15:themeFamily xmlns:thm15="http://schemas.microsoft.com/office/thememl/2012/main" name="JH1361_CF.potx" id="{BF3331F1-7CCD-41A6-893D-ABDD333618C7}" vid="{AD8FD900-CDE5-44A8-AE8D-003AA29C66A3}"/>
    </a:ext>
  </a:extLst>
</a:theme>
</file>

<file path=ppt/theme/theme3.xml><?xml version="1.0" encoding="utf-8"?>
<a:theme xmlns:a="http://schemas.openxmlformats.org/drawingml/2006/main" name="2_White">
  <a:themeElements>
    <a:clrScheme name="Scheme1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1D3B59"/>
      </a:accent1>
      <a:accent2>
        <a:srgbClr val="2C5784"/>
      </a:accent2>
      <a:accent3>
        <a:srgbClr val="347FC4"/>
      </a:accent3>
      <a:accent4>
        <a:srgbClr val="7AADDC"/>
      </a:accent4>
      <a:accent5>
        <a:srgbClr val="333651"/>
      </a:accent5>
      <a:accent6>
        <a:srgbClr val="4D4D4D"/>
      </a:accent6>
      <a:hlink>
        <a:srgbClr val="0000FF"/>
      </a:hlink>
      <a:folHlink>
        <a:srgbClr val="800080"/>
      </a:folHlink>
    </a:clrScheme>
    <a:fontScheme name="Custom 46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" cap="sq">
          <a:noFill/>
          <a:miter lim="800000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spcBef>
            <a:spcPts val="300"/>
          </a:spcBef>
          <a:spcAft>
            <a:spcPts val="300"/>
          </a:spcAft>
          <a:defRPr sz="1600" dirty="0" err="1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 cap="flat">
          <a:solidFill>
            <a:schemeClr val="tx1"/>
          </a:solidFill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ln w="6350">
          <a:noFill/>
          <a:miter lim="800000"/>
        </a:ln>
      </a:spPr>
      <a:bodyPr vert="horz" wrap="square" lIns="0" tIns="0" rIns="0" bIns="0" rtlCol="0">
        <a:noAutofit/>
      </a:bodyPr>
      <a:lstStyle>
        <a:defPPr algn="l">
          <a:spcBef>
            <a:spcPts val="300"/>
          </a:spcBef>
          <a:spcAft>
            <a:spcPts val="300"/>
          </a:spcAft>
          <a:buNone/>
          <a:defRPr sz="1600" dirty="0" smtClean="0"/>
        </a:defPPr>
      </a:lstStyle>
    </a:txDef>
  </a:objectDefaults>
  <a:extraClrSchemeLst>
    <a:extraClrScheme>
      <a:clrScheme name="Scheme1">
        <a:dk1>
          <a:srgbClr val="000000"/>
        </a:dk1>
        <a:lt1>
          <a:srgbClr val="FFFFFF"/>
        </a:lt1>
        <a:dk2>
          <a:srgbClr val="FFFFFF"/>
        </a:dk2>
        <a:lt2>
          <a:srgbClr val="FFFFFF"/>
        </a:lt2>
        <a:accent1>
          <a:srgbClr val="1D3B59"/>
        </a:accent1>
        <a:accent2>
          <a:srgbClr val="2C5784"/>
        </a:accent2>
        <a:accent3>
          <a:srgbClr val="347FC4"/>
        </a:accent3>
        <a:accent4>
          <a:srgbClr val="7AADDC"/>
        </a:accent4>
        <a:accent5>
          <a:srgbClr val="333651"/>
        </a:accent5>
        <a:accent6>
          <a:srgbClr val="4D4D4D"/>
        </a:accent6>
        <a:hlink>
          <a:srgbClr val="0000FF"/>
        </a:hlink>
        <a:folHlink>
          <a:srgbClr val="800080"/>
        </a:folHlink>
      </a:clrScheme>
    </a:extraClrScheme>
  </a:extraClrSchemeLst>
  <a:custClrLst>
    <a:custClr name="Dark Gray">
      <a:srgbClr val="4D4D4D"/>
    </a:custClr>
    <a:custClr name="Mid Gray">
      <a:srgbClr val="7F7F7F"/>
    </a:custClr>
    <a:custClr name="Light Gray">
      <a:srgbClr val="B3B3B3"/>
    </a:custClr>
    <a:custClr name="Super Light Gray">
      <a:srgbClr val="D0D0D0"/>
    </a:custClr>
    <a:custClr name="Pale Gray">
      <a:srgbClr val="E6E6E6"/>
    </a:custClr>
  </a:custClrLst>
  <a:extLst>
    <a:ext uri="{05A4C25C-085E-4340-85A3-A5531E510DB2}">
      <thm15:themeFamily xmlns:thm15="http://schemas.microsoft.com/office/thememl/2012/main" name="JH1361_CF.potx" id="{BF3331F1-7CCD-41A6-893D-ABDD333618C7}" vid="{AD8FD900-CDE5-44A8-AE8D-003AA29C66A3}"/>
    </a:ext>
  </a:extLst>
</a:theme>
</file>

<file path=ppt/theme/theme4.xml><?xml version="1.0" encoding="utf-8"?>
<a:theme xmlns:a="http://schemas.openxmlformats.org/drawingml/2006/main" name="1_Contrast">
  <a:themeElements>
    <a:clrScheme name="Scheme2">
      <a:dk1>
        <a:srgbClr val="FFFFFF"/>
      </a:dk1>
      <a:lt1>
        <a:srgbClr val="333651"/>
      </a:lt1>
      <a:dk2>
        <a:srgbClr val="000000"/>
      </a:dk2>
      <a:lt2>
        <a:srgbClr val="000000"/>
      </a:lt2>
      <a:accent1>
        <a:srgbClr val="7AADDC"/>
      </a:accent1>
      <a:accent2>
        <a:srgbClr val="347FC4"/>
      </a:accent2>
      <a:accent3>
        <a:srgbClr val="2C5784"/>
      </a:accent3>
      <a:accent4>
        <a:srgbClr val="1D3B59"/>
      </a:accent4>
      <a:accent5>
        <a:srgbClr val="DDDDDD"/>
      </a:accent5>
      <a:accent6>
        <a:srgbClr val="4D4D4D"/>
      </a:accent6>
      <a:hlink>
        <a:srgbClr val="0000FF"/>
      </a:hlink>
      <a:folHlink>
        <a:srgbClr val="800080"/>
      </a:folHlink>
    </a:clrScheme>
    <a:fontScheme name="Custom 47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 w="6350" cap="sq">
          <a:noFill/>
          <a:miter lim="800000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spcBef>
            <a:spcPts val="300"/>
          </a:spcBef>
          <a:spcAft>
            <a:spcPts val="300"/>
          </a:spcAft>
          <a:defRPr sz="16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 cap="flat">
          <a:solidFill>
            <a:schemeClr val="tx1"/>
          </a:solidFill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ln w="6350">
          <a:noFill/>
          <a:miter lim="800000"/>
        </a:ln>
      </a:spPr>
      <a:bodyPr vert="horz" wrap="square" lIns="0" tIns="0" rIns="0" bIns="0" rtlCol="0">
        <a:noAutofit/>
      </a:bodyPr>
      <a:lstStyle>
        <a:defPPr algn="l">
          <a:spcBef>
            <a:spcPts val="300"/>
          </a:spcBef>
          <a:spcAft>
            <a:spcPts val="300"/>
          </a:spcAft>
          <a:buNone/>
          <a:defRPr sz="1600" dirty="0" smtClean="0"/>
        </a:defPPr>
      </a:lstStyle>
    </a:txDef>
  </a:objectDefaults>
  <a:extraClrSchemeLst>
    <a:extraClrScheme>
      <a:clrScheme name="Scheme2">
        <a:dk1>
          <a:srgbClr val="FFFFFF"/>
        </a:dk1>
        <a:lt1>
          <a:srgbClr val="333651"/>
        </a:lt1>
        <a:dk2>
          <a:srgbClr val="000000"/>
        </a:dk2>
        <a:lt2>
          <a:srgbClr val="000000"/>
        </a:lt2>
        <a:accent1>
          <a:srgbClr val="7AADDC"/>
        </a:accent1>
        <a:accent2>
          <a:srgbClr val="347FC4"/>
        </a:accent2>
        <a:accent3>
          <a:srgbClr val="2C5784"/>
        </a:accent3>
        <a:accent4>
          <a:srgbClr val="1D3B59"/>
        </a:accent4>
        <a:accent5>
          <a:srgbClr val="DDDDDD"/>
        </a:accent5>
        <a:accent6>
          <a:srgbClr val="4D4D4D"/>
        </a:accent6>
        <a:hlink>
          <a:srgbClr val="0000FF"/>
        </a:hlink>
        <a:folHlink>
          <a:srgbClr val="800080"/>
        </a:folHlink>
      </a:clrScheme>
    </a:extraClrScheme>
  </a:extraClrSchemeLst>
  <a:custClrLst>
    <a:custClr name="Dark Gray">
      <a:srgbClr val="4D4D4D"/>
    </a:custClr>
    <a:custClr name="Mid Gray">
      <a:srgbClr val="7F7F7F"/>
    </a:custClr>
    <a:custClr name="Light Gray">
      <a:srgbClr val="B3B3B3"/>
    </a:custClr>
    <a:custClr name="Super Light Gray">
      <a:srgbClr val="D0D0D0"/>
    </a:custClr>
    <a:custClr name="Pale Gray">
      <a:srgbClr val="E6E6E6"/>
    </a:custClr>
  </a:custClrLst>
  <a:extLst>
    <a:ext uri="{05A4C25C-085E-4340-85A3-A5531E510DB2}">
      <thm15:themeFamily xmlns:thm15="http://schemas.microsoft.com/office/thememl/2012/main" name="JH1361_CF.potx" id="{BF3331F1-7CCD-41A6-893D-ABDD333618C7}" vid="{CA62B35C-3804-4006-94A8-1CE16C8B2FC5}"/>
    </a:ext>
  </a:extLst>
</a:theme>
</file>

<file path=ppt/theme/theme5.xml><?xml version="1.0" encoding="utf-8"?>
<a:theme xmlns:a="http://schemas.openxmlformats.org/drawingml/2006/main" name="33_White">
  <a:themeElements>
    <a:clrScheme name="Scheme1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1D3B59"/>
      </a:accent1>
      <a:accent2>
        <a:srgbClr val="2C5784"/>
      </a:accent2>
      <a:accent3>
        <a:srgbClr val="347FC4"/>
      </a:accent3>
      <a:accent4>
        <a:srgbClr val="7AADDC"/>
      </a:accent4>
      <a:accent5>
        <a:srgbClr val="333651"/>
      </a:accent5>
      <a:accent6>
        <a:srgbClr val="4D4D4D"/>
      </a:accent6>
      <a:hlink>
        <a:srgbClr val="0000FF"/>
      </a:hlink>
      <a:folHlink>
        <a:srgbClr val="800080"/>
      </a:folHlink>
    </a:clrScheme>
    <a:fontScheme name="Custom 46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" cap="sq">
          <a:noFill/>
          <a:miter lim="800000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spcBef>
            <a:spcPts val="300"/>
          </a:spcBef>
          <a:spcAft>
            <a:spcPts val="300"/>
          </a:spcAft>
          <a:defRPr sz="1600" dirty="0" err="1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 cap="flat">
          <a:solidFill>
            <a:schemeClr val="tx1"/>
          </a:solidFill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ln w="6350">
          <a:noFill/>
          <a:miter lim="800000"/>
        </a:ln>
      </a:spPr>
      <a:bodyPr vert="horz" wrap="square" lIns="0" tIns="0" rIns="0" bIns="0" rtlCol="0">
        <a:noAutofit/>
      </a:bodyPr>
      <a:lstStyle>
        <a:defPPr algn="l">
          <a:spcBef>
            <a:spcPts val="300"/>
          </a:spcBef>
          <a:spcAft>
            <a:spcPts val="300"/>
          </a:spcAft>
          <a:buNone/>
          <a:defRPr sz="1600" dirty="0" smtClean="0"/>
        </a:defPPr>
      </a:lstStyle>
    </a:txDef>
  </a:objectDefaults>
  <a:extraClrSchemeLst>
    <a:extraClrScheme>
      <a:clrScheme name="Scheme1">
        <a:dk1>
          <a:srgbClr val="000000"/>
        </a:dk1>
        <a:lt1>
          <a:srgbClr val="FFFFFF"/>
        </a:lt1>
        <a:dk2>
          <a:srgbClr val="FFFFFF"/>
        </a:dk2>
        <a:lt2>
          <a:srgbClr val="FFFFFF"/>
        </a:lt2>
        <a:accent1>
          <a:srgbClr val="1D3B59"/>
        </a:accent1>
        <a:accent2>
          <a:srgbClr val="2C5784"/>
        </a:accent2>
        <a:accent3>
          <a:srgbClr val="347FC4"/>
        </a:accent3>
        <a:accent4>
          <a:srgbClr val="7AADDC"/>
        </a:accent4>
        <a:accent5>
          <a:srgbClr val="333651"/>
        </a:accent5>
        <a:accent6>
          <a:srgbClr val="4D4D4D"/>
        </a:accent6>
        <a:hlink>
          <a:srgbClr val="0000FF"/>
        </a:hlink>
        <a:folHlink>
          <a:srgbClr val="800080"/>
        </a:folHlink>
      </a:clrScheme>
    </a:extraClrScheme>
  </a:extraClrSchemeLst>
  <a:custClrLst>
    <a:custClr name="Dark Gray">
      <a:srgbClr val="4D4D4D"/>
    </a:custClr>
    <a:custClr name="Mid Gray">
      <a:srgbClr val="7F7F7F"/>
    </a:custClr>
    <a:custClr name="Light Gray">
      <a:srgbClr val="B3B3B3"/>
    </a:custClr>
    <a:custClr name="Super Light Gray">
      <a:srgbClr val="D0D0D0"/>
    </a:custClr>
    <a:custClr name="Pale Gray">
      <a:srgbClr val="E6E6E6"/>
    </a:custClr>
  </a:custClrLst>
  <a:extLst>
    <a:ext uri="{05A4C25C-085E-4340-85A3-A5531E510DB2}">
      <thm15:themeFamily xmlns:thm15="http://schemas.microsoft.com/office/thememl/2012/main" name="JH1361_CF.potx" id="{BF3331F1-7CCD-41A6-893D-ABDD333618C7}" vid="{AD8FD900-CDE5-44A8-AE8D-003AA29C66A3}"/>
    </a:ext>
  </a:extLst>
</a:theme>
</file>

<file path=ppt/theme/theme6.xml><?xml version="1.0" encoding="utf-8"?>
<a:theme xmlns:a="http://schemas.openxmlformats.org/drawingml/2006/main" name="Brunswick Brand 16X9">
  <a:themeElements>
    <a:clrScheme name="Custom 9">
      <a:dk1>
        <a:srgbClr val="001432"/>
      </a:dk1>
      <a:lt1>
        <a:srgbClr val="FFFFFF"/>
      </a:lt1>
      <a:dk2>
        <a:srgbClr val="007878"/>
      </a:dk2>
      <a:lt2>
        <a:srgbClr val="7A0050"/>
      </a:lt2>
      <a:accent1>
        <a:srgbClr val="7962CE"/>
      </a:accent1>
      <a:accent2>
        <a:srgbClr val="1ED7D7"/>
      </a:accent2>
      <a:accent3>
        <a:srgbClr val="90A7B2"/>
      </a:accent3>
      <a:accent4>
        <a:srgbClr val="FFB200"/>
      </a:accent4>
      <a:accent5>
        <a:srgbClr val="FB5040"/>
      </a:accent5>
      <a:accent6>
        <a:srgbClr val="85827B"/>
      </a:accent6>
      <a:hlink>
        <a:srgbClr val="8FA5AF"/>
      </a:hlink>
      <a:folHlink>
        <a:srgbClr val="7862CE"/>
      </a:folHlink>
    </a:clrScheme>
    <a:fontScheme name="Custom 6">
      <a:majorFont>
        <a:latin typeface="Segoe UI Semibold"/>
        <a:ea typeface=""/>
        <a:cs typeface=""/>
      </a:majorFont>
      <a:minorFont>
        <a:latin typeface="Segoe UI Semi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lIns="0" tIns="0" rIns="0" bIns="0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6" id="{F20A785B-F312-944A-BAEE-AEE3D306EE26}" vid="{76130F48-6577-3245-817C-8769AAA32069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Scheme1">
    <a:dk1>
      <a:srgbClr val="000000"/>
    </a:dk1>
    <a:lt1>
      <a:srgbClr val="FFFFFF"/>
    </a:lt1>
    <a:dk2>
      <a:srgbClr val="FFFFFF"/>
    </a:dk2>
    <a:lt2>
      <a:srgbClr val="FFFFFF"/>
    </a:lt2>
    <a:accent1>
      <a:srgbClr val="1D3B59"/>
    </a:accent1>
    <a:accent2>
      <a:srgbClr val="2C5784"/>
    </a:accent2>
    <a:accent3>
      <a:srgbClr val="347FC4"/>
    </a:accent3>
    <a:accent4>
      <a:srgbClr val="7AADDC"/>
    </a:accent4>
    <a:accent5>
      <a:srgbClr val="333651"/>
    </a:accent5>
    <a:accent6>
      <a:srgbClr val="4D4D4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201</TotalTime>
  <Words>408</Words>
  <Application>Microsoft Office PowerPoint</Application>
  <PresentationFormat>Custom</PresentationFormat>
  <Paragraphs>92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14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28" baseType="lpstr">
      <vt:lpstr>.AppleSystemUIFont</vt:lpstr>
      <vt:lpstr>Arial</vt:lpstr>
      <vt:lpstr>Calibri</vt:lpstr>
      <vt:lpstr>Calibri Light</vt:lpstr>
      <vt:lpstr>Cambria</vt:lpstr>
      <vt:lpstr>Courier New</vt:lpstr>
      <vt:lpstr>Georgia</vt:lpstr>
      <vt:lpstr>Helvetica Light</vt:lpstr>
      <vt:lpstr>Segoe UI</vt:lpstr>
      <vt:lpstr>Segoe UI Light</vt:lpstr>
      <vt:lpstr>Segoe UI Semibold</vt:lpstr>
      <vt:lpstr>Segoe UI Semilight</vt:lpstr>
      <vt:lpstr>Verdana</vt:lpstr>
      <vt:lpstr>Wingdings</vt:lpstr>
      <vt:lpstr>Contrast</vt:lpstr>
      <vt:lpstr>White</vt:lpstr>
      <vt:lpstr>2_White</vt:lpstr>
      <vt:lpstr>1_Contrast</vt:lpstr>
      <vt:lpstr>33_White</vt:lpstr>
      <vt:lpstr>Brunswick Brand 16X9</vt:lpstr>
      <vt:lpstr>think-cell Slide</vt:lpstr>
      <vt:lpstr>B4SA: Brands and the “Demand Side” Challenge </vt:lpstr>
      <vt:lpstr>Agenda 3 September 2021</vt:lpstr>
      <vt:lpstr>Business for South Africa</vt:lpstr>
      <vt:lpstr>Companies face complex communications decisions </vt:lpstr>
      <vt:lpstr>Why Vaccination</vt:lpstr>
      <vt:lpstr>Why Brands</vt:lpstr>
      <vt:lpstr>Resources and the role of brands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B4SA Business Communicators’ Forum</dc:title>
  <dc:creator>Timothy Schultz</dc:creator>
  <cp:lastModifiedBy>Timothy Schultz</cp:lastModifiedBy>
  <cp:revision>3</cp:revision>
  <cp:lastPrinted>2017-06-27T07:23:27Z</cp:lastPrinted>
  <dcterms:created xsi:type="dcterms:W3CDTF">2021-09-03T10:03:15Z</dcterms:created>
  <dcterms:modified xsi:type="dcterms:W3CDTF">2021-09-06T10:42:11Z</dcterms:modified>
</cp:coreProperties>
</file>