
<file path=[Content_Types].xml><?xml version="1.0" encoding="utf-8"?>
<Types xmlns="http://schemas.openxmlformats.org/package/2006/content-types">
  <Default ContentType="image/svg+xml" Extension="svg"/>
  <Default ContentType="application/vnd.openxmlformats-officedocument.oleObject" Extension="bin"/>
  <Default ContentType="application/xml" Extension="xml"/>
  <Default ContentType="image/png" Extension="png"/>
  <Default ContentType="image/jpeg" Extension="jpeg"/>
  <Default ContentType="application/vnd.openxmlformats-package.relationships+xml" Extension="rels"/>
  <Default ContentType="image/x-emf" Extension="emf"/>
  <Override ContentType="application/vnd.openxmlformats-officedocument.presentationml.tableStyles+xml" PartName="/ppt/tableStyles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2.xml"/>
  <Override ContentType="application/vnd.openxmlformats-officedocument.presentationml.presProps+xml" PartName="/ppt/presProps1.xml"/>
  <Override ContentType="application/vnd.openxmlformats-officedocument.presentationml.tags+xml" PartName="/ppt/tags/tag2.xml"/>
  <Override ContentType="application/vnd.openxmlformats-officedocument.presentationml.tags+xml" PartName="/ppt/tags/tag1.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48" r:id="rId4"/>
    <p:sldMasterId id="214748364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797675" cy="9926625"/>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1.xml><?xml version="1.0" encoding="utf-8"?>
<a:tblStyleLst xmlns:a="http://schemas.openxmlformats.org/drawingml/2006/main" xmlns:r="http://schemas.openxmlformats.org/officeDocument/2006/relationships" def="{90651C3A-4460-11DB-9652-00E08161165F}">
  <a:tblStyle styleId="{5C22544A-7EE6-4342-B048-85BDC9FD1C3A}" styleName="Medium Style 2 - Accent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tableStyles" Target="tableStyles1.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evashang\AppData\Local\Microsoft\Windows\INetCache\Content.Outlook\PFZO72QW\Provincial%20trends-worksheet%20week30%20district%20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evashang\AppData\Local\Microsoft\Windows\INetCache\Content.Outlook\PFZO72QW\Provincial%20trends-worksheet%20week30%20district%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evashang\AppData\Local\Microsoft\Windows\INetCache\Content.Outlook\PFZO72QW\Provincial%20trends-worksheet%20week30%20district%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evashang\AppData\Local\Microsoft\Windows\INetCache\Content.Outlook\PFZO72QW\Provincial%20trends-worksheet%20week30%20district%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evashang\AppData\Local\Microsoft\Windows\INetCache\Content.Outlook\PFZO72QW\Provincial%20trends-worksheet%20week30%20district%20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8099065061711"/>
          <c:y val="0.19846200460096883"/>
          <c:w val="0.87004896280274091"/>
          <c:h val="0.67546818588583335"/>
        </c:manualLayout>
      </c:layout>
      <c:lineChart>
        <c:grouping val="standard"/>
        <c:varyColors val="0"/>
        <c:ser>
          <c:idx val="0"/>
          <c:order val="0"/>
          <c:tx>
            <c:strRef>
              <c:f>EC!$AA$4</c:f>
              <c:strCache>
                <c:ptCount val="1"/>
                <c:pt idx="0">
                  <c:v>Alfred Nzo</c:v>
                </c:pt>
              </c:strCache>
            </c:strRef>
          </c:tx>
          <c:spPr>
            <a:ln w="28575" cap="rnd">
              <a:solidFill>
                <a:srgbClr val="60C3D0"/>
              </a:solidFill>
              <a:round/>
            </a:ln>
            <a:effectLst/>
          </c:spPr>
          <c:marker>
            <c:symbol val="none"/>
          </c:marker>
          <c:cat>
            <c:multiLvlStrRef>
              <c:f>EC!$Y$6:$Z$78</c:f>
              <c:multiLvlStrCache>
                <c:ptCount val="73"/>
                <c:lvl>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1</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lvl>
                <c:lvl>
                  <c:pt idx="0">
                    <c:v>2020</c:v>
                  </c:pt>
                  <c:pt idx="43">
                    <c:v>2021</c:v>
                  </c:pt>
                </c:lvl>
              </c:multiLvlStrCache>
            </c:multiLvlStrRef>
          </c:cat>
          <c:val>
            <c:numRef>
              <c:f>EC!$AA$6:$AA$78</c:f>
              <c:numCache>
                <c:formatCode>0;[Red]0</c:formatCode>
                <c:ptCount val="73"/>
                <c:pt idx="0">
                  <c:v>0</c:v>
                </c:pt>
                <c:pt idx="1">
                  <c:v>0</c:v>
                </c:pt>
                <c:pt idx="2">
                  <c:v>0</c:v>
                </c:pt>
                <c:pt idx="3">
                  <c:v>0</c:v>
                </c:pt>
                <c:pt idx="4">
                  <c:v>0</c:v>
                </c:pt>
                <c:pt idx="5">
                  <c:v>0</c:v>
                </c:pt>
                <c:pt idx="6">
                  <c:v>1.2015648143487767</c:v>
                </c:pt>
                <c:pt idx="7">
                  <c:v>0.24031296286975534</c:v>
                </c:pt>
                <c:pt idx="8">
                  <c:v>0.36046944430463307</c:v>
                </c:pt>
                <c:pt idx="9">
                  <c:v>0.48062592573951068</c:v>
                </c:pt>
                <c:pt idx="10">
                  <c:v>1.8023472215231653</c:v>
                </c:pt>
                <c:pt idx="11">
                  <c:v>5.4070416645694959</c:v>
                </c:pt>
                <c:pt idx="12">
                  <c:v>4.6861027759602294</c:v>
                </c:pt>
                <c:pt idx="13">
                  <c:v>6.4884499974833956</c:v>
                </c:pt>
                <c:pt idx="14">
                  <c:v>28.95771202580552</c:v>
                </c:pt>
                <c:pt idx="15">
                  <c:v>25.713487027063824</c:v>
                </c:pt>
                <c:pt idx="16">
                  <c:v>42.775707390816457</c:v>
                </c:pt>
                <c:pt idx="17">
                  <c:v>68.729507380750036</c:v>
                </c:pt>
                <c:pt idx="18">
                  <c:v>58.876675903090067</c:v>
                </c:pt>
                <c:pt idx="19">
                  <c:v>43.857115723730352</c:v>
                </c:pt>
                <c:pt idx="20">
                  <c:v>22.829731472626758</c:v>
                </c:pt>
                <c:pt idx="21">
                  <c:v>13.457525920706299</c:v>
                </c:pt>
                <c:pt idx="22">
                  <c:v>6.9690759232229054</c:v>
                </c:pt>
                <c:pt idx="23">
                  <c:v>4.0853203687858413</c:v>
                </c:pt>
                <c:pt idx="24">
                  <c:v>4.0853203687858413</c:v>
                </c:pt>
                <c:pt idx="25">
                  <c:v>1.8023472215231653</c:v>
                </c:pt>
                <c:pt idx="26">
                  <c:v>1.6821907400882874</c:v>
                </c:pt>
                <c:pt idx="27">
                  <c:v>2.6434425915673088</c:v>
                </c:pt>
                <c:pt idx="28">
                  <c:v>1.2015648143487767</c:v>
                </c:pt>
                <c:pt idx="29">
                  <c:v>0.72093888860926614</c:v>
                </c:pt>
                <c:pt idx="30">
                  <c:v>0.72093888860926614</c:v>
                </c:pt>
                <c:pt idx="31">
                  <c:v>1.2015648143487767</c:v>
                </c:pt>
                <c:pt idx="32">
                  <c:v>2.4031296286975534</c:v>
                </c:pt>
                <c:pt idx="33">
                  <c:v>1.6821907400882874</c:v>
                </c:pt>
                <c:pt idx="34">
                  <c:v>3.6046944430463306</c:v>
                </c:pt>
                <c:pt idx="35">
                  <c:v>7.8101712932670493</c:v>
                </c:pt>
                <c:pt idx="36">
                  <c:v>9.4923620333553362</c:v>
                </c:pt>
                <c:pt idx="37">
                  <c:v>16.10096851227361</c:v>
                </c:pt>
                <c:pt idx="38" formatCode="0">
                  <c:v>45.53930646381864</c:v>
                </c:pt>
                <c:pt idx="39" formatCode="0.0;[Red]0.0">
                  <c:v>69.210133306489539</c:v>
                </c:pt>
                <c:pt idx="40" formatCode="0.0;[Red]0.0">
                  <c:v>66.807003677791982</c:v>
                </c:pt>
                <c:pt idx="41" formatCode="0.0;[Red]0.0">
                  <c:v>50.22540923977887</c:v>
                </c:pt>
                <c:pt idx="42" formatCode="0.0;[Red]0.0">
                  <c:v>52.268069424171792</c:v>
                </c:pt>
                <c:pt idx="43" formatCode="0.0;[Red]0.0">
                  <c:v>52.268069424171792</c:v>
                </c:pt>
                <c:pt idx="44" formatCode="0.0;[Red]0.0">
                  <c:v>37.248509244812084</c:v>
                </c:pt>
                <c:pt idx="45" formatCode="0.0;[Red]0.0">
                  <c:v>23.790983324105778</c:v>
                </c:pt>
                <c:pt idx="46" formatCode="0.0;[Red]0.0">
                  <c:v>11.895491662052889</c:v>
                </c:pt>
                <c:pt idx="47" formatCode="0.0;[Red]0.0">
                  <c:v>3.1240685173068199</c:v>
                </c:pt>
                <c:pt idx="48" formatCode="0.0;[Red]0.0">
                  <c:v>2.6434425915673088</c:v>
                </c:pt>
                <c:pt idx="49" formatCode="0.0;[Red]0.0">
                  <c:v>1.4418777772185323</c:v>
                </c:pt>
                <c:pt idx="50" formatCode="0.0;[Red]0.0">
                  <c:v>1.5620342586534099</c:v>
                </c:pt>
                <c:pt idx="51" formatCode="0.0;[Red]0.0">
                  <c:v>0.8410953700441437</c:v>
                </c:pt>
                <c:pt idx="52" formatCode="0.0;[Red]0.0">
                  <c:v>0.60078240717438836</c:v>
                </c:pt>
                <c:pt idx="53" formatCode="0.0;[Red]0.0">
                  <c:v>0.24031296286975534</c:v>
                </c:pt>
                <c:pt idx="54" formatCode="0.0;[Red]0.0">
                  <c:v>0.96125185147902137</c:v>
                </c:pt>
                <c:pt idx="55" formatCode="0.0;[Red]0.0">
                  <c:v>0.12015648143487767</c:v>
                </c:pt>
                <c:pt idx="56" formatCode="0.0;[Red]0.0">
                  <c:v>0.60078240717438836</c:v>
                </c:pt>
                <c:pt idx="57" formatCode="0.0;[Red]0.0">
                  <c:v>0.36046944430463307</c:v>
                </c:pt>
                <c:pt idx="58" formatCode="0.0;[Red]0.0">
                  <c:v>0.48062592573951068</c:v>
                </c:pt>
                <c:pt idx="59" formatCode="0.0;[Red]0.0">
                  <c:v>0.36046944430463307</c:v>
                </c:pt>
                <c:pt idx="60" formatCode="0.0;[Red]0.0">
                  <c:v>0.60078240717438836</c:v>
                </c:pt>
                <c:pt idx="61" formatCode="0.0;[Red]0.0">
                  <c:v>0.72093888860926614</c:v>
                </c:pt>
                <c:pt idx="62" formatCode="0.0;[Red]0.0">
                  <c:v>0.96125185147902137</c:v>
                </c:pt>
                <c:pt idx="63" formatCode="0.0;[Red]0.0">
                  <c:v>0.96125185147902137</c:v>
                </c:pt>
                <c:pt idx="64" formatCode="0.0;[Red]0.0">
                  <c:v>0.48062592573951068</c:v>
                </c:pt>
                <c:pt idx="65" formatCode="0.0;[Red]0.0">
                  <c:v>1.6821907400882874</c:v>
                </c:pt>
                <c:pt idx="66" formatCode="0.0;[Red]0.0">
                  <c:v>4.6861027759602294</c:v>
                </c:pt>
                <c:pt idx="67" formatCode="0.0;[Red]0.0">
                  <c:v>4.4457898130904745</c:v>
                </c:pt>
                <c:pt idx="68" formatCode="0.0;[Red]0.0">
                  <c:v>8.1706407375716825</c:v>
                </c:pt>
                <c:pt idx="69" formatCode="0.0;[Red]0.0">
                  <c:v>9.6125185147902137</c:v>
                </c:pt>
                <c:pt idx="70" formatCode="0.0;[Red]0.0">
                  <c:v>10.453613884834358</c:v>
                </c:pt>
                <c:pt idx="71" formatCode="0.0;[Red]0.0">
                  <c:v>14.89940369792483</c:v>
                </c:pt>
                <c:pt idx="72" formatCode="0.0;[Red]0.0">
                  <c:v>11.895491662052889</c:v>
                </c:pt>
              </c:numCache>
            </c:numRef>
          </c:val>
          <c:smooth val="0"/>
          <c:extLst>
            <c:ext xmlns:c16="http://schemas.microsoft.com/office/drawing/2014/chart" uri="{C3380CC4-5D6E-409C-BE32-E72D297353CC}">
              <c16:uniqueId val="{00000000-CF7A-434D-985E-73EE5B0CFF7B}"/>
            </c:ext>
          </c:extLst>
        </c:ser>
        <c:ser>
          <c:idx val="1"/>
          <c:order val="1"/>
          <c:tx>
            <c:strRef>
              <c:f>EC!$AB$4</c:f>
              <c:strCache>
                <c:ptCount val="1"/>
                <c:pt idx="0">
                  <c:v>Amathole</c:v>
                </c:pt>
              </c:strCache>
            </c:strRef>
          </c:tx>
          <c:spPr>
            <a:ln w="28575" cap="rnd">
              <a:solidFill>
                <a:schemeClr val="accent2"/>
              </a:solidFill>
              <a:round/>
            </a:ln>
            <a:effectLst/>
          </c:spPr>
          <c:marker>
            <c:symbol val="none"/>
          </c:marker>
          <c:cat>
            <c:multiLvlStrRef>
              <c:f>EC!$Y$6:$Z$78</c:f>
              <c:multiLvlStrCache>
                <c:ptCount val="73"/>
                <c:lvl>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1</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lvl>
                <c:lvl>
                  <c:pt idx="0">
                    <c:v>2020</c:v>
                  </c:pt>
                  <c:pt idx="43">
                    <c:v>2021</c:v>
                  </c:pt>
                </c:lvl>
              </c:multiLvlStrCache>
            </c:multiLvlStrRef>
          </c:cat>
          <c:val>
            <c:numRef>
              <c:f>EC!$AB$6:$AB$78</c:f>
              <c:numCache>
                <c:formatCode>0;[Red]0</c:formatCode>
                <c:ptCount val="73"/>
                <c:pt idx="0">
                  <c:v>0</c:v>
                </c:pt>
                <c:pt idx="1">
                  <c:v>0.12512436397788687</c:v>
                </c:pt>
                <c:pt idx="2">
                  <c:v>0</c:v>
                </c:pt>
                <c:pt idx="3">
                  <c:v>0.12512436397788687</c:v>
                </c:pt>
                <c:pt idx="4">
                  <c:v>0.75074618386732117</c:v>
                </c:pt>
                <c:pt idx="5">
                  <c:v>1.1261192758009817</c:v>
                </c:pt>
                <c:pt idx="6">
                  <c:v>5.6305963790049089</c:v>
                </c:pt>
                <c:pt idx="7">
                  <c:v>5.8808451069606829</c:v>
                </c:pt>
                <c:pt idx="8">
                  <c:v>4.6296014671818142</c:v>
                </c:pt>
                <c:pt idx="9">
                  <c:v>10.260197846186724</c:v>
                </c:pt>
                <c:pt idx="10">
                  <c:v>16.891789137014726</c:v>
                </c:pt>
                <c:pt idx="11">
                  <c:v>28.278106259002431</c:v>
                </c:pt>
                <c:pt idx="12">
                  <c:v>28.152981895024542</c:v>
                </c:pt>
                <c:pt idx="13">
                  <c:v>70.570141283528187</c:v>
                </c:pt>
                <c:pt idx="14">
                  <c:v>95.595014079105567</c:v>
                </c:pt>
                <c:pt idx="15">
                  <c:v>147.39650076595072</c:v>
                </c:pt>
                <c:pt idx="16">
                  <c:v>161.66067825942983</c:v>
                </c:pt>
                <c:pt idx="17" formatCode="0.0;[Red]0.0">
                  <c:v>173.17211974539543</c:v>
                </c:pt>
                <c:pt idx="18">
                  <c:v>121.87113051446181</c:v>
                </c:pt>
                <c:pt idx="19">
                  <c:v>119.74401632683772</c:v>
                </c:pt>
                <c:pt idx="20">
                  <c:v>72.947504199108053</c:v>
                </c:pt>
                <c:pt idx="21">
                  <c:v>48.423128859442215</c:v>
                </c:pt>
                <c:pt idx="22">
                  <c:v>23.022882971931182</c:v>
                </c:pt>
                <c:pt idx="23">
                  <c:v>17.392286592926276</c:v>
                </c:pt>
                <c:pt idx="24">
                  <c:v>15.390296769280084</c:v>
                </c:pt>
                <c:pt idx="25">
                  <c:v>7.7577105666289849</c:v>
                </c:pt>
                <c:pt idx="26">
                  <c:v>6.8818400187837776</c:v>
                </c:pt>
                <c:pt idx="27">
                  <c:v>4.3793527392260403</c:v>
                </c:pt>
                <c:pt idx="28">
                  <c:v>2.6276116435356238</c:v>
                </c:pt>
                <c:pt idx="29">
                  <c:v>6.3813425628722298</c:v>
                </c:pt>
                <c:pt idx="30">
                  <c:v>10.885819666076157</c:v>
                </c:pt>
                <c:pt idx="31">
                  <c:v>11.886814577899251</c:v>
                </c:pt>
                <c:pt idx="32">
                  <c:v>14.764674949390651</c:v>
                </c:pt>
                <c:pt idx="33">
                  <c:v>16.015918589169519</c:v>
                </c:pt>
                <c:pt idx="34">
                  <c:v>21.396266240218655</c:v>
                </c:pt>
                <c:pt idx="35">
                  <c:v>63.563176900766528</c:v>
                </c:pt>
                <c:pt idx="36">
                  <c:v>93.718148619437272</c:v>
                </c:pt>
                <c:pt idx="37">
                  <c:v>132.63182581656008</c:v>
                </c:pt>
                <c:pt idx="38" formatCode="0">
                  <c:v>162.66167317125294</c:v>
                </c:pt>
                <c:pt idx="39" formatCode="0.0;[Red]0.0">
                  <c:v>195.94475398937084</c:v>
                </c:pt>
                <c:pt idx="40" formatCode="0.0;[Red]0.0">
                  <c:v>137.13630291976401</c:v>
                </c:pt>
                <c:pt idx="41" formatCode="0.0;[Red]0.0">
                  <c:v>89.71416897214489</c:v>
                </c:pt>
                <c:pt idx="42" formatCode="0.0;[Red]0.0">
                  <c:v>90.464915156012211</c:v>
                </c:pt>
                <c:pt idx="43" formatCode="0.0;[Red]0.0">
                  <c:v>106.48083374518171</c:v>
                </c:pt>
                <c:pt idx="44" formatCode="0.0;[Red]0.0">
                  <c:v>71.571136195351286</c:v>
                </c:pt>
                <c:pt idx="45" formatCode="0.0;[Red]0.0">
                  <c:v>39.289050289056476</c:v>
                </c:pt>
                <c:pt idx="46" formatCode="0.0;[Red]0.0">
                  <c:v>16.39129168110318</c:v>
                </c:pt>
                <c:pt idx="47" formatCode="0.0;[Red]0.0">
                  <c:v>13.13805821767812</c:v>
                </c:pt>
                <c:pt idx="48" formatCode="0.0;[Red]0.0">
                  <c:v>6.3813425628722298</c:v>
                </c:pt>
                <c:pt idx="49" formatCode="0.0;[Red]0.0">
                  <c:v>4.8798501951375881</c:v>
                </c:pt>
                <c:pt idx="50" formatCode="0.0;[Red]0.0">
                  <c:v>2.1271141876240769</c:v>
                </c:pt>
                <c:pt idx="51" formatCode="0.0;[Red]0.0">
                  <c:v>1.6266167317125293</c:v>
                </c:pt>
                <c:pt idx="52" formatCode="0.0;[Red]0.0">
                  <c:v>2.0019898236461899</c:v>
                </c:pt>
                <c:pt idx="53" formatCode="0.0;[Red]0.0">
                  <c:v>1.2512436397788687</c:v>
                </c:pt>
                <c:pt idx="54" formatCode="0.0;[Red]0.0">
                  <c:v>1.1261192758009817</c:v>
                </c:pt>
                <c:pt idx="55" formatCode="0.0;[Red]0.0">
                  <c:v>0.62562181988943433</c:v>
                </c:pt>
                <c:pt idx="56" formatCode="0.0;[Red]0.0">
                  <c:v>0.87587054784520813</c:v>
                </c:pt>
                <c:pt idx="57" formatCode="0.0;[Red]0.0">
                  <c:v>1.7517410956904163</c:v>
                </c:pt>
                <c:pt idx="58" formatCode="0.0;[Red]0.0">
                  <c:v>1.1261192758009817</c:v>
                </c:pt>
                <c:pt idx="59" formatCode="0.0;[Red]0.0">
                  <c:v>0.87587054784520813</c:v>
                </c:pt>
                <c:pt idx="60" formatCode="0.0;[Red]0.0">
                  <c:v>0.50049745591154748</c:v>
                </c:pt>
                <c:pt idx="61" formatCode="0.0;[Red]0.0">
                  <c:v>0.87587054784520813</c:v>
                </c:pt>
                <c:pt idx="62" formatCode="0.0;[Red]0.0">
                  <c:v>1.000994911823095</c:v>
                </c:pt>
                <c:pt idx="63" formatCode="0.0;[Red]0.0">
                  <c:v>1.2512436397788687</c:v>
                </c:pt>
                <c:pt idx="64" formatCode="0.0;[Red]0.0">
                  <c:v>1.2512436397788687</c:v>
                </c:pt>
                <c:pt idx="65" formatCode="0.0;[Red]0.0">
                  <c:v>4.1291040112702664</c:v>
                </c:pt>
                <c:pt idx="66" formatCode="0.0;[Red]0.0">
                  <c:v>4.7547258311597007</c:v>
                </c:pt>
                <c:pt idx="67" formatCode="0.0;[Red]0.0">
                  <c:v>8.7587054784520806</c:v>
                </c:pt>
                <c:pt idx="68" formatCode="0.0;[Red]0.0">
                  <c:v>15.265172405302199</c:v>
                </c:pt>
                <c:pt idx="69" formatCode="0.0;[Red]0.0">
                  <c:v>22.147012424085975</c:v>
                </c:pt>
                <c:pt idx="70" formatCode="0.0;[Red]0.0">
                  <c:v>20.770644420329219</c:v>
                </c:pt>
                <c:pt idx="71" formatCode="0.0;[Red]0.0">
                  <c:v>26.651489527289904</c:v>
                </c:pt>
                <c:pt idx="72" formatCode="0.0;[Red]0.0">
                  <c:v>16.39129168110318</c:v>
                </c:pt>
              </c:numCache>
            </c:numRef>
          </c:val>
          <c:smooth val="0"/>
          <c:extLst>
            <c:ext xmlns:c16="http://schemas.microsoft.com/office/drawing/2014/chart" uri="{C3380CC4-5D6E-409C-BE32-E72D297353CC}">
              <c16:uniqueId val="{00000001-CF7A-434D-985E-73EE5B0CFF7B}"/>
            </c:ext>
          </c:extLst>
        </c:ser>
        <c:ser>
          <c:idx val="2"/>
          <c:order val="2"/>
          <c:tx>
            <c:strRef>
              <c:f>EC!$AC$4</c:f>
              <c:strCache>
                <c:ptCount val="1"/>
                <c:pt idx="0">
                  <c:v>Buffalo City Metro</c:v>
                </c:pt>
              </c:strCache>
            </c:strRef>
          </c:tx>
          <c:spPr>
            <a:ln w="28575" cap="rnd">
              <a:solidFill>
                <a:schemeClr val="accent3"/>
              </a:solidFill>
              <a:round/>
            </a:ln>
            <a:effectLst/>
          </c:spPr>
          <c:marker>
            <c:symbol val="none"/>
          </c:marker>
          <c:cat>
            <c:multiLvlStrRef>
              <c:f>EC!$Y$6:$Z$78</c:f>
              <c:multiLvlStrCache>
                <c:ptCount val="73"/>
                <c:lvl>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1</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lvl>
                <c:lvl>
                  <c:pt idx="0">
                    <c:v>2020</c:v>
                  </c:pt>
                  <c:pt idx="43">
                    <c:v>2021</c:v>
                  </c:pt>
                </c:lvl>
              </c:multiLvlStrCache>
            </c:multiLvlStrRef>
          </c:cat>
          <c:val>
            <c:numRef>
              <c:f>EC!$AC$6:$AC$78</c:f>
              <c:numCache>
                <c:formatCode>0;[Red]0</c:formatCode>
                <c:ptCount val="73"/>
                <c:pt idx="0">
                  <c:v>0</c:v>
                </c:pt>
                <c:pt idx="1">
                  <c:v>0.3745906081378883</c:v>
                </c:pt>
                <c:pt idx="2">
                  <c:v>0.24972707209192554</c:v>
                </c:pt>
                <c:pt idx="3">
                  <c:v>0.49945414418385109</c:v>
                </c:pt>
                <c:pt idx="4">
                  <c:v>10.863127635998762</c:v>
                </c:pt>
                <c:pt idx="5">
                  <c:v>4.7448143697465852</c:v>
                </c:pt>
                <c:pt idx="6">
                  <c:v>3.2464519371950318</c:v>
                </c:pt>
                <c:pt idx="7">
                  <c:v>5.9934497302062129</c:v>
                </c:pt>
                <c:pt idx="8">
                  <c:v>35.211517164961499</c:v>
                </c:pt>
                <c:pt idx="9">
                  <c:v>22.225709416181374</c:v>
                </c:pt>
                <c:pt idx="10">
                  <c:v>26.221342569652183</c:v>
                </c:pt>
                <c:pt idx="11">
                  <c:v>42.953056399811196</c:v>
                </c:pt>
                <c:pt idx="12">
                  <c:v>57.686953653234802</c:v>
                </c:pt>
                <c:pt idx="13">
                  <c:v>84.407750367070832</c:v>
                </c:pt>
                <c:pt idx="14">
                  <c:v>155.57996591326963</c:v>
                </c:pt>
                <c:pt idx="15">
                  <c:v>290.68231191500132</c:v>
                </c:pt>
                <c:pt idx="16">
                  <c:v>326.51814676019268</c:v>
                </c:pt>
                <c:pt idx="17">
                  <c:v>295.80171689288579</c:v>
                </c:pt>
                <c:pt idx="18">
                  <c:v>244.98225772217899</c:v>
                </c:pt>
                <c:pt idx="19">
                  <c:v>158.82641785046465</c:v>
                </c:pt>
                <c:pt idx="20">
                  <c:v>99.890828836770226</c:v>
                </c:pt>
                <c:pt idx="21">
                  <c:v>59.060452549740397</c:v>
                </c:pt>
                <c:pt idx="22">
                  <c:v>28.468886218479515</c:v>
                </c:pt>
                <c:pt idx="23">
                  <c:v>19.603575159216156</c:v>
                </c:pt>
                <c:pt idx="24">
                  <c:v>11.986899460412426</c:v>
                </c:pt>
                <c:pt idx="25">
                  <c:v>7.9912663069416174</c:v>
                </c:pt>
                <c:pt idx="26">
                  <c:v>10.738264099952799</c:v>
                </c:pt>
                <c:pt idx="27">
                  <c:v>7.3669486267118032</c:v>
                </c:pt>
                <c:pt idx="28">
                  <c:v>3.4961790092869576</c:v>
                </c:pt>
                <c:pt idx="29">
                  <c:v>8.2409933790335437</c:v>
                </c:pt>
                <c:pt idx="30">
                  <c:v>9.3647652034472078</c:v>
                </c:pt>
                <c:pt idx="31">
                  <c:v>13.859852501101869</c:v>
                </c:pt>
                <c:pt idx="32">
                  <c:v>20.727346983629822</c:v>
                </c:pt>
                <c:pt idx="33">
                  <c:v>30.591566331260882</c:v>
                </c:pt>
                <c:pt idx="34">
                  <c:v>38.083378494018646</c:v>
                </c:pt>
                <c:pt idx="35">
                  <c:v>78.164573564772695</c:v>
                </c:pt>
                <c:pt idx="36">
                  <c:v>133.8537106412721</c:v>
                </c:pt>
                <c:pt idx="37">
                  <c:v>193.66334440728826</c:v>
                </c:pt>
                <c:pt idx="38" formatCode="0">
                  <c:v>246.48062015473053</c:v>
                </c:pt>
                <c:pt idx="39" formatCode="0.0;[Red]0.0">
                  <c:v>266.95824006626844</c:v>
                </c:pt>
                <c:pt idx="40" formatCode="0.0;[Red]0.0">
                  <c:v>221.75764001762991</c:v>
                </c:pt>
                <c:pt idx="41" formatCode="0.0;[Red]0.0">
                  <c:v>152.20865044002863</c:v>
                </c:pt>
                <c:pt idx="42" formatCode="0.0;[Red]0.0">
                  <c:v>141.2206592679839</c:v>
                </c:pt>
                <c:pt idx="43" formatCode="0.0;[Red]0.0">
                  <c:v>159.45073553069446</c:v>
                </c:pt>
                <c:pt idx="44" formatCode="0.0;[Red]0.0">
                  <c:v>89.402291808909339</c:v>
                </c:pt>
                <c:pt idx="45" formatCode="0.0;[Red]0.0">
                  <c:v>44.076828224224855</c:v>
                </c:pt>
                <c:pt idx="46" formatCode="0.0;[Red]0.0">
                  <c:v>19.853302231308081</c:v>
                </c:pt>
                <c:pt idx="47" formatCode="0.0;[Red]0.0">
                  <c:v>11.986899460412426</c:v>
                </c:pt>
                <c:pt idx="48" formatCode="0.0;[Red]0.0">
                  <c:v>10.738264099952799</c:v>
                </c:pt>
                <c:pt idx="49" formatCode="0.0;[Red]0.0">
                  <c:v>7.9912663069416174</c:v>
                </c:pt>
                <c:pt idx="50" formatCode="0.0;[Red]0.0">
                  <c:v>4.3702237616086972</c:v>
                </c:pt>
                <c:pt idx="51" formatCode="0.0;[Red]0.0">
                  <c:v>2.4972707209192557</c:v>
                </c:pt>
                <c:pt idx="52" formatCode="0.0;[Red]0.0">
                  <c:v>1.9978165767354044</c:v>
                </c:pt>
                <c:pt idx="53" formatCode="0.0;[Red]0.0">
                  <c:v>3.7459060813788834</c:v>
                </c:pt>
                <c:pt idx="54" formatCode="0.0;[Red]0.0">
                  <c:v>1.8729530406894417</c:v>
                </c:pt>
                <c:pt idx="55" formatCode="0.0;[Red]0.0">
                  <c:v>2.6221342569652184</c:v>
                </c:pt>
                <c:pt idx="56" formatCode="0.0;[Red]0.0">
                  <c:v>3.7459060813788834</c:v>
                </c:pt>
                <c:pt idx="57" formatCode="0.0;[Red]0.0">
                  <c:v>1.9978165767354044</c:v>
                </c:pt>
                <c:pt idx="58" formatCode="0.0;[Red]0.0">
                  <c:v>2.1226801127813673</c:v>
                </c:pt>
                <c:pt idx="59" formatCode="0.0;[Red]0.0">
                  <c:v>1.4983624325515532</c:v>
                </c:pt>
                <c:pt idx="60" formatCode="0.0;[Red]0.0">
                  <c:v>2.1226801127813673</c:v>
                </c:pt>
                <c:pt idx="61" formatCode="0.0;[Red]0.0">
                  <c:v>3.4961790092869576</c:v>
                </c:pt>
                <c:pt idx="62" formatCode="0.0;[Red]0.0">
                  <c:v>2.4972707209192557</c:v>
                </c:pt>
                <c:pt idx="63" formatCode="0.0;[Red]0.0">
                  <c:v>4.9945414418385115</c:v>
                </c:pt>
                <c:pt idx="64" formatCode="0.0;[Red]0.0">
                  <c:v>11.23771824413665</c:v>
                </c:pt>
                <c:pt idx="65" formatCode="0.0;[Red]0.0">
                  <c:v>18.604666870848455</c:v>
                </c:pt>
                <c:pt idx="66" formatCode="0.0;[Red]0.0">
                  <c:v>29.592658042893177</c:v>
                </c:pt>
                <c:pt idx="67" formatCode="0.0;[Red]0.0">
                  <c:v>37.334197277742874</c:v>
                </c:pt>
                <c:pt idx="68" formatCode="0.0;[Red]0.0">
                  <c:v>46.074644800960264</c:v>
                </c:pt>
                <c:pt idx="69" formatCode="0.0;[Red]0.0">
                  <c:v>52.192958067212437</c:v>
                </c:pt>
                <c:pt idx="70" formatCode="0.0;[Red]0.0">
                  <c:v>52.94213928348821</c:v>
                </c:pt>
                <c:pt idx="71" formatCode="0.0;[Red]0.0">
                  <c:v>68.55008128923356</c:v>
                </c:pt>
                <c:pt idx="72" formatCode="0.0;[Red]0.0">
                  <c:v>66.427401176452193</c:v>
                </c:pt>
              </c:numCache>
            </c:numRef>
          </c:val>
          <c:smooth val="0"/>
          <c:extLst>
            <c:ext xmlns:c16="http://schemas.microsoft.com/office/drawing/2014/chart" uri="{C3380CC4-5D6E-409C-BE32-E72D297353CC}">
              <c16:uniqueId val="{00000002-CF7A-434D-985E-73EE5B0CFF7B}"/>
            </c:ext>
          </c:extLst>
        </c:ser>
        <c:ser>
          <c:idx val="3"/>
          <c:order val="3"/>
          <c:tx>
            <c:strRef>
              <c:f>EC!$AD$4</c:f>
              <c:strCache>
                <c:ptCount val="1"/>
                <c:pt idx="0">
                  <c:v>Chris Hani</c:v>
                </c:pt>
              </c:strCache>
            </c:strRef>
          </c:tx>
          <c:spPr>
            <a:ln w="28575" cap="rnd">
              <a:solidFill>
                <a:schemeClr val="accent4"/>
              </a:solidFill>
              <a:round/>
            </a:ln>
            <a:effectLst/>
          </c:spPr>
          <c:marker>
            <c:symbol val="none"/>
          </c:marker>
          <c:cat>
            <c:multiLvlStrRef>
              <c:f>EC!$Y$6:$Z$78</c:f>
              <c:multiLvlStrCache>
                <c:ptCount val="73"/>
                <c:lvl>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1</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lvl>
                <c:lvl>
                  <c:pt idx="0">
                    <c:v>2020</c:v>
                  </c:pt>
                  <c:pt idx="43">
                    <c:v>2021</c:v>
                  </c:pt>
                </c:lvl>
              </c:multiLvlStrCache>
            </c:multiLvlStrRef>
          </c:cat>
          <c:val>
            <c:numRef>
              <c:f>EC!$AD$6:$AD$78</c:f>
              <c:numCache>
                <c:formatCode>0;[Red]0</c:formatCode>
                <c:ptCount val="73"/>
                <c:pt idx="0">
                  <c:v>0</c:v>
                </c:pt>
                <c:pt idx="1">
                  <c:v>0</c:v>
                </c:pt>
                <c:pt idx="2">
                  <c:v>0.13742840488007288</c:v>
                </c:pt>
                <c:pt idx="3">
                  <c:v>0</c:v>
                </c:pt>
                <c:pt idx="4">
                  <c:v>1.6491408585608744</c:v>
                </c:pt>
                <c:pt idx="5">
                  <c:v>2.1988544780811661</c:v>
                </c:pt>
                <c:pt idx="6">
                  <c:v>3.4357101220018222</c:v>
                </c:pt>
                <c:pt idx="7">
                  <c:v>5.0848509805626962</c:v>
                </c:pt>
                <c:pt idx="8">
                  <c:v>14.429982512407653</c:v>
                </c:pt>
                <c:pt idx="9">
                  <c:v>18.965119873450057</c:v>
                </c:pt>
                <c:pt idx="10">
                  <c:v>22.263401590571807</c:v>
                </c:pt>
                <c:pt idx="11">
                  <c:v>38.479953366420411</c:v>
                </c:pt>
                <c:pt idx="12">
                  <c:v>58.407072074030978</c:v>
                </c:pt>
                <c:pt idx="13">
                  <c:v>97.986452679491975</c:v>
                </c:pt>
                <c:pt idx="14">
                  <c:v>134.26755156783122</c:v>
                </c:pt>
                <c:pt idx="15">
                  <c:v>246.82141516461093</c:v>
                </c:pt>
                <c:pt idx="16">
                  <c:v>239.94999492060725</c:v>
                </c:pt>
                <c:pt idx="17">
                  <c:v>180.71835241729585</c:v>
                </c:pt>
                <c:pt idx="18">
                  <c:v>126.29670408478698</c:v>
                </c:pt>
                <c:pt idx="19">
                  <c:v>104.30815930397532</c:v>
                </c:pt>
                <c:pt idx="20">
                  <c:v>65.828205937554912</c:v>
                </c:pt>
                <c:pt idx="21">
                  <c:v>37.792811342020045</c:v>
                </c:pt>
                <c:pt idx="22">
                  <c:v>20.751689136891006</c:v>
                </c:pt>
                <c:pt idx="23">
                  <c:v>18.415406253929767</c:v>
                </c:pt>
                <c:pt idx="24">
                  <c:v>10.581987175765612</c:v>
                </c:pt>
                <c:pt idx="25">
                  <c:v>11.818842819686267</c:v>
                </c:pt>
                <c:pt idx="26">
                  <c:v>11.818842819686267</c:v>
                </c:pt>
                <c:pt idx="27">
                  <c:v>23.225400424732317</c:v>
                </c:pt>
                <c:pt idx="28">
                  <c:v>15.117124536808017</c:v>
                </c:pt>
                <c:pt idx="29">
                  <c:v>16.903693800248966</c:v>
                </c:pt>
                <c:pt idx="30">
                  <c:v>25.286826497933411</c:v>
                </c:pt>
                <c:pt idx="31">
                  <c:v>16.353980180728673</c:v>
                </c:pt>
                <c:pt idx="32">
                  <c:v>17.590835824649329</c:v>
                </c:pt>
                <c:pt idx="33">
                  <c:v>22.400829995451883</c:v>
                </c:pt>
                <c:pt idx="34">
                  <c:v>26.798538951614216</c:v>
                </c:pt>
                <c:pt idx="35">
                  <c:v>40.67880784450157</c:v>
                </c:pt>
                <c:pt idx="36">
                  <c:v>59.643927717951634</c:v>
                </c:pt>
                <c:pt idx="37">
                  <c:v>89.740748386687599</c:v>
                </c:pt>
                <c:pt idx="38" formatCode="0">
                  <c:v>103.34616046981482</c:v>
                </c:pt>
                <c:pt idx="39" formatCode="0.0;[Red]0.0">
                  <c:v>147.32325003143814</c:v>
                </c:pt>
                <c:pt idx="40" formatCode="0.0;[Red]0.0">
                  <c:v>166.15094150000812</c:v>
                </c:pt>
                <c:pt idx="41" formatCode="0.0;[Red]0.0">
                  <c:v>124.78499163110618</c:v>
                </c:pt>
                <c:pt idx="42" formatCode="0.0;[Red]0.0">
                  <c:v>120.52471107982393</c:v>
                </c:pt>
                <c:pt idx="43" formatCode="0.0;[Red]0.0">
                  <c:v>145.94896598263742</c:v>
                </c:pt>
                <c:pt idx="44" formatCode="0.0;[Red]0.0">
                  <c:v>96.61216863069123</c:v>
                </c:pt>
                <c:pt idx="45" formatCode="0.0;[Red]0.0">
                  <c:v>58.956785693551275</c:v>
                </c:pt>
                <c:pt idx="46" formatCode="0.0;[Red]0.0">
                  <c:v>25.973968522333774</c:v>
                </c:pt>
                <c:pt idx="47" formatCode="0.0;[Red]0.0">
                  <c:v>9.7574167464851751</c:v>
                </c:pt>
                <c:pt idx="48" formatCode="0.0;[Red]0.0">
                  <c:v>9.8948451513652476</c:v>
                </c:pt>
                <c:pt idx="49" formatCode="0.0;[Red]0.0">
                  <c:v>4.1228521464021863</c:v>
                </c:pt>
                <c:pt idx="50" formatCode="0.0;[Red]0.0">
                  <c:v>3.847995336642041</c:v>
                </c:pt>
                <c:pt idx="51" formatCode="0.0;[Red]0.0">
                  <c:v>2.8859965024815306</c:v>
                </c:pt>
                <c:pt idx="52" formatCode="0.0;[Red]0.0">
                  <c:v>1.5117124536808018</c:v>
                </c:pt>
                <c:pt idx="53" formatCode="0.0;[Red]0.0">
                  <c:v>1.2368556439206559</c:v>
                </c:pt>
                <c:pt idx="54" formatCode="0.0;[Red]0.0">
                  <c:v>1.5117124536808018</c:v>
                </c:pt>
                <c:pt idx="55" formatCode="0.0;[Red]0.0">
                  <c:v>1.9239976683210205</c:v>
                </c:pt>
                <c:pt idx="56" formatCode="0.0;[Red]0.0">
                  <c:v>1.099427239040583</c:v>
                </c:pt>
                <c:pt idx="57" formatCode="0.0;[Red]0.0">
                  <c:v>1.6491408585608744</c:v>
                </c:pt>
                <c:pt idx="58" formatCode="0.0;[Red]0.0">
                  <c:v>1.5117124536808018</c:v>
                </c:pt>
                <c:pt idx="59" formatCode="0.0;[Red]0.0">
                  <c:v>1.7865692634409476</c:v>
                </c:pt>
                <c:pt idx="60" formatCode="0.0;[Red]0.0">
                  <c:v>2.4737112878413119</c:v>
                </c:pt>
                <c:pt idx="61" formatCode="0.0;[Red]0.0">
                  <c:v>7.4211338635239352</c:v>
                </c:pt>
                <c:pt idx="62" formatCode="0.0;[Red]0.0">
                  <c:v>7.4211338635239352</c:v>
                </c:pt>
                <c:pt idx="63" formatCode="0.0;[Red]0.0">
                  <c:v>6.3217066244833529</c:v>
                </c:pt>
                <c:pt idx="64" formatCode="0.0;[Red]0.0">
                  <c:v>6.5965634342434978</c:v>
                </c:pt>
                <c:pt idx="65" formatCode="0.0;[Red]0.0">
                  <c:v>8.3831326976844469</c:v>
                </c:pt>
                <c:pt idx="66" formatCode="0.0;[Red]0.0">
                  <c:v>6.8714202440036445</c:v>
                </c:pt>
                <c:pt idx="67" formatCode="0.0;[Red]0.0">
                  <c:v>17.865692634409477</c:v>
                </c:pt>
                <c:pt idx="68" formatCode="0.0;[Red]0.0">
                  <c:v>23.637685639372535</c:v>
                </c:pt>
                <c:pt idx="69" formatCode="0.0;[Red]0.0">
                  <c:v>36.41852729321932</c:v>
                </c:pt>
                <c:pt idx="70" formatCode="0.0;[Red]0.0">
                  <c:v>48.649655327545801</c:v>
                </c:pt>
                <c:pt idx="71" formatCode="0.0;[Red]0.0">
                  <c:v>59.918784527711779</c:v>
                </c:pt>
                <c:pt idx="72" formatCode="0.0;[Red]0.0">
                  <c:v>44.939088395783834</c:v>
                </c:pt>
              </c:numCache>
            </c:numRef>
          </c:val>
          <c:smooth val="0"/>
          <c:extLst>
            <c:ext xmlns:c16="http://schemas.microsoft.com/office/drawing/2014/chart" uri="{C3380CC4-5D6E-409C-BE32-E72D297353CC}">
              <c16:uniqueId val="{00000003-CF7A-434D-985E-73EE5B0CFF7B}"/>
            </c:ext>
          </c:extLst>
        </c:ser>
        <c:ser>
          <c:idx val="4"/>
          <c:order val="4"/>
          <c:tx>
            <c:strRef>
              <c:f>EC!$AE$4</c:f>
              <c:strCache>
                <c:ptCount val="1"/>
                <c:pt idx="0">
                  <c:v>Joe Gqabi</c:v>
                </c:pt>
              </c:strCache>
            </c:strRef>
          </c:tx>
          <c:spPr>
            <a:ln w="28575" cap="rnd">
              <a:solidFill>
                <a:schemeClr val="accent5"/>
              </a:solidFill>
              <a:round/>
            </a:ln>
            <a:effectLst/>
          </c:spPr>
          <c:marker>
            <c:symbol val="none"/>
          </c:marker>
          <c:cat>
            <c:multiLvlStrRef>
              <c:f>EC!$Y$6:$Z$78</c:f>
              <c:multiLvlStrCache>
                <c:ptCount val="73"/>
                <c:lvl>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1</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lvl>
                <c:lvl>
                  <c:pt idx="0">
                    <c:v>2020</c:v>
                  </c:pt>
                  <c:pt idx="43">
                    <c:v>2021</c:v>
                  </c:pt>
                </c:lvl>
              </c:multiLvlStrCache>
            </c:multiLvlStrRef>
          </c:cat>
          <c:val>
            <c:numRef>
              <c:f>EC!$AE$6:$AE$78</c:f>
              <c:numCache>
                <c:formatCode>0;[Red]0</c:formatCode>
                <c:ptCount val="73"/>
                <c:pt idx="0">
                  <c:v>0</c:v>
                </c:pt>
                <c:pt idx="1">
                  <c:v>0</c:v>
                </c:pt>
                <c:pt idx="2">
                  <c:v>0</c:v>
                </c:pt>
                <c:pt idx="3">
                  <c:v>0</c:v>
                </c:pt>
                <c:pt idx="4">
                  <c:v>0</c:v>
                </c:pt>
                <c:pt idx="5">
                  <c:v>0.28988247806651107</c:v>
                </c:pt>
                <c:pt idx="6">
                  <c:v>1.1595299122660443</c:v>
                </c:pt>
                <c:pt idx="7">
                  <c:v>1.4494123903325555</c:v>
                </c:pt>
                <c:pt idx="8">
                  <c:v>1.7392948683990663</c:v>
                </c:pt>
                <c:pt idx="9">
                  <c:v>3.4785897367981327</c:v>
                </c:pt>
                <c:pt idx="10">
                  <c:v>6.667296995529755</c:v>
                </c:pt>
                <c:pt idx="11">
                  <c:v>18.842361074323222</c:v>
                </c:pt>
                <c:pt idx="12">
                  <c:v>23.480480723387398</c:v>
                </c:pt>
                <c:pt idx="13">
                  <c:v>49.280021271306879</c:v>
                </c:pt>
                <c:pt idx="14">
                  <c:v>70.731324648228707</c:v>
                </c:pt>
                <c:pt idx="15">
                  <c:v>88.993920766418896</c:v>
                </c:pt>
                <c:pt idx="16" formatCode="0.0;[Red]0.0">
                  <c:v>113.63393140207234</c:v>
                </c:pt>
                <c:pt idx="17">
                  <c:v>103.19816219167795</c:v>
                </c:pt>
                <c:pt idx="18">
                  <c:v>93.342157937416559</c:v>
                </c:pt>
                <c:pt idx="19">
                  <c:v>82.03674129282264</c:v>
                </c:pt>
                <c:pt idx="20">
                  <c:v>59.425908003634774</c:v>
                </c:pt>
                <c:pt idx="21">
                  <c:v>46.091314012575261</c:v>
                </c:pt>
                <c:pt idx="22">
                  <c:v>26.959070460185533</c:v>
                </c:pt>
                <c:pt idx="23">
                  <c:v>32.466837543449245</c:v>
                </c:pt>
                <c:pt idx="24">
                  <c:v>22.900715767254376</c:v>
                </c:pt>
                <c:pt idx="25">
                  <c:v>17.682831162057177</c:v>
                </c:pt>
                <c:pt idx="26">
                  <c:v>30.437660196983664</c:v>
                </c:pt>
                <c:pt idx="27">
                  <c:v>59.136025525568257</c:v>
                </c:pt>
                <c:pt idx="28">
                  <c:v>31.887072587316215</c:v>
                </c:pt>
                <c:pt idx="29">
                  <c:v>34.785897367981327</c:v>
                </c:pt>
                <c:pt idx="30">
                  <c:v>37.104957192513417</c:v>
                </c:pt>
                <c:pt idx="31">
                  <c:v>36.235309758313882</c:v>
                </c:pt>
                <c:pt idx="32">
                  <c:v>23.770363201453907</c:v>
                </c:pt>
                <c:pt idx="33">
                  <c:v>11.595299122660444</c:v>
                </c:pt>
                <c:pt idx="34">
                  <c:v>14.204241425259042</c:v>
                </c:pt>
                <c:pt idx="35">
                  <c:v>22.320950811121353</c:v>
                </c:pt>
                <c:pt idx="36">
                  <c:v>24.640010635653439</c:v>
                </c:pt>
                <c:pt idx="37">
                  <c:v>31.017425153116687</c:v>
                </c:pt>
                <c:pt idx="38" formatCode="0">
                  <c:v>37.974604626712946</c:v>
                </c:pt>
                <c:pt idx="39" formatCode="0.0;[Red]0.0">
                  <c:v>65.223557564964992</c:v>
                </c:pt>
                <c:pt idx="40" formatCode="0.0;[Red]0.0">
                  <c:v>87.254625898019839</c:v>
                </c:pt>
                <c:pt idx="41" formatCode="0.0;[Red]0.0">
                  <c:v>93.052275459350057</c:v>
                </c:pt>
                <c:pt idx="42" formatCode="0.0;[Red]0.0">
                  <c:v>158.27583302431503</c:v>
                </c:pt>
                <c:pt idx="43" formatCode="0.0;[Red]0.0">
                  <c:v>201.7582047342917</c:v>
                </c:pt>
                <c:pt idx="44" formatCode="0.0;[Red]0.0">
                  <c:v>169.8711321469755</c:v>
                </c:pt>
                <c:pt idx="45" formatCode="0.0;[Red]0.0">
                  <c:v>92.762392981283554</c:v>
                </c:pt>
                <c:pt idx="46" formatCode="0.0;[Red]0.0">
                  <c:v>48.41037383710735</c:v>
                </c:pt>
                <c:pt idx="47" formatCode="0.0;[Red]0.0">
                  <c:v>22.900715767254376</c:v>
                </c:pt>
                <c:pt idx="48" formatCode="0.0;[Red]0.0">
                  <c:v>12.175064078793465</c:v>
                </c:pt>
                <c:pt idx="49" formatCode="0.0;[Red]0.0">
                  <c:v>8.4065918639288224</c:v>
                </c:pt>
                <c:pt idx="50" formatCode="0.0;[Red]0.0">
                  <c:v>8.4065918639288224</c:v>
                </c:pt>
                <c:pt idx="51" formatCode="0.0;[Red]0.0">
                  <c:v>5.7976495613302221</c:v>
                </c:pt>
                <c:pt idx="52" formatCode="0.0;[Red]0.0">
                  <c:v>3.1887072587316219</c:v>
                </c:pt>
                <c:pt idx="53" formatCode="0.0;[Red]0.0">
                  <c:v>2.8988247806651111</c:v>
                </c:pt>
                <c:pt idx="54" formatCode="0.0;[Red]0.0">
                  <c:v>2.0291773464655778</c:v>
                </c:pt>
                <c:pt idx="55" formatCode="0.0;[Red]0.0">
                  <c:v>3.1887072587316219</c:v>
                </c:pt>
                <c:pt idx="56" formatCode="0.0;[Red]0.0">
                  <c:v>4.0583546929311556</c:v>
                </c:pt>
                <c:pt idx="57" formatCode="0.0;[Red]0.0">
                  <c:v>3.7684722148646439</c:v>
                </c:pt>
                <c:pt idx="58" formatCode="0.0;[Red]0.0">
                  <c:v>2.6089423025985994</c:v>
                </c:pt>
                <c:pt idx="59" formatCode="0.0;[Red]0.0">
                  <c:v>4.3482371709976659</c:v>
                </c:pt>
                <c:pt idx="60" formatCode="0.0;[Red]0.0">
                  <c:v>5.2178846051971988</c:v>
                </c:pt>
                <c:pt idx="61" formatCode="0.0;[Red]0.0">
                  <c:v>6.0875320393967325</c:v>
                </c:pt>
                <c:pt idx="62" formatCode="0.0;[Red]0.0">
                  <c:v>8.9863568200618431</c:v>
                </c:pt>
                <c:pt idx="63" formatCode="0.0;[Red]0.0">
                  <c:v>12.464946556859976</c:v>
                </c:pt>
                <c:pt idx="64" formatCode="0.0;[Red]0.0">
                  <c:v>13.33459399105951</c:v>
                </c:pt>
                <c:pt idx="65" formatCode="0.0;[Red]0.0">
                  <c:v>19.422126030456241</c:v>
                </c:pt>
                <c:pt idx="66" formatCode="0.0;[Red]0.0">
                  <c:v>25.509658069852975</c:v>
                </c:pt>
                <c:pt idx="67" formatCode="0.0;[Red]0.0">
                  <c:v>27.828717894385061</c:v>
                </c:pt>
                <c:pt idx="68" formatCode="0.0;[Red]0.0">
                  <c:v>63.77414517463243</c:v>
                </c:pt>
                <c:pt idx="69" formatCode="0.0;[Red]0.0">
                  <c:v>74.209914385026835</c:v>
                </c:pt>
                <c:pt idx="70" formatCode="0.0;[Red]0.0">
                  <c:v>82.03674129282264</c:v>
                </c:pt>
                <c:pt idx="71" formatCode="0.0;[Red]0.0">
                  <c:v>51.888963573905485</c:v>
                </c:pt>
                <c:pt idx="72" formatCode="0.0;[Red]0.0">
                  <c:v>48.120491359040841</c:v>
                </c:pt>
              </c:numCache>
            </c:numRef>
          </c:val>
          <c:smooth val="0"/>
          <c:extLst>
            <c:ext xmlns:c16="http://schemas.microsoft.com/office/drawing/2014/chart" uri="{C3380CC4-5D6E-409C-BE32-E72D297353CC}">
              <c16:uniqueId val="{00000004-CF7A-434D-985E-73EE5B0CFF7B}"/>
            </c:ext>
          </c:extLst>
        </c:ser>
        <c:ser>
          <c:idx val="5"/>
          <c:order val="5"/>
          <c:tx>
            <c:strRef>
              <c:f>EC!$AF$4</c:f>
              <c:strCache>
                <c:ptCount val="1"/>
                <c:pt idx="0">
                  <c:v>Nelson Mandela Bay Metro</c:v>
                </c:pt>
              </c:strCache>
            </c:strRef>
          </c:tx>
          <c:spPr>
            <a:ln w="28575" cap="rnd">
              <a:solidFill>
                <a:schemeClr val="accent6"/>
              </a:solidFill>
              <a:round/>
            </a:ln>
            <a:effectLst/>
          </c:spPr>
          <c:marker>
            <c:symbol val="none"/>
          </c:marker>
          <c:cat>
            <c:multiLvlStrRef>
              <c:f>EC!$Y$6:$Z$78</c:f>
              <c:multiLvlStrCache>
                <c:ptCount val="73"/>
                <c:lvl>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1</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lvl>
                <c:lvl>
                  <c:pt idx="0">
                    <c:v>2020</c:v>
                  </c:pt>
                  <c:pt idx="43">
                    <c:v>2021</c:v>
                  </c:pt>
                </c:lvl>
              </c:multiLvlStrCache>
            </c:multiLvlStrRef>
          </c:cat>
          <c:val>
            <c:numRef>
              <c:f>EC!$AF$6:$AF$78</c:f>
              <c:numCache>
                <c:formatCode>0;[Red]0</c:formatCode>
                <c:ptCount val="73"/>
                <c:pt idx="0">
                  <c:v>8.2436183051557005E-2</c:v>
                </c:pt>
                <c:pt idx="1">
                  <c:v>8.2436183051557005E-2</c:v>
                </c:pt>
                <c:pt idx="2">
                  <c:v>0.24730854915467099</c:v>
                </c:pt>
                <c:pt idx="3">
                  <c:v>1.3189789288249121</c:v>
                </c:pt>
                <c:pt idx="4">
                  <c:v>3.1325749559591656</c:v>
                </c:pt>
                <c:pt idx="5">
                  <c:v>6.430022278021446</c:v>
                </c:pt>
                <c:pt idx="6">
                  <c:v>13.189789288249122</c:v>
                </c:pt>
                <c:pt idx="7">
                  <c:v>11.870810359424208</c:v>
                </c:pt>
                <c:pt idx="8">
                  <c:v>11.623501810269538</c:v>
                </c:pt>
                <c:pt idx="9">
                  <c:v>11.953246542475764</c:v>
                </c:pt>
                <c:pt idx="10">
                  <c:v>20.609045762889249</c:v>
                </c:pt>
                <c:pt idx="11">
                  <c:v>22.01046087476572</c:v>
                </c:pt>
                <c:pt idx="12">
                  <c:v>36.931410007097533</c:v>
                </c:pt>
                <c:pt idx="13">
                  <c:v>78.231937715927586</c:v>
                </c:pt>
                <c:pt idx="14">
                  <c:v>124.56107259090263</c:v>
                </c:pt>
                <c:pt idx="15">
                  <c:v>210.54201151367658</c:v>
                </c:pt>
                <c:pt idx="16">
                  <c:v>224.88590736464749</c:v>
                </c:pt>
                <c:pt idx="17">
                  <c:v>200.97941427969596</c:v>
                </c:pt>
                <c:pt idx="18">
                  <c:v>121.59337000104658</c:v>
                </c:pt>
                <c:pt idx="19">
                  <c:v>112.93757078063308</c:v>
                </c:pt>
                <c:pt idx="20">
                  <c:v>76.500777871844889</c:v>
                </c:pt>
                <c:pt idx="21">
                  <c:v>40.558602061366045</c:v>
                </c:pt>
                <c:pt idx="22">
                  <c:v>22.422641790023505</c:v>
                </c:pt>
                <c:pt idx="23">
                  <c:v>17.064289891672299</c:v>
                </c:pt>
                <c:pt idx="24">
                  <c:v>15.250693864538045</c:v>
                </c:pt>
                <c:pt idx="25">
                  <c:v>15.003385315383373</c:v>
                </c:pt>
                <c:pt idx="26">
                  <c:v>8.6557992204134866</c:v>
                </c:pt>
                <c:pt idx="27">
                  <c:v>9.3152886848259406</c:v>
                </c:pt>
                <c:pt idx="28">
                  <c:v>7.5016926576916863</c:v>
                </c:pt>
                <c:pt idx="29">
                  <c:v>10.71670379670241</c:v>
                </c:pt>
                <c:pt idx="30">
                  <c:v>16.322364244208288</c:v>
                </c:pt>
                <c:pt idx="31">
                  <c:v>25.967397661240454</c:v>
                </c:pt>
                <c:pt idx="32">
                  <c:v>83.425417248175677</c:v>
                </c:pt>
                <c:pt idx="33">
                  <c:v>181.93665599478629</c:v>
                </c:pt>
                <c:pt idx="34">
                  <c:v>277.80993688374713</c:v>
                </c:pt>
                <c:pt idx="35">
                  <c:v>345.07786225381761</c:v>
                </c:pt>
                <c:pt idx="36" formatCode="0.0;[Red]0.0">
                  <c:v>379.12400585411064</c:v>
                </c:pt>
                <c:pt idx="37">
                  <c:v>329.82716838927956</c:v>
                </c:pt>
                <c:pt idx="38" formatCode="0">
                  <c:v>246.40175114110386</c:v>
                </c:pt>
                <c:pt idx="39" formatCode="0.0;[Red]0.0">
                  <c:v>174.43496333709462</c:v>
                </c:pt>
                <c:pt idx="40" formatCode="0.0;[Red]0.0">
                  <c:v>101.06676042120888</c:v>
                </c:pt>
                <c:pt idx="41" formatCode="0.0;[Red]0.0">
                  <c:v>70.730245058235909</c:v>
                </c:pt>
                <c:pt idx="42" formatCode="0.0;[Red]0.0">
                  <c:v>76.830522604051126</c:v>
                </c:pt>
                <c:pt idx="43" formatCode="0.0;[Red]0.0">
                  <c:v>86.557992204134848</c:v>
                </c:pt>
                <c:pt idx="44" formatCode="0.0;[Red]0.0">
                  <c:v>51.605050590274679</c:v>
                </c:pt>
                <c:pt idx="45" formatCode="0.0;[Red]0.0">
                  <c:v>24.483546366312428</c:v>
                </c:pt>
                <c:pt idx="46" formatCode="0.0;[Red]0.0">
                  <c:v>18.960322101858107</c:v>
                </c:pt>
                <c:pt idx="47" formatCode="0.0;[Red]0.0">
                  <c:v>9.3977248678774981</c:v>
                </c:pt>
                <c:pt idx="48" formatCode="0.0;[Red]0.0">
                  <c:v>8.2436183051557013</c:v>
                </c:pt>
                <c:pt idx="49" formatCode="0.0;[Red]0.0">
                  <c:v>5.3583518983512048</c:v>
                </c:pt>
                <c:pt idx="50" formatCode="0.0;[Red]0.0">
                  <c:v>2.0609045762889253</c:v>
                </c:pt>
                <c:pt idx="51" formatCode="0.0;[Red]0.0">
                  <c:v>4.2042453356294072</c:v>
                </c:pt>
                <c:pt idx="52" formatCode="0.0;[Red]0.0">
                  <c:v>2.2257769423920393</c:v>
                </c:pt>
                <c:pt idx="53" formatCode="0.0;[Red]0.0">
                  <c:v>2.8852664068044951</c:v>
                </c:pt>
                <c:pt idx="54" formatCode="0.0;[Red]0.0">
                  <c:v>2.6379578576498242</c:v>
                </c:pt>
                <c:pt idx="55" formatCode="0.0;[Red]0.0">
                  <c:v>3.1325749559591656</c:v>
                </c:pt>
                <c:pt idx="56" formatCode="0.0;[Red]0.0">
                  <c:v>5.2759157152996483</c:v>
                </c:pt>
                <c:pt idx="57" formatCode="0.0;[Red]0.0">
                  <c:v>5.1110433491965344</c:v>
                </c:pt>
                <c:pt idx="58" formatCode="0.0;[Red]0.0">
                  <c:v>3.6271920542685079</c:v>
                </c:pt>
                <c:pt idx="59" formatCode="0.0;[Red]0.0">
                  <c:v>4.4515538847840785</c:v>
                </c:pt>
                <c:pt idx="60" formatCode="0.0;[Red]0.0">
                  <c:v>4.6164262508871916</c:v>
                </c:pt>
                <c:pt idx="61" formatCode="0.0;[Red]0.0">
                  <c:v>12.200555091630436</c:v>
                </c:pt>
                <c:pt idx="62" formatCode="0.0;[Red]0.0">
                  <c:v>20.773918128992364</c:v>
                </c:pt>
                <c:pt idx="63" formatCode="0.0;[Red]0.0">
                  <c:v>36.024611993530407</c:v>
                </c:pt>
                <c:pt idx="64" formatCode="0.0;[Red]0.0">
                  <c:v>49.873890746191982</c:v>
                </c:pt>
                <c:pt idx="65" formatCode="0.0;[Red]0.0">
                  <c:v>74.522309478607525</c:v>
                </c:pt>
                <c:pt idx="66" formatCode="0.0;[Red]0.0">
                  <c:v>140.71856446900782</c:v>
                </c:pt>
                <c:pt idx="67" formatCode="0.0;[Red]0.0">
                  <c:v>156.87605634711298</c:v>
                </c:pt>
                <c:pt idx="68" formatCode="0.0;[Red]0.0">
                  <c:v>183.0907625575081</c:v>
                </c:pt>
                <c:pt idx="69" formatCode="0.0;[Red]0.0">
                  <c:v>183.00832637445654</c:v>
                </c:pt>
                <c:pt idx="70" formatCode="0.0;[Red]0.0">
                  <c:v>173.61060150657906</c:v>
                </c:pt>
                <c:pt idx="71" formatCode="0.0;[Red]0.0">
                  <c:v>159.26670565560812</c:v>
                </c:pt>
                <c:pt idx="72" formatCode="0.0;[Red]0.0">
                  <c:v>177.89728302526001</c:v>
                </c:pt>
              </c:numCache>
            </c:numRef>
          </c:val>
          <c:smooth val="0"/>
          <c:extLst>
            <c:ext xmlns:c16="http://schemas.microsoft.com/office/drawing/2014/chart" uri="{C3380CC4-5D6E-409C-BE32-E72D297353CC}">
              <c16:uniqueId val="{00000005-CF7A-434D-985E-73EE5B0CFF7B}"/>
            </c:ext>
          </c:extLst>
        </c:ser>
        <c:ser>
          <c:idx val="6"/>
          <c:order val="6"/>
          <c:tx>
            <c:strRef>
              <c:f>EC!$AG$4</c:f>
              <c:strCache>
                <c:ptCount val="1"/>
                <c:pt idx="0">
                  <c:v>O R Tambo</c:v>
                </c:pt>
              </c:strCache>
            </c:strRef>
          </c:tx>
          <c:spPr>
            <a:ln w="28575" cap="rnd">
              <a:solidFill>
                <a:srgbClr val="93238B"/>
              </a:solidFill>
              <a:round/>
            </a:ln>
            <a:effectLst/>
          </c:spPr>
          <c:marker>
            <c:symbol val="none"/>
          </c:marker>
          <c:cat>
            <c:multiLvlStrRef>
              <c:f>EC!$Y$6:$Z$78</c:f>
              <c:multiLvlStrCache>
                <c:ptCount val="73"/>
                <c:lvl>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1</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lvl>
                <c:lvl>
                  <c:pt idx="0">
                    <c:v>2020</c:v>
                  </c:pt>
                  <c:pt idx="43">
                    <c:v>2021</c:v>
                  </c:pt>
                </c:lvl>
              </c:multiLvlStrCache>
            </c:multiLvlStrRef>
          </c:cat>
          <c:val>
            <c:numRef>
              <c:f>EC!$AG$6:$AG$78</c:f>
              <c:numCache>
                <c:formatCode>0;[Red]0</c:formatCode>
                <c:ptCount val="73"/>
                <c:pt idx="0">
                  <c:v>0</c:v>
                </c:pt>
                <c:pt idx="1">
                  <c:v>0</c:v>
                </c:pt>
                <c:pt idx="2">
                  <c:v>6.5266757702119968E-2</c:v>
                </c:pt>
                <c:pt idx="3">
                  <c:v>0</c:v>
                </c:pt>
                <c:pt idx="4">
                  <c:v>0.52213406161695974</c:v>
                </c:pt>
                <c:pt idx="5">
                  <c:v>1.0442681232339195</c:v>
                </c:pt>
                <c:pt idx="6">
                  <c:v>1.5011354271487591</c:v>
                </c:pt>
                <c:pt idx="7">
                  <c:v>0.84846785012755954</c:v>
                </c:pt>
                <c:pt idx="8">
                  <c:v>2.153803004169959</c:v>
                </c:pt>
                <c:pt idx="9">
                  <c:v>11.552216113275234</c:v>
                </c:pt>
                <c:pt idx="10">
                  <c:v>18.535759187402071</c:v>
                </c:pt>
                <c:pt idx="11">
                  <c:v>21.211696253188986</c:v>
                </c:pt>
                <c:pt idx="12">
                  <c:v>25.910902807741625</c:v>
                </c:pt>
                <c:pt idx="13">
                  <c:v>41.444391140846172</c:v>
                </c:pt>
                <c:pt idx="14">
                  <c:v>57.891614081780411</c:v>
                </c:pt>
                <c:pt idx="15">
                  <c:v>98.813871161009629</c:v>
                </c:pt>
                <c:pt idx="16">
                  <c:v>114.86949355573114</c:v>
                </c:pt>
                <c:pt idx="17">
                  <c:v>96.594801399137538</c:v>
                </c:pt>
                <c:pt idx="18">
                  <c:v>69.965964256672606</c:v>
                </c:pt>
                <c:pt idx="19">
                  <c:v>47.644733122547571</c:v>
                </c:pt>
                <c:pt idx="20">
                  <c:v>25.127701715316185</c:v>
                </c:pt>
                <c:pt idx="21">
                  <c:v>15.207154544593951</c:v>
                </c:pt>
                <c:pt idx="22">
                  <c:v>8.093077955062876</c:v>
                </c:pt>
                <c:pt idx="23">
                  <c:v>4.438139523744157</c:v>
                </c:pt>
                <c:pt idx="24">
                  <c:v>3.3286046428081182</c:v>
                </c:pt>
                <c:pt idx="25">
                  <c:v>2.2843365195741985</c:v>
                </c:pt>
                <c:pt idx="26">
                  <c:v>1.892735973361479</c:v>
                </c:pt>
                <c:pt idx="27">
                  <c:v>2.088536246467839</c:v>
                </c:pt>
                <c:pt idx="28">
                  <c:v>2.3496032772763185</c:v>
                </c:pt>
                <c:pt idx="29">
                  <c:v>0.91373460782967952</c:v>
                </c:pt>
                <c:pt idx="30">
                  <c:v>1.6316689425529991</c:v>
                </c:pt>
                <c:pt idx="31">
                  <c:v>0.84846785012755954</c:v>
                </c:pt>
                <c:pt idx="32">
                  <c:v>1.3706019117445192</c:v>
                </c:pt>
                <c:pt idx="33">
                  <c:v>1.5011354271487591</c:v>
                </c:pt>
                <c:pt idx="34">
                  <c:v>3.0675376119996383</c:v>
                </c:pt>
                <c:pt idx="35">
                  <c:v>5.6129411623823167</c:v>
                </c:pt>
                <c:pt idx="36">
                  <c:v>15.011354271487592</c:v>
                </c:pt>
                <c:pt idx="37">
                  <c:v>22.582298164933508</c:v>
                </c:pt>
                <c:pt idx="38" formatCode="0">
                  <c:v>43.141326841101296</c:v>
                </c:pt>
                <c:pt idx="39" formatCode="0.0;[Red]0.0">
                  <c:v>77.210574361607911</c:v>
                </c:pt>
                <c:pt idx="40" formatCode="0.0;[Red]0.0">
                  <c:v>72.119767260842565</c:v>
                </c:pt>
                <c:pt idx="41" formatCode="0.0;[Red]0.0">
                  <c:v>44.381395237441573</c:v>
                </c:pt>
                <c:pt idx="42" formatCode="0.0;[Red]0.0">
                  <c:v>48.950068276589974</c:v>
                </c:pt>
                <c:pt idx="43" formatCode="0.0;[Red]0.0">
                  <c:v>55.542010804504088</c:v>
                </c:pt>
                <c:pt idx="44" formatCode="0.0;[Red]0.0">
                  <c:v>35.831449978463858</c:v>
                </c:pt>
                <c:pt idx="45" formatCode="0.0;[Red]0.0">
                  <c:v>19.580027310635987</c:v>
                </c:pt>
                <c:pt idx="46" formatCode="0.0;[Red]0.0">
                  <c:v>8.3541449858713559</c:v>
                </c:pt>
                <c:pt idx="47" formatCode="0.0;[Red]0.0">
                  <c:v>3.8507387044250776</c:v>
                </c:pt>
                <c:pt idx="48" formatCode="0.0;[Red]0.0">
                  <c:v>2.5454035503826784</c:v>
                </c:pt>
                <c:pt idx="49" formatCode="0.0;[Red]0.0">
                  <c:v>1.0442681232339195</c:v>
                </c:pt>
                <c:pt idx="50" formatCode="0.0;[Red]0.0">
                  <c:v>0.84846785012755954</c:v>
                </c:pt>
                <c:pt idx="51" formatCode="0.0;[Red]0.0">
                  <c:v>0.45686730391483976</c:v>
                </c:pt>
                <c:pt idx="52" formatCode="0.0;[Red]0.0">
                  <c:v>0.78320109242543956</c:v>
                </c:pt>
                <c:pt idx="53" formatCode="0.0;[Red]0.0">
                  <c:v>0.26106703080847987</c:v>
                </c:pt>
                <c:pt idx="54" formatCode="0.0;[Red]0.0">
                  <c:v>0.26106703080847987</c:v>
                </c:pt>
                <c:pt idx="55" formatCode="0.0;[Red]0.0">
                  <c:v>0.26106703080847987</c:v>
                </c:pt>
                <c:pt idx="56" formatCode="0.0;[Red]0.0">
                  <c:v>0.26106703080847987</c:v>
                </c:pt>
                <c:pt idx="57" formatCode="0.0;[Red]0.0">
                  <c:v>0.13053351540423994</c:v>
                </c:pt>
                <c:pt idx="58" formatCode="0.0;[Red]0.0">
                  <c:v>0.26106703080847987</c:v>
                </c:pt>
                <c:pt idx="59" formatCode="0.0;[Red]0.0">
                  <c:v>0.52213406161695974</c:v>
                </c:pt>
                <c:pt idx="60" formatCode="0.0;[Red]0.0">
                  <c:v>0.6526675770211996</c:v>
                </c:pt>
                <c:pt idx="61" formatCode="0.0;[Red]0.0">
                  <c:v>0.39160054621271978</c:v>
                </c:pt>
                <c:pt idx="62" formatCode="0.0;[Red]0.0">
                  <c:v>0.39160054621271978</c:v>
                </c:pt>
                <c:pt idx="63" formatCode="0.0;[Red]0.0">
                  <c:v>6.5266757702119968E-2</c:v>
                </c:pt>
                <c:pt idx="64" formatCode="0.0;[Red]0.0">
                  <c:v>0.58740081931907961</c:v>
                </c:pt>
                <c:pt idx="65" formatCode="0.0;[Red]0.0">
                  <c:v>0.91373460782967952</c:v>
                </c:pt>
                <c:pt idx="66" formatCode="0.0;[Red]0.0">
                  <c:v>1.3053351540423992</c:v>
                </c:pt>
                <c:pt idx="67" formatCode="0.0;[Red]0.0">
                  <c:v>3.5896716736165981</c:v>
                </c:pt>
                <c:pt idx="68" formatCode="0.0;[Red]0.0">
                  <c:v>6.9835430741268363</c:v>
                </c:pt>
                <c:pt idx="69" formatCode="0.0;[Red]0.0">
                  <c:v>7.2446101049353162</c:v>
                </c:pt>
                <c:pt idx="70" formatCode="0.0;[Red]0.0">
                  <c:v>11.291149082466754</c:v>
                </c:pt>
                <c:pt idx="71" formatCode="0.0;[Red]0.0">
                  <c:v>11.291149082466754</c:v>
                </c:pt>
                <c:pt idx="72" formatCode="0.0;[Red]0.0">
                  <c:v>9.0720793205946748</c:v>
                </c:pt>
              </c:numCache>
            </c:numRef>
          </c:val>
          <c:smooth val="0"/>
          <c:extLst>
            <c:ext xmlns:c16="http://schemas.microsoft.com/office/drawing/2014/chart" uri="{C3380CC4-5D6E-409C-BE32-E72D297353CC}">
              <c16:uniqueId val="{00000006-CF7A-434D-985E-73EE5B0CFF7B}"/>
            </c:ext>
          </c:extLst>
        </c:ser>
        <c:ser>
          <c:idx val="7"/>
          <c:order val="7"/>
          <c:tx>
            <c:strRef>
              <c:f>EC!$AH$4</c:f>
              <c:strCache>
                <c:ptCount val="1"/>
                <c:pt idx="0">
                  <c:v>Sarah Baartman</c:v>
                </c:pt>
              </c:strCache>
            </c:strRef>
          </c:tx>
          <c:spPr>
            <a:ln w="28575" cap="rnd">
              <a:solidFill>
                <a:schemeClr val="accent2">
                  <a:lumMod val="60000"/>
                </a:schemeClr>
              </a:solidFill>
              <a:round/>
            </a:ln>
            <a:effectLst/>
          </c:spPr>
          <c:marker>
            <c:symbol val="none"/>
          </c:marker>
          <c:cat>
            <c:multiLvlStrRef>
              <c:f>EC!$Y$6:$Z$78</c:f>
              <c:multiLvlStrCache>
                <c:ptCount val="73"/>
                <c:lvl>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1</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lvl>
                <c:lvl>
                  <c:pt idx="0">
                    <c:v>2020</c:v>
                  </c:pt>
                  <c:pt idx="43">
                    <c:v>2021</c:v>
                  </c:pt>
                </c:lvl>
              </c:multiLvlStrCache>
            </c:multiLvlStrRef>
          </c:cat>
          <c:val>
            <c:numRef>
              <c:f>EC!$AH$6:$AH$78</c:f>
              <c:numCache>
                <c:formatCode>0;[Red]0</c:formatCode>
                <c:ptCount val="73"/>
                <c:pt idx="0">
                  <c:v>0.20668781793413321</c:v>
                </c:pt>
                <c:pt idx="1">
                  <c:v>0.20668781793413321</c:v>
                </c:pt>
                <c:pt idx="2">
                  <c:v>0.41337563586826642</c:v>
                </c:pt>
                <c:pt idx="3">
                  <c:v>0.41337563586826642</c:v>
                </c:pt>
                <c:pt idx="4">
                  <c:v>1.033439089670666</c:v>
                </c:pt>
                <c:pt idx="5">
                  <c:v>1.033439089670666</c:v>
                </c:pt>
                <c:pt idx="6">
                  <c:v>1.8601903614071986</c:v>
                </c:pt>
                <c:pt idx="7">
                  <c:v>2.4802538152095983</c:v>
                </c:pt>
                <c:pt idx="8">
                  <c:v>3.5136929048802643</c:v>
                </c:pt>
                <c:pt idx="9">
                  <c:v>4.7538198124850632</c:v>
                </c:pt>
                <c:pt idx="10">
                  <c:v>9.5076396249701265</c:v>
                </c:pt>
                <c:pt idx="11">
                  <c:v>14.468147255389322</c:v>
                </c:pt>
                <c:pt idx="12">
                  <c:v>19.42865488580852</c:v>
                </c:pt>
                <c:pt idx="13">
                  <c:v>48.985012850389566</c:v>
                </c:pt>
                <c:pt idx="14">
                  <c:v>96.729898793174328</c:v>
                </c:pt>
                <c:pt idx="15">
                  <c:v>195.31998794775586</c:v>
                </c:pt>
                <c:pt idx="16">
                  <c:v>210.40819865694758</c:v>
                </c:pt>
                <c:pt idx="17">
                  <c:v>197.18017830916307</c:v>
                </c:pt>
                <c:pt idx="18">
                  <c:v>180.23177723856415</c:v>
                </c:pt>
                <c:pt idx="19">
                  <c:v>190.15279249940252</c:v>
                </c:pt>
                <c:pt idx="20">
                  <c:v>119.46555876592898</c:v>
                </c:pt>
                <c:pt idx="21">
                  <c:v>70.067170279671146</c:v>
                </c:pt>
                <c:pt idx="22">
                  <c:v>35.756992502605037</c:v>
                </c:pt>
                <c:pt idx="23">
                  <c:v>28.522918874910381</c:v>
                </c:pt>
                <c:pt idx="24">
                  <c:v>31.416548325988245</c:v>
                </c:pt>
                <c:pt idx="25">
                  <c:v>28.729606692844513</c:v>
                </c:pt>
                <c:pt idx="26">
                  <c:v>16.328337616796524</c:v>
                </c:pt>
                <c:pt idx="27">
                  <c:v>17.36177670646719</c:v>
                </c:pt>
                <c:pt idx="28">
                  <c:v>22.322284336886383</c:v>
                </c:pt>
                <c:pt idx="29">
                  <c:v>33.896802141197838</c:v>
                </c:pt>
                <c:pt idx="30">
                  <c:v>44.644568673772767</c:v>
                </c:pt>
                <c:pt idx="31">
                  <c:v>53.118769209072234</c:v>
                </c:pt>
                <c:pt idx="32">
                  <c:v>79.781497722575409</c:v>
                </c:pt>
                <c:pt idx="33">
                  <c:v>111.81810950236606</c:v>
                </c:pt>
                <c:pt idx="34">
                  <c:v>188.08591432006119</c:v>
                </c:pt>
                <c:pt idx="35">
                  <c:v>274.89479785239712</c:v>
                </c:pt>
                <c:pt idx="36" formatCode="0.0;[Red]0.0">
                  <c:v>385.67946826509251</c:v>
                </c:pt>
                <c:pt idx="37">
                  <c:v>346.61547067554136</c:v>
                </c:pt>
                <c:pt idx="38" formatCode="0">
                  <c:v>291.42982328712776</c:v>
                </c:pt>
                <c:pt idx="39" formatCode="0.0;[Red]0.0">
                  <c:v>288.94956947191821</c:v>
                </c:pt>
                <c:pt idx="40" formatCode="0.0;[Red]0.0">
                  <c:v>188.91266559179775</c:v>
                </c:pt>
                <c:pt idx="41" formatCode="0.0;[Red]0.0">
                  <c:v>130.42001311643804</c:v>
                </c:pt>
                <c:pt idx="42" formatCode="0.0;[Red]0.0">
                  <c:v>120.70568567353378</c:v>
                </c:pt>
                <c:pt idx="43" formatCode="0.0;[Red]0.0">
                  <c:v>123.39262730667751</c:v>
                </c:pt>
                <c:pt idx="44" formatCode="0.0;[Red]0.0">
                  <c:v>64.693287013383681</c:v>
                </c:pt>
                <c:pt idx="45" formatCode="0.0;[Red]0.0">
                  <c:v>38.237246317814638</c:v>
                </c:pt>
                <c:pt idx="46" formatCode="0.0;[Red]0.0">
                  <c:v>17.981840160269584</c:v>
                </c:pt>
                <c:pt idx="47" formatCode="0.0;[Red]0.0">
                  <c:v>8.8875761711677264</c:v>
                </c:pt>
                <c:pt idx="48" formatCode="0.0;[Red]0.0">
                  <c:v>7.6474492635629288</c:v>
                </c:pt>
                <c:pt idx="49" formatCode="0.0;[Red]0.0">
                  <c:v>5.5805710842215959</c:v>
                </c:pt>
                <c:pt idx="50" formatCode="0.0;[Red]0.0">
                  <c:v>3.3070050869461314</c:v>
                </c:pt>
                <c:pt idx="51" formatCode="0.0;[Red]0.0">
                  <c:v>3.3070050869461314</c:v>
                </c:pt>
                <c:pt idx="52" formatCode="0.0;[Red]0.0">
                  <c:v>2.6869416331437317</c:v>
                </c:pt>
                <c:pt idx="53" formatCode="0.0;[Red]0.0">
                  <c:v>1.6535025434730657</c:v>
                </c:pt>
                <c:pt idx="54" formatCode="0.0;[Red]0.0">
                  <c:v>3.7203807228143972</c:v>
                </c:pt>
                <c:pt idx="55" formatCode="0.0;[Red]0.0">
                  <c:v>3.5136929048802643</c:v>
                </c:pt>
                <c:pt idx="56" formatCode="0.0;[Red]0.0">
                  <c:v>5.1671954483533291</c:v>
                </c:pt>
                <c:pt idx="57" formatCode="0.0;[Red]0.0">
                  <c:v>4.5471319945509299</c:v>
                </c:pt>
                <c:pt idx="58" formatCode="0.0;[Red]0.0">
                  <c:v>2.8936294510778646</c:v>
                </c:pt>
                <c:pt idx="59" formatCode="0.0;[Red]0.0">
                  <c:v>1.4468147255389323</c:v>
                </c:pt>
                <c:pt idx="60" formatCode="0.0;[Red]0.0">
                  <c:v>4.9605076304191966</c:v>
                </c:pt>
                <c:pt idx="61" formatCode="0.0;[Red]0.0">
                  <c:v>10.747766532574927</c:v>
                </c:pt>
                <c:pt idx="62" formatCode="0.0;[Red]0.0">
                  <c:v>14.881522891257589</c:v>
                </c:pt>
                <c:pt idx="63" formatCode="0.0;[Red]0.0">
                  <c:v>16.328337616796524</c:v>
                </c:pt>
                <c:pt idx="64" formatCode="0.0;[Red]0.0">
                  <c:v>18.395215796137855</c:v>
                </c:pt>
                <c:pt idx="65" formatCode="0.0;[Red]0.0">
                  <c:v>34.103489959131977</c:v>
                </c:pt>
                <c:pt idx="66" formatCode="0.0;[Red]0.0">
                  <c:v>44.024505219970365</c:v>
                </c:pt>
                <c:pt idx="67" formatCode="0.0;[Red]0.0">
                  <c:v>100.863655151857</c:v>
                </c:pt>
                <c:pt idx="68" formatCode="0.0;[Red]0.0">
                  <c:v>114.09167549964152</c:v>
                </c:pt>
                <c:pt idx="69" formatCode="0.0;[Red]0.0">
                  <c:v>135.38052074685723</c:v>
                </c:pt>
                <c:pt idx="70" formatCode="0.0;[Red]0.0">
                  <c:v>165.35025434730653</c:v>
                </c:pt>
                <c:pt idx="71" formatCode="0.0;[Red]0.0">
                  <c:v>202.14068593958226</c:v>
                </c:pt>
                <c:pt idx="72" formatCode="0.0;[Red]0.0">
                  <c:v>146.54166291530041</c:v>
                </c:pt>
              </c:numCache>
            </c:numRef>
          </c:val>
          <c:smooth val="0"/>
          <c:extLst>
            <c:ext xmlns:c16="http://schemas.microsoft.com/office/drawing/2014/chart" uri="{C3380CC4-5D6E-409C-BE32-E72D297353CC}">
              <c16:uniqueId val="{00000007-CF7A-434D-985E-73EE5B0CFF7B}"/>
            </c:ext>
          </c:extLst>
        </c:ser>
        <c:ser>
          <c:idx val="8"/>
          <c:order val="8"/>
          <c:tx>
            <c:strRef>
              <c:f>EC!$AI$4</c:f>
              <c:strCache>
                <c:ptCount val="1"/>
                <c:pt idx="0">
                  <c:v>Eastern Cape Province</c:v>
                </c:pt>
              </c:strCache>
            </c:strRef>
          </c:tx>
          <c:spPr>
            <a:ln w="28575" cap="rnd">
              <a:solidFill>
                <a:schemeClr val="accent3">
                  <a:lumMod val="60000"/>
                </a:schemeClr>
              </a:solidFill>
              <a:prstDash val="sysDash"/>
              <a:round/>
            </a:ln>
            <a:effectLst/>
          </c:spPr>
          <c:marker>
            <c:symbol val="none"/>
          </c:marker>
          <c:cat>
            <c:multiLvlStrRef>
              <c:f>EC!$Y$6:$Z$78</c:f>
              <c:multiLvlStrCache>
                <c:ptCount val="73"/>
                <c:lvl>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1</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lvl>
                <c:lvl>
                  <c:pt idx="0">
                    <c:v>2020</c:v>
                  </c:pt>
                  <c:pt idx="43">
                    <c:v>2021</c:v>
                  </c:pt>
                </c:lvl>
              </c:multiLvlStrCache>
            </c:multiLvlStrRef>
          </c:cat>
          <c:val>
            <c:numRef>
              <c:f>EC!$AI$6:$AI$78</c:f>
              <c:numCache>
                <c:formatCode>0;[Red]0</c:formatCode>
                <c:ptCount val="73"/>
                <c:pt idx="0">
                  <c:v>2.9700026107286233E-2</c:v>
                </c:pt>
                <c:pt idx="1">
                  <c:v>0.10395009137550183</c:v>
                </c:pt>
                <c:pt idx="2">
                  <c:v>0.16335014359007427</c:v>
                </c:pt>
                <c:pt idx="3">
                  <c:v>0.34155030023379168</c:v>
                </c:pt>
                <c:pt idx="4">
                  <c:v>2.3314520494219693</c:v>
                </c:pt>
                <c:pt idx="5">
                  <c:v>2.4502521538511144</c:v>
                </c:pt>
                <c:pt idx="6">
                  <c:v>4.4847039422002215</c:v>
                </c:pt>
                <c:pt idx="7">
                  <c:v>6.5488557566566143</c:v>
                </c:pt>
                <c:pt idx="8">
                  <c:v>10.736559437783974</c:v>
                </c:pt>
                <c:pt idx="9">
                  <c:v>14.003562309585458</c:v>
                </c:pt>
                <c:pt idx="10">
                  <c:v>20.389067922652</c:v>
                </c:pt>
                <c:pt idx="11">
                  <c:v>26.863673614040401</c:v>
                </c:pt>
                <c:pt idx="12">
                  <c:v>36.976532503571363</c:v>
                </c:pt>
                <c:pt idx="13">
                  <c:v>65.815257853746289</c:v>
                </c:pt>
                <c:pt idx="14">
                  <c:v>104.94504225009591</c:v>
                </c:pt>
                <c:pt idx="15">
                  <c:v>187.6002149066735</c:v>
                </c:pt>
                <c:pt idx="16">
                  <c:v>205.79148089738632</c:v>
                </c:pt>
                <c:pt idx="17">
                  <c:v>186.8428642409377</c:v>
                </c:pt>
                <c:pt idx="18">
                  <c:v>134.79356848791858</c:v>
                </c:pt>
                <c:pt idx="19">
                  <c:v>109.2515460356524</c:v>
                </c:pt>
                <c:pt idx="20">
                  <c:v>69.275310895245141</c:v>
                </c:pt>
                <c:pt idx="21">
                  <c:v>40.674185753928498</c:v>
                </c:pt>
                <c:pt idx="22">
                  <c:v>21.265218692816944</c:v>
                </c:pt>
                <c:pt idx="23">
                  <c:v>16.750814724509436</c:v>
                </c:pt>
                <c:pt idx="24">
                  <c:v>13.261061656903305</c:v>
                </c:pt>
                <c:pt idx="25">
                  <c:v>10.261359020067394</c:v>
                </c:pt>
                <c:pt idx="26">
                  <c:v>8.9100078321858707</c:v>
                </c:pt>
                <c:pt idx="27">
                  <c:v>11.597860194895274</c:v>
                </c:pt>
                <c:pt idx="28">
                  <c:v>11.523610129627059</c:v>
                </c:pt>
                <c:pt idx="29">
                  <c:v>14.642112870892113</c:v>
                </c:pt>
                <c:pt idx="30">
                  <c:v>15.236113393037837</c:v>
                </c:pt>
                <c:pt idx="31">
                  <c:v>17.196315116118729</c:v>
                </c:pt>
                <c:pt idx="32">
                  <c:v>31.125627360435974</c:v>
                </c:pt>
                <c:pt idx="33">
                  <c:v>52.776946392647631</c:v>
                </c:pt>
                <c:pt idx="34">
                  <c:v>78.601119092933018</c:v>
                </c:pt>
                <c:pt idx="35">
                  <c:v>112.16214859416647</c:v>
                </c:pt>
                <c:pt idx="36">
                  <c:v>144.6539771555376</c:v>
                </c:pt>
                <c:pt idx="37" formatCode="0.0;[Red]0.0">
                  <c:v>150.43063223340476</c:v>
                </c:pt>
                <c:pt idx="38" formatCode="0">
                  <c:v>154.3658856926202</c:v>
                </c:pt>
                <c:pt idx="39" formatCode="0.0;[Red]0.0">
                  <c:v>169.67624915092625</c:v>
                </c:pt>
                <c:pt idx="40" formatCode="0.0;[Red]0.0">
                  <c:v>140.18412322639102</c:v>
                </c:pt>
                <c:pt idx="41" formatCode="0.0;[Red]0.0">
                  <c:v>100.20788808598375</c:v>
                </c:pt>
                <c:pt idx="42" formatCode="0.0;[Red]0.0">
                  <c:v>103.97979140160909</c:v>
                </c:pt>
                <c:pt idx="43" formatCode="0.0;[Red]0.0">
                  <c:v>117.04780288881506</c:v>
                </c:pt>
                <c:pt idx="44" formatCode="0.0;[Red]0.0">
                  <c:v>78.34866887102109</c:v>
                </c:pt>
                <c:pt idx="45" formatCode="0.0;[Red]0.0">
                  <c:v>41.520636497986153</c:v>
                </c:pt>
                <c:pt idx="46" formatCode="0.0;[Red]0.0">
                  <c:v>20.567268079295719</c:v>
                </c:pt>
                <c:pt idx="47" formatCode="0.0;[Red]0.0">
                  <c:v>10.543509268086613</c:v>
                </c:pt>
                <c:pt idx="48" formatCode="0.0;[Red]0.0">
                  <c:v>7.662606735679848</c:v>
                </c:pt>
                <c:pt idx="49" formatCode="0.0;[Red]0.0">
                  <c:v>4.7074541380048673</c:v>
                </c:pt>
                <c:pt idx="50" formatCode="0.0;[Red]0.0">
                  <c:v>3.1779027934796269</c:v>
                </c:pt>
                <c:pt idx="51" formatCode="0.0;[Red]0.0">
                  <c:v>2.8363524932458355</c:v>
                </c:pt>
                <c:pt idx="52" formatCode="0.0;[Red]0.0">
                  <c:v>2.0493018014027502</c:v>
                </c:pt>
                <c:pt idx="53" formatCode="0.0;[Red]0.0">
                  <c:v>1.9602017230808915</c:v>
                </c:pt>
                <c:pt idx="54" formatCode="0.0;[Red]0.0">
                  <c:v>1.8414016186517466</c:v>
                </c:pt>
                <c:pt idx="55" formatCode="0.0;[Red]0.0">
                  <c:v>2.1681019058318949</c:v>
                </c:pt>
                <c:pt idx="56" formatCode="0.0;[Red]0.0">
                  <c:v>2.7324024018703335</c:v>
                </c:pt>
                <c:pt idx="57" formatCode="0.0;[Red]0.0">
                  <c:v>2.4354021407974713</c:v>
                </c:pt>
                <c:pt idx="58" formatCode="0.0;[Red]0.0">
                  <c:v>1.915651683919962</c:v>
                </c:pt>
                <c:pt idx="59" formatCode="0.0;[Red]0.0">
                  <c:v>2.1235518666709656</c:v>
                </c:pt>
                <c:pt idx="60" formatCode="0.0;[Red]0.0">
                  <c:v>2.5096522060656867</c:v>
                </c:pt>
                <c:pt idx="61" formatCode="0.0;[Red]0.0">
                  <c:v>5.2272045948823767</c:v>
                </c:pt>
                <c:pt idx="62" formatCode="0.0;[Red]0.0">
                  <c:v>7.0834562265877663</c:v>
                </c:pt>
                <c:pt idx="63" formatCode="0.0;[Red]0.0">
                  <c:v>10.291059046174681</c:v>
                </c:pt>
                <c:pt idx="64" formatCode="0.0;[Red]0.0">
                  <c:v>13.973862283478173</c:v>
                </c:pt>
                <c:pt idx="65" formatCode="0.0;[Red]0.0">
                  <c:v>21.978019319391812</c:v>
                </c:pt>
                <c:pt idx="66" formatCode="0.0;[Red]0.0">
                  <c:v>37.258682751590577</c:v>
                </c:pt>
                <c:pt idx="67" formatCode="0.0;[Red]0.0">
                  <c:v>48.292242450447418</c:v>
                </c:pt>
                <c:pt idx="68" formatCode="0.0;[Red]0.0">
                  <c:v>60.098002828093691</c:v>
                </c:pt>
                <c:pt idx="69" formatCode="0.0;[Red]0.0">
                  <c:v>66.632008571696673</c:v>
                </c:pt>
                <c:pt idx="70" formatCode="0.0;[Red]0.0">
                  <c:v>69.720811286854428</c:v>
                </c:pt>
                <c:pt idx="71" formatCode="0.0;[Red]0.0">
                  <c:v>73.656064746069859</c:v>
                </c:pt>
                <c:pt idx="72" formatCode="0.0;[Red]0.0">
                  <c:v>67.52300935491526</c:v>
                </c:pt>
              </c:numCache>
            </c:numRef>
          </c:val>
          <c:smooth val="0"/>
          <c:extLst>
            <c:ext xmlns:c16="http://schemas.microsoft.com/office/drawing/2014/chart" uri="{C3380CC4-5D6E-409C-BE32-E72D297353CC}">
              <c16:uniqueId val="{00000008-CF7A-434D-985E-73EE5B0CFF7B}"/>
            </c:ext>
          </c:extLst>
        </c:ser>
        <c:dLbls>
          <c:showLegendKey val="0"/>
          <c:showVal val="0"/>
          <c:showCatName val="0"/>
          <c:showSerName val="0"/>
          <c:showPercent val="0"/>
          <c:showBubbleSize val="0"/>
        </c:dLbls>
        <c:smooth val="0"/>
        <c:axId val="566687952"/>
        <c:axId val="566687296"/>
      </c:lineChart>
      <c:catAx>
        <c:axId val="566687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66687296"/>
        <c:crosses val="autoZero"/>
        <c:auto val="1"/>
        <c:lblAlgn val="ctr"/>
        <c:lblOffset val="100"/>
        <c:noMultiLvlLbl val="0"/>
      </c:catAx>
      <c:valAx>
        <c:axId val="566687296"/>
        <c:scaling>
          <c:orientation val="minMax"/>
        </c:scaling>
        <c:delete val="0"/>
        <c:axPos val="l"/>
        <c:numFmt formatCode="0;[Red]0" sourceLinked="1"/>
        <c:majorTickMark val="none"/>
        <c:minorTickMark val="none"/>
        <c:tickLblPos val="nextTo"/>
        <c:spPr>
          <a:noFill/>
          <a:ln cmpd="sng">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66687952"/>
        <c:crosses val="autoZero"/>
        <c:crossBetween val="between"/>
      </c:valAx>
      <c:spPr>
        <a:noFill/>
        <a:ln cmpd="dbl">
          <a:solidFill>
            <a:schemeClr val="bg1"/>
          </a:solidFill>
        </a:ln>
        <a:effectLst/>
      </c:spPr>
    </c:plotArea>
    <c:legend>
      <c:legendPos val="t"/>
      <c:layout>
        <c:manualLayout>
          <c:xMode val="edge"/>
          <c:yMode val="edge"/>
          <c:x val="8.7700848241427168E-2"/>
          <c:y val="1.8307795337770934E-2"/>
          <c:w val="0.84331125735381351"/>
          <c:h val="0.22488554313283668"/>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87124444699197"/>
          <c:y val="0.16381778644124903"/>
          <c:w val="0.82999443445581655"/>
          <c:h val="0.69039794776158037"/>
        </c:manualLayout>
      </c:layout>
      <c:lineChart>
        <c:grouping val="standard"/>
        <c:varyColors val="0"/>
        <c:ser>
          <c:idx val="6"/>
          <c:order val="0"/>
          <c:tx>
            <c:strRef>
              <c:f>FS!$V$4</c:f>
              <c:strCache>
                <c:ptCount val="1"/>
                <c:pt idx="0">
                  <c:v>Fezile Dabi</c:v>
                </c:pt>
              </c:strCache>
            </c:strRef>
          </c:tx>
          <c:spPr>
            <a:ln w="28575" cap="rnd">
              <a:solidFill>
                <a:schemeClr val="accent1">
                  <a:lumMod val="60000"/>
                </a:schemeClr>
              </a:solidFill>
              <a:round/>
            </a:ln>
            <a:effectLst/>
          </c:spPr>
          <c:marker>
            <c:symbol val="none"/>
          </c:marker>
          <c:cat>
            <c:multiLvlStrRef>
              <c:f>FS!$T$7:$U$78</c:f>
              <c:multiLvlStrCache>
                <c:ptCount val="72"/>
                <c:lvl>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pt idx="24">
                    <c:v>36</c:v>
                  </c:pt>
                  <c:pt idx="25">
                    <c:v>37</c:v>
                  </c:pt>
                  <c:pt idx="26">
                    <c:v>38</c:v>
                  </c:pt>
                  <c:pt idx="27">
                    <c:v>39</c:v>
                  </c:pt>
                  <c:pt idx="28">
                    <c:v>40</c:v>
                  </c:pt>
                  <c:pt idx="29">
                    <c:v>41</c:v>
                  </c:pt>
                  <c:pt idx="30">
                    <c:v>42</c:v>
                  </c:pt>
                  <c:pt idx="31">
                    <c:v>43</c:v>
                  </c:pt>
                  <c:pt idx="32">
                    <c:v>44</c:v>
                  </c:pt>
                  <c:pt idx="33">
                    <c:v>45</c:v>
                  </c:pt>
                  <c:pt idx="34">
                    <c:v>46</c:v>
                  </c:pt>
                  <c:pt idx="35">
                    <c:v>47</c:v>
                  </c:pt>
                  <c:pt idx="36">
                    <c:v>48</c:v>
                  </c:pt>
                  <c:pt idx="37">
                    <c:v>49</c:v>
                  </c:pt>
                  <c:pt idx="38">
                    <c:v>50</c:v>
                  </c:pt>
                  <c:pt idx="39">
                    <c:v>51</c:v>
                  </c:pt>
                  <c:pt idx="40">
                    <c:v>52</c:v>
                  </c:pt>
                  <c:pt idx="41">
                    <c:v>53</c:v>
                  </c:pt>
                  <c:pt idx="42">
                    <c:v>1</c:v>
                  </c:pt>
                  <c:pt idx="43">
                    <c:v>2</c:v>
                  </c:pt>
                  <c:pt idx="44">
                    <c:v>3</c:v>
                  </c:pt>
                  <c:pt idx="45">
                    <c:v>4</c:v>
                  </c:pt>
                  <c:pt idx="46">
                    <c:v>5</c:v>
                  </c:pt>
                  <c:pt idx="47">
                    <c:v>6</c:v>
                  </c:pt>
                  <c:pt idx="48">
                    <c:v>7</c:v>
                  </c:pt>
                  <c:pt idx="49">
                    <c:v>8</c:v>
                  </c:pt>
                  <c:pt idx="50">
                    <c:v>9</c:v>
                  </c:pt>
                  <c:pt idx="51">
                    <c:v>10</c:v>
                  </c:pt>
                  <c:pt idx="52">
                    <c:v>11</c:v>
                  </c:pt>
                  <c:pt idx="53">
                    <c:v>12</c:v>
                  </c:pt>
                  <c:pt idx="54">
                    <c:v>13</c:v>
                  </c:pt>
                  <c:pt idx="55">
                    <c:v>14</c:v>
                  </c:pt>
                  <c:pt idx="56">
                    <c:v>15</c:v>
                  </c:pt>
                  <c:pt idx="57">
                    <c:v>16</c:v>
                  </c:pt>
                  <c:pt idx="58">
                    <c:v>17</c:v>
                  </c:pt>
                  <c:pt idx="59">
                    <c:v>18</c:v>
                  </c:pt>
                  <c:pt idx="60">
                    <c:v>19</c:v>
                  </c:pt>
                  <c:pt idx="61">
                    <c:v>20</c:v>
                  </c:pt>
                  <c:pt idx="62">
                    <c:v>21</c:v>
                  </c:pt>
                  <c:pt idx="63">
                    <c:v>22</c:v>
                  </c:pt>
                  <c:pt idx="64">
                    <c:v>23</c:v>
                  </c:pt>
                  <c:pt idx="65">
                    <c:v>24</c:v>
                  </c:pt>
                  <c:pt idx="66">
                    <c:v>25</c:v>
                  </c:pt>
                  <c:pt idx="67">
                    <c:v>26</c:v>
                  </c:pt>
                  <c:pt idx="68">
                    <c:v>27</c:v>
                  </c:pt>
                  <c:pt idx="69">
                    <c:v>28</c:v>
                  </c:pt>
                  <c:pt idx="70">
                    <c:v>29</c:v>
                  </c:pt>
                  <c:pt idx="71">
                    <c:v>30</c:v>
                  </c:pt>
                </c:lvl>
                <c:lvl>
                  <c:pt idx="0">
                    <c:v>2020</c:v>
                  </c:pt>
                  <c:pt idx="42">
                    <c:v>2021</c:v>
                  </c:pt>
                </c:lvl>
              </c:multiLvlStrCache>
            </c:multiLvlStrRef>
          </c:cat>
          <c:val>
            <c:numRef>
              <c:f>FS!$V$7:$V$78</c:f>
              <c:numCache>
                <c:formatCode>0;[Red]0</c:formatCode>
                <c:ptCount val="72"/>
                <c:pt idx="0">
                  <c:v>0</c:v>
                </c:pt>
                <c:pt idx="1">
                  <c:v>0.19603070521709562</c:v>
                </c:pt>
                <c:pt idx="2">
                  <c:v>0.19603070521709562</c:v>
                </c:pt>
                <c:pt idx="3">
                  <c:v>0</c:v>
                </c:pt>
                <c:pt idx="4">
                  <c:v>0.19603070521709562</c:v>
                </c:pt>
                <c:pt idx="5">
                  <c:v>0</c:v>
                </c:pt>
                <c:pt idx="6">
                  <c:v>0.39206141043419124</c:v>
                </c:pt>
                <c:pt idx="7">
                  <c:v>0</c:v>
                </c:pt>
                <c:pt idx="8">
                  <c:v>0.19603070521709562</c:v>
                </c:pt>
                <c:pt idx="9">
                  <c:v>5.0967983356444861</c:v>
                </c:pt>
                <c:pt idx="10">
                  <c:v>0.58809211565128683</c:v>
                </c:pt>
                <c:pt idx="11">
                  <c:v>1.3722149365196692</c:v>
                </c:pt>
                <c:pt idx="12">
                  <c:v>7.8412282086838241</c:v>
                </c:pt>
                <c:pt idx="13">
                  <c:v>8.821381734769302</c:v>
                </c:pt>
                <c:pt idx="14">
                  <c:v>38.225987517333643</c:v>
                </c:pt>
                <c:pt idx="15">
                  <c:v>61.945702848602217</c:v>
                </c:pt>
                <c:pt idx="16">
                  <c:v>91.154277925949458</c:v>
                </c:pt>
                <c:pt idx="17">
                  <c:v>152.70791936411746</c:v>
                </c:pt>
                <c:pt idx="18">
                  <c:v>186.81726207189212</c:v>
                </c:pt>
                <c:pt idx="19">
                  <c:v>154.86425712150555</c:v>
                </c:pt>
                <c:pt idx="20">
                  <c:v>109.18910280592225</c:v>
                </c:pt>
                <c:pt idx="21">
                  <c:v>65.082194132075742</c:v>
                </c:pt>
                <c:pt idx="22">
                  <c:v>56.06478169208934</c:v>
                </c:pt>
                <c:pt idx="23">
                  <c:v>41.95057091645846</c:v>
                </c:pt>
                <c:pt idx="24">
                  <c:v>32.541097066037871</c:v>
                </c:pt>
                <c:pt idx="25">
                  <c:v>24.895899562571142</c:v>
                </c:pt>
                <c:pt idx="26">
                  <c:v>30.972851424301108</c:v>
                </c:pt>
                <c:pt idx="27">
                  <c:v>14.310241480847978</c:v>
                </c:pt>
                <c:pt idx="28">
                  <c:v>16.270548533018935</c:v>
                </c:pt>
                <c:pt idx="29">
                  <c:v>37.637895401682357</c:v>
                </c:pt>
                <c:pt idx="30">
                  <c:v>33.521250592123351</c:v>
                </c:pt>
                <c:pt idx="31">
                  <c:v>30.972851424301108</c:v>
                </c:pt>
                <c:pt idx="32">
                  <c:v>17.642763469538604</c:v>
                </c:pt>
                <c:pt idx="33">
                  <c:v>13.134057249545407</c:v>
                </c:pt>
                <c:pt idx="34">
                  <c:v>9.0174124399863977</c:v>
                </c:pt>
                <c:pt idx="35">
                  <c:v>8.2332896191180147</c:v>
                </c:pt>
                <c:pt idx="36">
                  <c:v>6.076951861729964</c:v>
                </c:pt>
                <c:pt idx="37">
                  <c:v>7.2531360930325368</c:v>
                </c:pt>
                <c:pt idx="38">
                  <c:v>12.349934428677024</c:v>
                </c:pt>
                <c:pt idx="39">
                  <c:v>19.799101226926656</c:v>
                </c:pt>
                <c:pt idx="40" formatCode="0.0;[Red]0.0">
                  <c:v>33.129189181689156</c:v>
                </c:pt>
                <c:pt idx="41" formatCode="0.0;[Red]0.0">
                  <c:v>90.762216515515263</c:v>
                </c:pt>
                <c:pt idx="42" formatCode="0.0;[Red]0.0">
                  <c:v>144.67066045021656</c:v>
                </c:pt>
                <c:pt idx="43" formatCode="0.0;[Red]0.0">
                  <c:v>104.87642729114614</c:v>
                </c:pt>
                <c:pt idx="44" formatCode="0.0;[Red]0.0">
                  <c:v>91.154277925949458</c:v>
                </c:pt>
                <c:pt idx="45" formatCode="0.0;[Red]0.0">
                  <c:v>55.868750986872243</c:v>
                </c:pt>
                <c:pt idx="46" formatCode="0.0;[Red]0.0">
                  <c:v>33.521250592123351</c:v>
                </c:pt>
                <c:pt idx="47" formatCode="0.0;[Red]0.0">
                  <c:v>26.856206614742099</c:v>
                </c:pt>
                <c:pt idx="48" formatCode="0.0;[Red]0.0">
                  <c:v>20.779254753012133</c:v>
                </c:pt>
                <c:pt idx="49" formatCode="0.0;[Red]0.0">
                  <c:v>17.054671353887318</c:v>
                </c:pt>
                <c:pt idx="50" formatCode="0.0;[Red]0.0">
                  <c:v>15.290395006933457</c:v>
                </c:pt>
                <c:pt idx="51" formatCode="0.0;[Red]0.0">
                  <c:v>15.290395006933457</c:v>
                </c:pt>
                <c:pt idx="52" formatCode="0.0;[Red]0.0">
                  <c:v>14.506272186065074</c:v>
                </c:pt>
                <c:pt idx="53" formatCode="0.0;[Red]0.0">
                  <c:v>17.838794174755702</c:v>
                </c:pt>
                <c:pt idx="54" formatCode="0.0;[Red]0.0">
                  <c:v>13.722149365196691</c:v>
                </c:pt>
                <c:pt idx="55" formatCode="0.0;[Red]0.0">
                  <c:v>20.779254753012133</c:v>
                </c:pt>
                <c:pt idx="56" formatCode="0.0;[Red]0.0">
                  <c:v>29.796667192998534</c:v>
                </c:pt>
                <c:pt idx="57" formatCode="0.0;[Red]0.0">
                  <c:v>37.049803286031072</c:v>
                </c:pt>
                <c:pt idx="58" formatCode="0.0;[Red]0.0">
                  <c:v>40.578355979938792</c:v>
                </c:pt>
                <c:pt idx="59" formatCode="0.0;[Red]0.0">
                  <c:v>49.203707009490998</c:v>
                </c:pt>
                <c:pt idx="60" formatCode="0.0;[Red]0.0">
                  <c:v>73.315483751193753</c:v>
                </c:pt>
                <c:pt idx="61" formatCode="0.0;[Red]0.0">
                  <c:v>82.724957601614349</c:v>
                </c:pt>
                <c:pt idx="62" formatCode="0.0;[Red]0.0">
                  <c:v>90.95824722073236</c:v>
                </c:pt>
                <c:pt idx="63" formatCode="0.0;[Red]0.0">
                  <c:v>88.017786642475926</c:v>
                </c:pt>
                <c:pt idx="64" formatCode="0.0;[Red]0.0">
                  <c:v>99.975659660718762</c:v>
                </c:pt>
                <c:pt idx="65" formatCode="0.0;[Red]0.0">
                  <c:v>110.16925633200772</c:v>
                </c:pt>
                <c:pt idx="66" formatCode="0.0;[Red]0.0">
                  <c:v>127.22392768589506</c:v>
                </c:pt>
                <c:pt idx="67" formatCode="0.0;[Red]0.0">
                  <c:v>157.41265628932777</c:v>
                </c:pt>
                <c:pt idx="68" formatCode="0.0;[Red]0.0">
                  <c:v>176.81969610582024</c:v>
                </c:pt>
                <c:pt idx="69" formatCode="0.0;[Red]0.0">
                  <c:v>119.38269947721122</c:v>
                </c:pt>
                <c:pt idx="70" formatCode="0.0;[Red]0.0">
                  <c:v>115.26605466765223</c:v>
                </c:pt>
                <c:pt idx="71" formatCode="0.0;[Red]0.0">
                  <c:v>110.95337915287611</c:v>
                </c:pt>
              </c:numCache>
            </c:numRef>
          </c:val>
          <c:smooth val="0"/>
          <c:extLst>
            <c:ext xmlns:c16="http://schemas.microsoft.com/office/drawing/2014/chart" uri="{C3380CC4-5D6E-409C-BE32-E72D297353CC}">
              <c16:uniqueId val="{00000000-55E7-410D-8387-F946F9AAE510}"/>
            </c:ext>
          </c:extLst>
        </c:ser>
        <c:ser>
          <c:idx val="0"/>
          <c:order val="1"/>
          <c:tx>
            <c:strRef>
              <c:f>FS!$W$4</c:f>
              <c:strCache>
                <c:ptCount val="1"/>
                <c:pt idx="0">
                  <c:v>Lejweleputswa</c:v>
                </c:pt>
              </c:strCache>
            </c:strRef>
          </c:tx>
          <c:spPr>
            <a:ln w="28575" cap="rnd">
              <a:solidFill>
                <a:schemeClr val="accent1"/>
              </a:solidFill>
              <a:round/>
            </a:ln>
            <a:effectLst/>
          </c:spPr>
          <c:marker>
            <c:symbol val="none"/>
          </c:marker>
          <c:cat>
            <c:multiLvlStrRef>
              <c:f>FS!$T$7:$U$78</c:f>
              <c:multiLvlStrCache>
                <c:ptCount val="72"/>
                <c:lvl>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pt idx="24">
                    <c:v>36</c:v>
                  </c:pt>
                  <c:pt idx="25">
                    <c:v>37</c:v>
                  </c:pt>
                  <c:pt idx="26">
                    <c:v>38</c:v>
                  </c:pt>
                  <c:pt idx="27">
                    <c:v>39</c:v>
                  </c:pt>
                  <c:pt idx="28">
                    <c:v>40</c:v>
                  </c:pt>
                  <c:pt idx="29">
                    <c:v>41</c:v>
                  </c:pt>
                  <c:pt idx="30">
                    <c:v>42</c:v>
                  </c:pt>
                  <c:pt idx="31">
                    <c:v>43</c:v>
                  </c:pt>
                  <c:pt idx="32">
                    <c:v>44</c:v>
                  </c:pt>
                  <c:pt idx="33">
                    <c:v>45</c:v>
                  </c:pt>
                  <c:pt idx="34">
                    <c:v>46</c:v>
                  </c:pt>
                  <c:pt idx="35">
                    <c:v>47</c:v>
                  </c:pt>
                  <c:pt idx="36">
                    <c:v>48</c:v>
                  </c:pt>
                  <c:pt idx="37">
                    <c:v>49</c:v>
                  </c:pt>
                  <c:pt idx="38">
                    <c:v>50</c:v>
                  </c:pt>
                  <c:pt idx="39">
                    <c:v>51</c:v>
                  </c:pt>
                  <c:pt idx="40">
                    <c:v>52</c:v>
                  </c:pt>
                  <c:pt idx="41">
                    <c:v>53</c:v>
                  </c:pt>
                  <c:pt idx="42">
                    <c:v>1</c:v>
                  </c:pt>
                  <c:pt idx="43">
                    <c:v>2</c:v>
                  </c:pt>
                  <c:pt idx="44">
                    <c:v>3</c:v>
                  </c:pt>
                  <c:pt idx="45">
                    <c:v>4</c:v>
                  </c:pt>
                  <c:pt idx="46">
                    <c:v>5</c:v>
                  </c:pt>
                  <c:pt idx="47">
                    <c:v>6</c:v>
                  </c:pt>
                  <c:pt idx="48">
                    <c:v>7</c:v>
                  </c:pt>
                  <c:pt idx="49">
                    <c:v>8</c:v>
                  </c:pt>
                  <c:pt idx="50">
                    <c:v>9</c:v>
                  </c:pt>
                  <c:pt idx="51">
                    <c:v>10</c:v>
                  </c:pt>
                  <c:pt idx="52">
                    <c:v>11</c:v>
                  </c:pt>
                  <c:pt idx="53">
                    <c:v>12</c:v>
                  </c:pt>
                  <c:pt idx="54">
                    <c:v>13</c:v>
                  </c:pt>
                  <c:pt idx="55">
                    <c:v>14</c:v>
                  </c:pt>
                  <c:pt idx="56">
                    <c:v>15</c:v>
                  </c:pt>
                  <c:pt idx="57">
                    <c:v>16</c:v>
                  </c:pt>
                  <c:pt idx="58">
                    <c:v>17</c:v>
                  </c:pt>
                  <c:pt idx="59">
                    <c:v>18</c:v>
                  </c:pt>
                  <c:pt idx="60">
                    <c:v>19</c:v>
                  </c:pt>
                  <c:pt idx="61">
                    <c:v>20</c:v>
                  </c:pt>
                  <c:pt idx="62">
                    <c:v>21</c:v>
                  </c:pt>
                  <c:pt idx="63">
                    <c:v>22</c:v>
                  </c:pt>
                  <c:pt idx="64">
                    <c:v>23</c:v>
                  </c:pt>
                  <c:pt idx="65">
                    <c:v>24</c:v>
                  </c:pt>
                  <c:pt idx="66">
                    <c:v>25</c:v>
                  </c:pt>
                  <c:pt idx="67">
                    <c:v>26</c:v>
                  </c:pt>
                  <c:pt idx="68">
                    <c:v>27</c:v>
                  </c:pt>
                  <c:pt idx="69">
                    <c:v>28</c:v>
                  </c:pt>
                  <c:pt idx="70">
                    <c:v>29</c:v>
                  </c:pt>
                  <c:pt idx="71">
                    <c:v>30</c:v>
                  </c:pt>
                </c:lvl>
                <c:lvl>
                  <c:pt idx="0">
                    <c:v>2020</c:v>
                  </c:pt>
                  <c:pt idx="42">
                    <c:v>2021</c:v>
                  </c:pt>
                </c:lvl>
              </c:multiLvlStrCache>
            </c:multiLvlStrRef>
          </c:cat>
          <c:val>
            <c:numRef>
              <c:f>FS!$W$7:$W$78</c:f>
              <c:numCache>
                <c:formatCode>0;[Red]0</c:formatCode>
                <c:ptCount val="72"/>
                <c:pt idx="0">
                  <c:v>0.15299863458685273</c:v>
                </c:pt>
                <c:pt idx="1">
                  <c:v>0.15299863458685273</c:v>
                </c:pt>
                <c:pt idx="2">
                  <c:v>0</c:v>
                </c:pt>
                <c:pt idx="3">
                  <c:v>0</c:v>
                </c:pt>
                <c:pt idx="4">
                  <c:v>0</c:v>
                </c:pt>
                <c:pt idx="5">
                  <c:v>0</c:v>
                </c:pt>
                <c:pt idx="6">
                  <c:v>0</c:v>
                </c:pt>
                <c:pt idx="7">
                  <c:v>0.15299863458685273</c:v>
                </c:pt>
                <c:pt idx="8">
                  <c:v>0.45899590376055815</c:v>
                </c:pt>
                <c:pt idx="9">
                  <c:v>0.61199453834741091</c:v>
                </c:pt>
                <c:pt idx="10">
                  <c:v>0.45899590376055815</c:v>
                </c:pt>
                <c:pt idx="11">
                  <c:v>2.4479781533896436</c:v>
                </c:pt>
                <c:pt idx="12">
                  <c:v>5.0489549413661399</c:v>
                </c:pt>
                <c:pt idx="13">
                  <c:v>7.4969330947557831</c:v>
                </c:pt>
                <c:pt idx="14">
                  <c:v>29.06974057150202</c:v>
                </c:pt>
                <c:pt idx="15">
                  <c:v>64.718422430238704</c:v>
                </c:pt>
                <c:pt idx="16">
                  <c:v>149.63266462594197</c:v>
                </c:pt>
                <c:pt idx="17">
                  <c:v>236.07689316751376</c:v>
                </c:pt>
                <c:pt idx="18">
                  <c:v>295.89935929097317</c:v>
                </c:pt>
                <c:pt idx="19">
                  <c:v>251.68275389537271</c:v>
                </c:pt>
                <c:pt idx="20">
                  <c:v>170.74647619892764</c:v>
                </c:pt>
                <c:pt idx="21">
                  <c:v>108.62903055666544</c:v>
                </c:pt>
                <c:pt idx="22">
                  <c:v>95.930143885956667</c:v>
                </c:pt>
                <c:pt idx="23">
                  <c:v>72.062356890407628</c:v>
                </c:pt>
                <c:pt idx="24">
                  <c:v>58.598477046764593</c:v>
                </c:pt>
                <c:pt idx="25">
                  <c:v>60.740457930980526</c:v>
                </c:pt>
                <c:pt idx="26">
                  <c:v>68.084392391149464</c:v>
                </c:pt>
                <c:pt idx="27">
                  <c:v>44.675601299360999</c:v>
                </c:pt>
                <c:pt idx="28">
                  <c:v>37.637664108365769</c:v>
                </c:pt>
                <c:pt idx="29">
                  <c:v>63.647431988130734</c:v>
                </c:pt>
                <c:pt idx="30">
                  <c:v>60.128463392633122</c:v>
                </c:pt>
                <c:pt idx="31">
                  <c:v>47.73557399109805</c:v>
                </c:pt>
                <c:pt idx="32">
                  <c:v>36.719672300844657</c:v>
                </c:pt>
                <c:pt idx="33">
                  <c:v>18.971830688769739</c:v>
                </c:pt>
                <c:pt idx="34">
                  <c:v>12.851885305295628</c:v>
                </c:pt>
                <c:pt idx="35">
                  <c:v>7.0379371909952253</c:v>
                </c:pt>
                <c:pt idx="36">
                  <c:v>5.354952210539845</c:v>
                </c:pt>
                <c:pt idx="37">
                  <c:v>10.70990442107969</c:v>
                </c:pt>
                <c:pt idx="38">
                  <c:v>17.594842977488064</c:v>
                </c:pt>
                <c:pt idx="39">
                  <c:v>20.34881840005141</c:v>
                </c:pt>
                <c:pt idx="40" formatCode="0.0;[Red]0.0">
                  <c:v>49.724556240727139</c:v>
                </c:pt>
                <c:pt idx="41" formatCode="0.0;[Red]0.0">
                  <c:v>54.620512547506429</c:v>
                </c:pt>
                <c:pt idx="42" formatCode="0.0;[Red]0.0">
                  <c:v>105.26306059575467</c:v>
                </c:pt>
                <c:pt idx="43" formatCode="0.0;[Red]0.0">
                  <c:v>125.91787626497981</c:v>
                </c:pt>
                <c:pt idx="44" formatCode="0.0;[Red]0.0">
                  <c:v>81.854269503966208</c:v>
                </c:pt>
                <c:pt idx="45" formatCode="0.0;[Red]0.0">
                  <c:v>55.997500258788094</c:v>
                </c:pt>
                <c:pt idx="46" formatCode="0.0;[Red]0.0">
                  <c:v>34.883688685802426</c:v>
                </c:pt>
                <c:pt idx="47" formatCode="0.0;[Red]0.0">
                  <c:v>28.610744667741457</c:v>
                </c:pt>
                <c:pt idx="48" formatCode="0.0;[Red]0.0">
                  <c:v>22.184802015093645</c:v>
                </c:pt>
                <c:pt idx="49" formatCode="0.0;[Red]0.0">
                  <c:v>23.408791091788466</c:v>
                </c:pt>
                <c:pt idx="50" formatCode="0.0;[Red]0.0">
                  <c:v>17.135847073727504</c:v>
                </c:pt>
                <c:pt idx="51" formatCode="0.0;[Red]0.0">
                  <c:v>22.643797918854204</c:v>
                </c:pt>
                <c:pt idx="52" formatCode="0.0;[Red]0.0">
                  <c:v>20.501817034638265</c:v>
                </c:pt>
                <c:pt idx="53" formatCode="0.0;[Red]0.0">
                  <c:v>22.031803380506794</c:v>
                </c:pt>
                <c:pt idx="54" formatCode="0.0;[Red]0.0">
                  <c:v>29.987732379023132</c:v>
                </c:pt>
                <c:pt idx="55" formatCode="0.0;[Red]0.0">
                  <c:v>27.692752860220345</c:v>
                </c:pt>
                <c:pt idx="56" formatCode="0.0;[Red]0.0">
                  <c:v>44.675601299360999</c:v>
                </c:pt>
                <c:pt idx="57" formatCode="0.0;[Red]0.0">
                  <c:v>57.833483873830332</c:v>
                </c:pt>
                <c:pt idx="58" formatCode="0.0;[Red]0.0">
                  <c:v>54.926509816680124</c:v>
                </c:pt>
                <c:pt idx="59" formatCode="0.0;[Red]0.0">
                  <c:v>70.379371909952255</c:v>
                </c:pt>
                <c:pt idx="60" formatCode="0.0;[Red]0.0">
                  <c:v>89.81019850248255</c:v>
                </c:pt>
                <c:pt idx="61" formatCode="0.0;[Red]0.0">
                  <c:v>97.154132962651474</c:v>
                </c:pt>
                <c:pt idx="62" formatCode="0.0;[Red]0.0">
                  <c:v>110.15901690253396</c:v>
                </c:pt>
                <c:pt idx="63" formatCode="0.0;[Red]0.0">
                  <c:v>74.969330947557836</c:v>
                </c:pt>
                <c:pt idx="64" formatCode="0.0;[Red]0.0">
                  <c:v>88.586209425787729</c:v>
                </c:pt>
                <c:pt idx="65" formatCode="0.0;[Red]0.0">
                  <c:v>91.799180752111639</c:v>
                </c:pt>
                <c:pt idx="66" formatCode="0.0;[Red]0.0">
                  <c:v>94.400157540088131</c:v>
                </c:pt>
                <c:pt idx="67" formatCode="0.0;[Red]0.0">
                  <c:v>102.96808107695189</c:v>
                </c:pt>
                <c:pt idx="68" formatCode="0.0;[Red]0.0">
                  <c:v>99.908108385214831</c:v>
                </c:pt>
                <c:pt idx="69" formatCode="0.0;[Red]0.0">
                  <c:v>96.236141155130369</c:v>
                </c:pt>
                <c:pt idx="70" formatCode="0.0;[Red]0.0">
                  <c:v>102.20308790401764</c:v>
                </c:pt>
                <c:pt idx="71" formatCode="0.0;[Red]0.0">
                  <c:v>106.33405103786264</c:v>
                </c:pt>
              </c:numCache>
            </c:numRef>
          </c:val>
          <c:smooth val="0"/>
          <c:extLst>
            <c:ext xmlns:c16="http://schemas.microsoft.com/office/drawing/2014/chart" uri="{C3380CC4-5D6E-409C-BE32-E72D297353CC}">
              <c16:uniqueId val="{00000001-55E7-410D-8387-F946F9AAE510}"/>
            </c:ext>
          </c:extLst>
        </c:ser>
        <c:ser>
          <c:idx val="1"/>
          <c:order val="2"/>
          <c:tx>
            <c:strRef>
              <c:f>FS!$X$4</c:f>
              <c:strCache>
                <c:ptCount val="1"/>
                <c:pt idx="0">
                  <c:v>Mangaung Metro</c:v>
                </c:pt>
              </c:strCache>
            </c:strRef>
          </c:tx>
          <c:spPr>
            <a:ln w="28575" cap="rnd">
              <a:solidFill>
                <a:schemeClr val="accent2"/>
              </a:solidFill>
              <a:round/>
            </a:ln>
            <a:effectLst/>
          </c:spPr>
          <c:marker>
            <c:symbol val="none"/>
          </c:marker>
          <c:cat>
            <c:multiLvlStrRef>
              <c:f>FS!$T$7:$U$78</c:f>
              <c:multiLvlStrCache>
                <c:ptCount val="72"/>
                <c:lvl>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pt idx="24">
                    <c:v>36</c:v>
                  </c:pt>
                  <c:pt idx="25">
                    <c:v>37</c:v>
                  </c:pt>
                  <c:pt idx="26">
                    <c:v>38</c:v>
                  </c:pt>
                  <c:pt idx="27">
                    <c:v>39</c:v>
                  </c:pt>
                  <c:pt idx="28">
                    <c:v>40</c:v>
                  </c:pt>
                  <c:pt idx="29">
                    <c:v>41</c:v>
                  </c:pt>
                  <c:pt idx="30">
                    <c:v>42</c:v>
                  </c:pt>
                  <c:pt idx="31">
                    <c:v>43</c:v>
                  </c:pt>
                  <c:pt idx="32">
                    <c:v>44</c:v>
                  </c:pt>
                  <c:pt idx="33">
                    <c:v>45</c:v>
                  </c:pt>
                  <c:pt idx="34">
                    <c:v>46</c:v>
                  </c:pt>
                  <c:pt idx="35">
                    <c:v>47</c:v>
                  </c:pt>
                  <c:pt idx="36">
                    <c:v>48</c:v>
                  </c:pt>
                  <c:pt idx="37">
                    <c:v>49</c:v>
                  </c:pt>
                  <c:pt idx="38">
                    <c:v>50</c:v>
                  </c:pt>
                  <c:pt idx="39">
                    <c:v>51</c:v>
                  </c:pt>
                  <c:pt idx="40">
                    <c:v>52</c:v>
                  </c:pt>
                  <c:pt idx="41">
                    <c:v>53</c:v>
                  </c:pt>
                  <c:pt idx="42">
                    <c:v>1</c:v>
                  </c:pt>
                  <c:pt idx="43">
                    <c:v>2</c:v>
                  </c:pt>
                  <c:pt idx="44">
                    <c:v>3</c:v>
                  </c:pt>
                  <c:pt idx="45">
                    <c:v>4</c:v>
                  </c:pt>
                  <c:pt idx="46">
                    <c:v>5</c:v>
                  </c:pt>
                  <c:pt idx="47">
                    <c:v>6</c:v>
                  </c:pt>
                  <c:pt idx="48">
                    <c:v>7</c:v>
                  </c:pt>
                  <c:pt idx="49">
                    <c:v>8</c:v>
                  </c:pt>
                  <c:pt idx="50">
                    <c:v>9</c:v>
                  </c:pt>
                  <c:pt idx="51">
                    <c:v>10</c:v>
                  </c:pt>
                  <c:pt idx="52">
                    <c:v>11</c:v>
                  </c:pt>
                  <c:pt idx="53">
                    <c:v>12</c:v>
                  </c:pt>
                  <c:pt idx="54">
                    <c:v>13</c:v>
                  </c:pt>
                  <c:pt idx="55">
                    <c:v>14</c:v>
                  </c:pt>
                  <c:pt idx="56">
                    <c:v>15</c:v>
                  </c:pt>
                  <c:pt idx="57">
                    <c:v>16</c:v>
                  </c:pt>
                  <c:pt idx="58">
                    <c:v>17</c:v>
                  </c:pt>
                  <c:pt idx="59">
                    <c:v>18</c:v>
                  </c:pt>
                  <c:pt idx="60">
                    <c:v>19</c:v>
                  </c:pt>
                  <c:pt idx="61">
                    <c:v>20</c:v>
                  </c:pt>
                  <c:pt idx="62">
                    <c:v>21</c:v>
                  </c:pt>
                  <c:pt idx="63">
                    <c:v>22</c:v>
                  </c:pt>
                  <c:pt idx="64">
                    <c:v>23</c:v>
                  </c:pt>
                  <c:pt idx="65">
                    <c:v>24</c:v>
                  </c:pt>
                  <c:pt idx="66">
                    <c:v>25</c:v>
                  </c:pt>
                  <c:pt idx="67">
                    <c:v>26</c:v>
                  </c:pt>
                  <c:pt idx="68">
                    <c:v>27</c:v>
                  </c:pt>
                  <c:pt idx="69">
                    <c:v>28</c:v>
                  </c:pt>
                  <c:pt idx="70">
                    <c:v>29</c:v>
                  </c:pt>
                  <c:pt idx="71">
                    <c:v>30</c:v>
                  </c:pt>
                </c:lvl>
                <c:lvl>
                  <c:pt idx="0">
                    <c:v>2020</c:v>
                  </c:pt>
                  <c:pt idx="42">
                    <c:v>2021</c:v>
                  </c:pt>
                </c:lvl>
              </c:multiLvlStrCache>
            </c:multiLvlStrRef>
          </c:cat>
          <c:val>
            <c:numRef>
              <c:f>FS!$X$7:$X$78</c:f>
              <c:numCache>
                <c:formatCode>0;[Red]0</c:formatCode>
                <c:ptCount val="72"/>
                <c:pt idx="0">
                  <c:v>3.3298136685518505</c:v>
                </c:pt>
                <c:pt idx="1">
                  <c:v>3.9039194734745837</c:v>
                </c:pt>
                <c:pt idx="2">
                  <c:v>1.6074962537836519</c:v>
                </c:pt>
                <c:pt idx="3">
                  <c:v>1.1482116098454656</c:v>
                </c:pt>
                <c:pt idx="4">
                  <c:v>0.80374812689182595</c:v>
                </c:pt>
                <c:pt idx="5">
                  <c:v>0.91856928787637249</c:v>
                </c:pt>
                <c:pt idx="6">
                  <c:v>1.0333904488609191</c:v>
                </c:pt>
                <c:pt idx="7">
                  <c:v>1.1482116098454656</c:v>
                </c:pt>
                <c:pt idx="8">
                  <c:v>2.2964232196909311</c:v>
                </c:pt>
                <c:pt idx="9">
                  <c:v>3.3298136685518505</c:v>
                </c:pt>
                <c:pt idx="10">
                  <c:v>0.91856928787637249</c:v>
                </c:pt>
                <c:pt idx="11">
                  <c:v>1.2630327708300122</c:v>
                </c:pt>
                <c:pt idx="12">
                  <c:v>2.985350185598211</c:v>
                </c:pt>
                <c:pt idx="13">
                  <c:v>9.0708717177791787</c:v>
                </c:pt>
                <c:pt idx="14">
                  <c:v>18.02692227457381</c:v>
                </c:pt>
                <c:pt idx="15">
                  <c:v>55.688263077505084</c:v>
                </c:pt>
                <c:pt idx="16">
                  <c:v>133.30736790305855</c:v>
                </c:pt>
                <c:pt idx="17">
                  <c:v>210.81165156762748</c:v>
                </c:pt>
                <c:pt idx="18">
                  <c:v>241.00961690656325</c:v>
                </c:pt>
                <c:pt idx="19" formatCode="0.0;[Red]0.0">
                  <c:v>219.30841748048394</c:v>
                </c:pt>
                <c:pt idx="20" formatCode="0.0;[Red]0.0">
                  <c:v>175.44673398438715</c:v>
                </c:pt>
                <c:pt idx="21">
                  <c:v>158.68284448064335</c:v>
                </c:pt>
                <c:pt idx="22">
                  <c:v>129.51826959056854</c:v>
                </c:pt>
                <c:pt idx="23">
                  <c:v>120.3325767118048</c:v>
                </c:pt>
                <c:pt idx="24">
                  <c:v>105.17618346184466</c:v>
                </c:pt>
                <c:pt idx="25">
                  <c:v>114.70633982356203</c:v>
                </c:pt>
                <c:pt idx="26">
                  <c:v>115.16562446750021</c:v>
                </c:pt>
                <c:pt idx="27">
                  <c:v>75.207860444877994</c:v>
                </c:pt>
                <c:pt idx="28">
                  <c:v>102.19083327624645</c:v>
                </c:pt>
                <c:pt idx="29">
                  <c:v>142.0337761378841</c:v>
                </c:pt>
                <c:pt idx="30">
                  <c:v>146.97108606021959</c:v>
                </c:pt>
                <c:pt idx="31">
                  <c:v>113.32848589174748</c:v>
                </c:pt>
                <c:pt idx="32">
                  <c:v>66.825915693006095</c:v>
                </c:pt>
                <c:pt idx="33">
                  <c:v>43.17275653018951</c:v>
                </c:pt>
                <c:pt idx="34">
                  <c:v>21.241914782141116</c:v>
                </c:pt>
                <c:pt idx="35">
                  <c:v>14.926750927991053</c:v>
                </c:pt>
                <c:pt idx="36">
                  <c:v>12.400685386331029</c:v>
                </c:pt>
                <c:pt idx="37">
                  <c:v>15.615677893898335</c:v>
                </c:pt>
                <c:pt idx="38">
                  <c:v>18.486206918511996</c:v>
                </c:pt>
                <c:pt idx="39">
                  <c:v>28.016363280229363</c:v>
                </c:pt>
                <c:pt idx="40" formatCode="0.0;[Red]0.0">
                  <c:v>35.709381066193984</c:v>
                </c:pt>
                <c:pt idx="41" formatCode="0.0;[Red]0.0">
                  <c:v>57.755043975226926</c:v>
                </c:pt>
                <c:pt idx="42" formatCode="0.0;[Red]0.0">
                  <c:v>103.33904488609191</c:v>
                </c:pt>
                <c:pt idx="43" formatCode="0.0;[Red]0.0">
                  <c:v>89.790147889915417</c:v>
                </c:pt>
                <c:pt idx="44" formatCode="0.0;[Red]0.0">
                  <c:v>66.940736853990657</c:v>
                </c:pt>
                <c:pt idx="45" formatCode="0.0;[Red]0.0">
                  <c:v>42.71347188625132</c:v>
                </c:pt>
                <c:pt idx="46" formatCode="0.0;[Red]0.0">
                  <c:v>28.246005602198458</c:v>
                </c:pt>
                <c:pt idx="47" formatCode="0.0;[Red]0.0">
                  <c:v>28.246005602198458</c:v>
                </c:pt>
                <c:pt idx="48" formatCode="0.0;[Red]0.0">
                  <c:v>23.079053357893862</c:v>
                </c:pt>
                <c:pt idx="49" formatCode="0.0;[Red]0.0">
                  <c:v>18.601028079496544</c:v>
                </c:pt>
                <c:pt idx="50" formatCode="0.0;[Red]0.0">
                  <c:v>21.012272460172021</c:v>
                </c:pt>
                <c:pt idx="51" formatCode="0.0;[Red]0.0">
                  <c:v>20.897451299187477</c:v>
                </c:pt>
                <c:pt idx="52" formatCode="0.0;[Red]0.0">
                  <c:v>21.127093621156568</c:v>
                </c:pt>
                <c:pt idx="53" formatCode="0.0;[Red]0.0">
                  <c:v>24.916191933646601</c:v>
                </c:pt>
                <c:pt idx="54" formatCode="0.0;[Red]0.0">
                  <c:v>26.179224704476617</c:v>
                </c:pt>
                <c:pt idx="55" formatCode="0.0;[Red]0.0">
                  <c:v>34.101884812410326</c:v>
                </c:pt>
                <c:pt idx="56" formatCode="0.0;[Red]0.0">
                  <c:v>52.817734052891424</c:v>
                </c:pt>
                <c:pt idx="57" formatCode="0.0;[Red]0.0">
                  <c:v>65.907346405129729</c:v>
                </c:pt>
                <c:pt idx="58" formatCode="0.0;[Red]0.0">
                  <c:v>74.404112317986176</c:v>
                </c:pt>
                <c:pt idx="59" formatCode="0.0;[Red]0.0">
                  <c:v>117.00276304325294</c:v>
                </c:pt>
                <c:pt idx="60" formatCode="0.0;[Red]0.0">
                  <c:v>127.10702520989305</c:v>
                </c:pt>
                <c:pt idx="61" formatCode="0.0;[Red]0.0">
                  <c:v>116.88794188226841</c:v>
                </c:pt>
                <c:pt idx="62" formatCode="0.0;[Red]0.0">
                  <c:v>154.89374616815334</c:v>
                </c:pt>
                <c:pt idx="63" formatCode="0.0;[Red]0.0">
                  <c:v>136.4075392496413</c:v>
                </c:pt>
                <c:pt idx="64" formatCode="0.0;[Red]0.0">
                  <c:v>140.31145872311592</c:v>
                </c:pt>
                <c:pt idx="65" formatCode="0.0;[Red]0.0">
                  <c:v>128.82934262466125</c:v>
                </c:pt>
                <c:pt idx="66" formatCode="0.0;[Red]0.0">
                  <c:v>111.95063195993292</c:v>
                </c:pt>
                <c:pt idx="67" formatCode="0.0;[Red]0.0">
                  <c:v>118.15097465309843</c:v>
                </c:pt>
                <c:pt idx="68" formatCode="0.0;[Red]0.0">
                  <c:v>105.97993158873648</c:v>
                </c:pt>
                <c:pt idx="69" formatCode="0.0;[Red]0.0">
                  <c:v>100.46851586147825</c:v>
                </c:pt>
                <c:pt idx="70" formatCode="0.0;[Red]0.0">
                  <c:v>102.19083327624645</c:v>
                </c:pt>
                <c:pt idx="71" formatCode="0.0;[Red]0.0">
                  <c:v>102.53529675920009</c:v>
                </c:pt>
              </c:numCache>
            </c:numRef>
          </c:val>
          <c:smooth val="0"/>
          <c:extLst>
            <c:ext xmlns:c16="http://schemas.microsoft.com/office/drawing/2014/chart" uri="{C3380CC4-5D6E-409C-BE32-E72D297353CC}">
              <c16:uniqueId val="{00000002-55E7-410D-8387-F946F9AAE510}"/>
            </c:ext>
          </c:extLst>
        </c:ser>
        <c:ser>
          <c:idx val="2"/>
          <c:order val="3"/>
          <c:tx>
            <c:strRef>
              <c:f>FS!$Y$4</c:f>
              <c:strCache>
                <c:ptCount val="1"/>
                <c:pt idx="0">
                  <c:v>Thabo Mofutsanyane</c:v>
                </c:pt>
              </c:strCache>
            </c:strRef>
          </c:tx>
          <c:spPr>
            <a:ln w="28575" cap="rnd">
              <a:solidFill>
                <a:schemeClr val="accent3"/>
              </a:solidFill>
              <a:round/>
            </a:ln>
            <a:effectLst/>
          </c:spPr>
          <c:marker>
            <c:symbol val="none"/>
          </c:marker>
          <c:cat>
            <c:multiLvlStrRef>
              <c:f>FS!$T$7:$U$78</c:f>
              <c:multiLvlStrCache>
                <c:ptCount val="72"/>
                <c:lvl>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pt idx="24">
                    <c:v>36</c:v>
                  </c:pt>
                  <c:pt idx="25">
                    <c:v>37</c:v>
                  </c:pt>
                  <c:pt idx="26">
                    <c:v>38</c:v>
                  </c:pt>
                  <c:pt idx="27">
                    <c:v>39</c:v>
                  </c:pt>
                  <c:pt idx="28">
                    <c:v>40</c:v>
                  </c:pt>
                  <c:pt idx="29">
                    <c:v>41</c:v>
                  </c:pt>
                  <c:pt idx="30">
                    <c:v>42</c:v>
                  </c:pt>
                  <c:pt idx="31">
                    <c:v>43</c:v>
                  </c:pt>
                  <c:pt idx="32">
                    <c:v>44</c:v>
                  </c:pt>
                  <c:pt idx="33">
                    <c:v>45</c:v>
                  </c:pt>
                  <c:pt idx="34">
                    <c:v>46</c:v>
                  </c:pt>
                  <c:pt idx="35">
                    <c:v>47</c:v>
                  </c:pt>
                  <c:pt idx="36">
                    <c:v>48</c:v>
                  </c:pt>
                  <c:pt idx="37">
                    <c:v>49</c:v>
                  </c:pt>
                  <c:pt idx="38">
                    <c:v>50</c:v>
                  </c:pt>
                  <c:pt idx="39">
                    <c:v>51</c:v>
                  </c:pt>
                  <c:pt idx="40">
                    <c:v>52</c:v>
                  </c:pt>
                  <c:pt idx="41">
                    <c:v>53</c:v>
                  </c:pt>
                  <c:pt idx="42">
                    <c:v>1</c:v>
                  </c:pt>
                  <c:pt idx="43">
                    <c:v>2</c:v>
                  </c:pt>
                  <c:pt idx="44">
                    <c:v>3</c:v>
                  </c:pt>
                  <c:pt idx="45">
                    <c:v>4</c:v>
                  </c:pt>
                  <c:pt idx="46">
                    <c:v>5</c:v>
                  </c:pt>
                  <c:pt idx="47">
                    <c:v>6</c:v>
                  </c:pt>
                  <c:pt idx="48">
                    <c:v>7</c:v>
                  </c:pt>
                  <c:pt idx="49">
                    <c:v>8</c:v>
                  </c:pt>
                  <c:pt idx="50">
                    <c:v>9</c:v>
                  </c:pt>
                  <c:pt idx="51">
                    <c:v>10</c:v>
                  </c:pt>
                  <c:pt idx="52">
                    <c:v>11</c:v>
                  </c:pt>
                  <c:pt idx="53">
                    <c:v>12</c:v>
                  </c:pt>
                  <c:pt idx="54">
                    <c:v>13</c:v>
                  </c:pt>
                  <c:pt idx="55">
                    <c:v>14</c:v>
                  </c:pt>
                  <c:pt idx="56">
                    <c:v>15</c:v>
                  </c:pt>
                  <c:pt idx="57">
                    <c:v>16</c:v>
                  </c:pt>
                  <c:pt idx="58">
                    <c:v>17</c:v>
                  </c:pt>
                  <c:pt idx="59">
                    <c:v>18</c:v>
                  </c:pt>
                  <c:pt idx="60">
                    <c:v>19</c:v>
                  </c:pt>
                  <c:pt idx="61">
                    <c:v>20</c:v>
                  </c:pt>
                  <c:pt idx="62">
                    <c:v>21</c:v>
                  </c:pt>
                  <c:pt idx="63">
                    <c:v>22</c:v>
                  </c:pt>
                  <c:pt idx="64">
                    <c:v>23</c:v>
                  </c:pt>
                  <c:pt idx="65">
                    <c:v>24</c:v>
                  </c:pt>
                  <c:pt idx="66">
                    <c:v>25</c:v>
                  </c:pt>
                  <c:pt idx="67">
                    <c:v>26</c:v>
                  </c:pt>
                  <c:pt idx="68">
                    <c:v>27</c:v>
                  </c:pt>
                  <c:pt idx="69">
                    <c:v>28</c:v>
                  </c:pt>
                  <c:pt idx="70">
                    <c:v>29</c:v>
                  </c:pt>
                  <c:pt idx="71">
                    <c:v>30</c:v>
                  </c:pt>
                </c:lvl>
                <c:lvl>
                  <c:pt idx="0">
                    <c:v>2020</c:v>
                  </c:pt>
                  <c:pt idx="42">
                    <c:v>2021</c:v>
                  </c:pt>
                </c:lvl>
              </c:multiLvlStrCache>
            </c:multiLvlStrRef>
          </c:cat>
          <c:val>
            <c:numRef>
              <c:f>FS!$Y$7:$Y$78</c:f>
              <c:numCache>
                <c:formatCode>0;[Red]0</c:formatCode>
                <c:ptCount val="72"/>
                <c:pt idx="0">
                  <c:v>0.13075050288104387</c:v>
                </c:pt>
                <c:pt idx="1">
                  <c:v>0.65375251440521931</c:v>
                </c:pt>
                <c:pt idx="2">
                  <c:v>0</c:v>
                </c:pt>
                <c:pt idx="3">
                  <c:v>0</c:v>
                </c:pt>
                <c:pt idx="4">
                  <c:v>0.13075050288104387</c:v>
                </c:pt>
                <c:pt idx="5">
                  <c:v>0</c:v>
                </c:pt>
                <c:pt idx="6">
                  <c:v>0.13075050288104387</c:v>
                </c:pt>
                <c:pt idx="7">
                  <c:v>0</c:v>
                </c:pt>
                <c:pt idx="8">
                  <c:v>0.39225150864313157</c:v>
                </c:pt>
                <c:pt idx="9">
                  <c:v>0.52300201152417547</c:v>
                </c:pt>
                <c:pt idx="10">
                  <c:v>0.39225150864313157</c:v>
                </c:pt>
                <c:pt idx="11">
                  <c:v>1.6997565374535701</c:v>
                </c:pt>
                <c:pt idx="12">
                  <c:v>3.7917645835502714</c:v>
                </c:pt>
                <c:pt idx="13">
                  <c:v>5.8837726296469732</c:v>
                </c:pt>
                <c:pt idx="14">
                  <c:v>13.85955330539065</c:v>
                </c:pt>
                <c:pt idx="15">
                  <c:v>25.627098564684594</c:v>
                </c:pt>
                <c:pt idx="16">
                  <c:v>62.106488868495838</c:v>
                </c:pt>
                <c:pt idx="17">
                  <c:v>105.5156558250024</c:v>
                </c:pt>
                <c:pt idx="18">
                  <c:v>159.12336200623037</c:v>
                </c:pt>
                <c:pt idx="19">
                  <c:v>126.56648678885044</c:v>
                </c:pt>
                <c:pt idx="20">
                  <c:v>101.98539224721421</c:v>
                </c:pt>
                <c:pt idx="21">
                  <c:v>73.743283624908727</c:v>
                </c:pt>
                <c:pt idx="22">
                  <c:v>70.343770550001594</c:v>
                </c:pt>
                <c:pt idx="23">
                  <c:v>57.791722273421385</c:v>
                </c:pt>
                <c:pt idx="24">
                  <c:v>47.723933551581005</c:v>
                </c:pt>
                <c:pt idx="25">
                  <c:v>49.423690089034572</c:v>
                </c:pt>
                <c:pt idx="26">
                  <c:v>48.377686065986225</c:v>
                </c:pt>
                <c:pt idx="27">
                  <c:v>22.750587501301631</c:v>
                </c:pt>
                <c:pt idx="28">
                  <c:v>32.81837622314201</c:v>
                </c:pt>
                <c:pt idx="29">
                  <c:v>48.377686065986225</c:v>
                </c:pt>
                <c:pt idx="30">
                  <c:v>49.815941597677707</c:v>
                </c:pt>
                <c:pt idx="31">
                  <c:v>43.539917459387603</c:v>
                </c:pt>
                <c:pt idx="32">
                  <c:v>29.026611639591735</c:v>
                </c:pt>
                <c:pt idx="33">
                  <c:v>14.644056322676912</c:v>
                </c:pt>
                <c:pt idx="34">
                  <c:v>13.728802802509605</c:v>
                </c:pt>
                <c:pt idx="35">
                  <c:v>9.2832857045541139</c:v>
                </c:pt>
                <c:pt idx="36">
                  <c:v>5.3607706181227979</c:v>
                </c:pt>
                <c:pt idx="37">
                  <c:v>9.4140362074351565</c:v>
                </c:pt>
                <c:pt idx="38">
                  <c:v>12.682798779461253</c:v>
                </c:pt>
                <c:pt idx="39">
                  <c:v>14.382555316914825</c:v>
                </c:pt>
                <c:pt idx="40" formatCode="0.0;[Red]0.0">
                  <c:v>24.05809253011207</c:v>
                </c:pt>
                <c:pt idx="41" formatCode="0.0;[Red]0.0">
                  <c:v>54.130708192752159</c:v>
                </c:pt>
                <c:pt idx="42" formatCode="0.0;[Red]0.0">
                  <c:v>129.57374835511445</c:v>
                </c:pt>
                <c:pt idx="43" formatCode="0.0;[Red]0.0">
                  <c:v>142.91029964898092</c:v>
                </c:pt>
                <c:pt idx="44" formatCode="0.0;[Red]0.0">
                  <c:v>109.69967191719579</c:v>
                </c:pt>
                <c:pt idx="45" formatCode="0.0;[Red]0.0">
                  <c:v>77.273547202696918</c:v>
                </c:pt>
                <c:pt idx="46" formatCode="0.0;[Red]0.0">
                  <c:v>45.108923493960134</c:v>
                </c:pt>
                <c:pt idx="47" formatCode="0.0;[Red]0.0">
                  <c:v>35.433386280762889</c:v>
                </c:pt>
                <c:pt idx="48" formatCode="0.0;[Red]0.0">
                  <c:v>24.581094541636244</c:v>
                </c:pt>
                <c:pt idx="49" formatCode="0.0;[Red]0.0">
                  <c:v>24.319593535874159</c:v>
                </c:pt>
                <c:pt idx="50" formatCode="0.0;[Red]0.0">
                  <c:v>22.619836998420585</c:v>
                </c:pt>
                <c:pt idx="51" formatCode="0.0;[Red]0.0">
                  <c:v>39.617402372956285</c:v>
                </c:pt>
                <c:pt idx="52" formatCode="0.0;[Red]0.0">
                  <c:v>37.394643823978548</c:v>
                </c:pt>
                <c:pt idx="53" formatCode="0.0;[Red]0.0">
                  <c:v>34.12588125195245</c:v>
                </c:pt>
                <c:pt idx="54" formatCode="0.0;[Red]0.0">
                  <c:v>29.026611639591735</c:v>
                </c:pt>
                <c:pt idx="55" formatCode="0.0;[Red]0.0">
                  <c:v>38.179146841264803</c:v>
                </c:pt>
                <c:pt idx="56" formatCode="0.0;[Red]0.0">
                  <c:v>51.254197129369189</c:v>
                </c:pt>
                <c:pt idx="57" formatCode="0.0;[Red]0.0">
                  <c:v>60.798983839685398</c:v>
                </c:pt>
                <c:pt idx="58" formatCode="0.0;[Red]0.0">
                  <c:v>52.69245266106067</c:v>
                </c:pt>
                <c:pt idx="59" formatCode="0.0;[Red]0.0">
                  <c:v>59.752979816637044</c:v>
                </c:pt>
                <c:pt idx="60" formatCode="0.0;[Red]0.0">
                  <c:v>64.852249428997752</c:v>
                </c:pt>
                <c:pt idx="61" formatCode="0.0;[Red]0.0">
                  <c:v>65.375251440521922</c:v>
                </c:pt>
                <c:pt idx="62" formatCode="0.0;[Red]0.0">
                  <c:v>75.443040162362308</c:v>
                </c:pt>
                <c:pt idx="63" formatCode="0.0;[Red]0.0">
                  <c:v>58.837726296469739</c:v>
                </c:pt>
                <c:pt idx="64" formatCode="0.0;[Red]0.0">
                  <c:v>64.590748423235667</c:v>
                </c:pt>
                <c:pt idx="65" formatCode="0.0;[Red]0.0">
                  <c:v>55.830464730205726</c:v>
                </c:pt>
                <c:pt idx="66" formatCode="0.0;[Red]0.0">
                  <c:v>67.46725948661863</c:v>
                </c:pt>
                <c:pt idx="67" formatCode="0.0;[Red]0.0">
                  <c:v>74.789287647957096</c:v>
                </c:pt>
                <c:pt idx="68" formatCode="0.0;[Red]0.0">
                  <c:v>83.941822849630157</c:v>
                </c:pt>
                <c:pt idx="69" formatCode="0.0;[Red]0.0">
                  <c:v>75.835291671005436</c:v>
                </c:pt>
                <c:pt idx="70" formatCode="0.0;[Red]0.0">
                  <c:v>78.450301728626314</c:v>
                </c:pt>
                <c:pt idx="71" formatCode="0.0;[Red]0.0">
                  <c:v>65.636752446284021</c:v>
                </c:pt>
              </c:numCache>
            </c:numRef>
          </c:val>
          <c:smooth val="0"/>
          <c:extLst>
            <c:ext xmlns:c16="http://schemas.microsoft.com/office/drawing/2014/chart" uri="{C3380CC4-5D6E-409C-BE32-E72D297353CC}">
              <c16:uniqueId val="{00000003-55E7-410D-8387-F946F9AAE510}"/>
            </c:ext>
          </c:extLst>
        </c:ser>
        <c:ser>
          <c:idx val="3"/>
          <c:order val="4"/>
          <c:tx>
            <c:strRef>
              <c:f>FS!$Z$4</c:f>
              <c:strCache>
                <c:ptCount val="1"/>
                <c:pt idx="0">
                  <c:v>Xhariep</c:v>
                </c:pt>
              </c:strCache>
            </c:strRef>
          </c:tx>
          <c:spPr>
            <a:ln w="28575" cap="rnd">
              <a:solidFill>
                <a:schemeClr val="accent4"/>
              </a:solidFill>
              <a:round/>
            </a:ln>
            <a:effectLst/>
          </c:spPr>
          <c:marker>
            <c:symbol val="none"/>
          </c:marker>
          <c:cat>
            <c:multiLvlStrRef>
              <c:f>FS!$T$7:$U$78</c:f>
              <c:multiLvlStrCache>
                <c:ptCount val="72"/>
                <c:lvl>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pt idx="24">
                    <c:v>36</c:v>
                  </c:pt>
                  <c:pt idx="25">
                    <c:v>37</c:v>
                  </c:pt>
                  <c:pt idx="26">
                    <c:v>38</c:v>
                  </c:pt>
                  <c:pt idx="27">
                    <c:v>39</c:v>
                  </c:pt>
                  <c:pt idx="28">
                    <c:v>40</c:v>
                  </c:pt>
                  <c:pt idx="29">
                    <c:v>41</c:v>
                  </c:pt>
                  <c:pt idx="30">
                    <c:v>42</c:v>
                  </c:pt>
                  <c:pt idx="31">
                    <c:v>43</c:v>
                  </c:pt>
                  <c:pt idx="32">
                    <c:v>44</c:v>
                  </c:pt>
                  <c:pt idx="33">
                    <c:v>45</c:v>
                  </c:pt>
                  <c:pt idx="34">
                    <c:v>46</c:v>
                  </c:pt>
                  <c:pt idx="35">
                    <c:v>47</c:v>
                  </c:pt>
                  <c:pt idx="36">
                    <c:v>48</c:v>
                  </c:pt>
                  <c:pt idx="37">
                    <c:v>49</c:v>
                  </c:pt>
                  <c:pt idx="38">
                    <c:v>50</c:v>
                  </c:pt>
                  <c:pt idx="39">
                    <c:v>51</c:v>
                  </c:pt>
                  <c:pt idx="40">
                    <c:v>52</c:v>
                  </c:pt>
                  <c:pt idx="41">
                    <c:v>53</c:v>
                  </c:pt>
                  <c:pt idx="42">
                    <c:v>1</c:v>
                  </c:pt>
                  <c:pt idx="43">
                    <c:v>2</c:v>
                  </c:pt>
                  <c:pt idx="44">
                    <c:v>3</c:v>
                  </c:pt>
                  <c:pt idx="45">
                    <c:v>4</c:v>
                  </c:pt>
                  <c:pt idx="46">
                    <c:v>5</c:v>
                  </c:pt>
                  <c:pt idx="47">
                    <c:v>6</c:v>
                  </c:pt>
                  <c:pt idx="48">
                    <c:v>7</c:v>
                  </c:pt>
                  <c:pt idx="49">
                    <c:v>8</c:v>
                  </c:pt>
                  <c:pt idx="50">
                    <c:v>9</c:v>
                  </c:pt>
                  <c:pt idx="51">
                    <c:v>10</c:v>
                  </c:pt>
                  <c:pt idx="52">
                    <c:v>11</c:v>
                  </c:pt>
                  <c:pt idx="53">
                    <c:v>12</c:v>
                  </c:pt>
                  <c:pt idx="54">
                    <c:v>13</c:v>
                  </c:pt>
                  <c:pt idx="55">
                    <c:v>14</c:v>
                  </c:pt>
                  <c:pt idx="56">
                    <c:v>15</c:v>
                  </c:pt>
                  <c:pt idx="57">
                    <c:v>16</c:v>
                  </c:pt>
                  <c:pt idx="58">
                    <c:v>17</c:v>
                  </c:pt>
                  <c:pt idx="59">
                    <c:v>18</c:v>
                  </c:pt>
                  <c:pt idx="60">
                    <c:v>19</c:v>
                  </c:pt>
                  <c:pt idx="61">
                    <c:v>20</c:v>
                  </c:pt>
                  <c:pt idx="62">
                    <c:v>21</c:v>
                  </c:pt>
                  <c:pt idx="63">
                    <c:v>22</c:v>
                  </c:pt>
                  <c:pt idx="64">
                    <c:v>23</c:v>
                  </c:pt>
                  <c:pt idx="65">
                    <c:v>24</c:v>
                  </c:pt>
                  <c:pt idx="66">
                    <c:v>25</c:v>
                  </c:pt>
                  <c:pt idx="67">
                    <c:v>26</c:v>
                  </c:pt>
                  <c:pt idx="68">
                    <c:v>27</c:v>
                  </c:pt>
                  <c:pt idx="69">
                    <c:v>28</c:v>
                  </c:pt>
                  <c:pt idx="70">
                    <c:v>29</c:v>
                  </c:pt>
                  <c:pt idx="71">
                    <c:v>30</c:v>
                  </c:pt>
                </c:lvl>
                <c:lvl>
                  <c:pt idx="0">
                    <c:v>2020</c:v>
                  </c:pt>
                  <c:pt idx="42">
                    <c:v>2021</c:v>
                  </c:pt>
                </c:lvl>
              </c:multiLvlStrCache>
            </c:multiLvlStrRef>
          </c:cat>
          <c:val>
            <c:numRef>
              <c:f>FS!$Z$7:$Z$78</c:f>
              <c:numCache>
                <c:formatCode>0;[Red]0</c:formatCode>
                <c:ptCount val="72"/>
                <c:pt idx="0">
                  <c:v>0.77254220146621122</c:v>
                </c:pt>
                <c:pt idx="1">
                  <c:v>0</c:v>
                </c:pt>
                <c:pt idx="2">
                  <c:v>0</c:v>
                </c:pt>
                <c:pt idx="3">
                  <c:v>0</c:v>
                </c:pt>
                <c:pt idx="4">
                  <c:v>0</c:v>
                </c:pt>
                <c:pt idx="5">
                  <c:v>0</c:v>
                </c:pt>
                <c:pt idx="6">
                  <c:v>0</c:v>
                </c:pt>
                <c:pt idx="7">
                  <c:v>0</c:v>
                </c:pt>
                <c:pt idx="8">
                  <c:v>7.7254220146621124</c:v>
                </c:pt>
                <c:pt idx="9">
                  <c:v>18.541012835189068</c:v>
                </c:pt>
                <c:pt idx="10">
                  <c:v>17.76847063372286</c:v>
                </c:pt>
                <c:pt idx="11">
                  <c:v>10.043048619060746</c:v>
                </c:pt>
                <c:pt idx="12">
                  <c:v>16.995928432256648</c:v>
                </c:pt>
                <c:pt idx="13">
                  <c:v>14.678301827858014</c:v>
                </c:pt>
                <c:pt idx="14">
                  <c:v>17.76847063372286</c:v>
                </c:pt>
                <c:pt idx="15">
                  <c:v>21.631181641053914</c:v>
                </c:pt>
                <c:pt idx="16">
                  <c:v>44.034905483574043</c:v>
                </c:pt>
                <c:pt idx="17">
                  <c:v>112.01861921260063</c:v>
                </c:pt>
                <c:pt idx="18">
                  <c:v>162.23386230790436</c:v>
                </c:pt>
                <c:pt idx="19">
                  <c:v>159.14369350203953</c:v>
                </c:pt>
                <c:pt idx="20">
                  <c:v>135.19488525658696</c:v>
                </c:pt>
                <c:pt idx="21">
                  <c:v>122.83421003312759</c:v>
                </c:pt>
                <c:pt idx="22">
                  <c:v>140.60268066685043</c:v>
                </c:pt>
                <c:pt idx="23">
                  <c:v>120.51658342872896</c:v>
                </c:pt>
                <c:pt idx="24">
                  <c:v>95.022690780343979</c:v>
                </c:pt>
                <c:pt idx="25">
                  <c:v>114.33624581699927</c:v>
                </c:pt>
                <c:pt idx="26">
                  <c:v>151.41827148737741</c:v>
                </c:pt>
                <c:pt idx="27">
                  <c:v>98.885401787675036</c:v>
                </c:pt>
                <c:pt idx="28">
                  <c:v>88.069810967148086</c:v>
                </c:pt>
                <c:pt idx="29" formatCode="0.0;[Red]0.0">
                  <c:v>183.86504394895829</c:v>
                </c:pt>
                <c:pt idx="30">
                  <c:v>177.68470633722859</c:v>
                </c:pt>
                <c:pt idx="31">
                  <c:v>119.74404122726274</c:v>
                </c:pt>
                <c:pt idx="32">
                  <c:v>53.305411901168576</c:v>
                </c:pt>
                <c:pt idx="33">
                  <c:v>40.172194476242986</c:v>
                </c:pt>
                <c:pt idx="34">
                  <c:v>15.450844029324225</c:v>
                </c:pt>
                <c:pt idx="35">
                  <c:v>8.4979642161283238</c:v>
                </c:pt>
                <c:pt idx="36">
                  <c:v>6.952879813195902</c:v>
                </c:pt>
                <c:pt idx="37">
                  <c:v>13.13321742492559</c:v>
                </c:pt>
                <c:pt idx="38">
                  <c:v>30.129145857182241</c:v>
                </c:pt>
                <c:pt idx="39">
                  <c:v>30.129145857182241</c:v>
                </c:pt>
                <c:pt idx="40" formatCode="0.0;[Red]0.0">
                  <c:v>33.219314663047086</c:v>
                </c:pt>
                <c:pt idx="41" formatCode="0.0;[Red]0.0">
                  <c:v>83.43455775835082</c:v>
                </c:pt>
                <c:pt idx="42" formatCode="0.0;[Red]0.0">
                  <c:v>132.87725865218835</c:v>
                </c:pt>
                <c:pt idx="43" formatCode="0.0;[Red]0.0">
                  <c:v>147.55556048004635</c:v>
                </c:pt>
                <c:pt idx="44" formatCode="0.0;[Red]0.0">
                  <c:v>91.932521974479144</c:v>
                </c:pt>
                <c:pt idx="45" formatCode="0.0;[Red]0.0">
                  <c:v>54.077954102634784</c:v>
                </c:pt>
                <c:pt idx="46" formatCode="0.0;[Red]0.0">
                  <c:v>31.674230260114662</c:v>
                </c:pt>
                <c:pt idx="47" formatCode="0.0;[Red]0.0">
                  <c:v>16.995928432256648</c:v>
                </c:pt>
                <c:pt idx="48" formatCode="0.0;[Red]0.0">
                  <c:v>12.36067522345938</c:v>
                </c:pt>
                <c:pt idx="49" formatCode="0.0;[Red]0.0">
                  <c:v>20.858639439587705</c:v>
                </c:pt>
                <c:pt idx="50" formatCode="0.0;[Red]0.0">
                  <c:v>18.541012835189068</c:v>
                </c:pt>
                <c:pt idx="51" formatCode="0.0;[Red]0.0">
                  <c:v>17.76847063372286</c:v>
                </c:pt>
                <c:pt idx="52" formatCode="0.0;[Red]0.0">
                  <c:v>11.588133021993169</c:v>
                </c:pt>
                <c:pt idx="53" formatCode="0.0;[Red]0.0">
                  <c:v>23.94880824545255</c:v>
                </c:pt>
                <c:pt idx="54" formatCode="0.0;[Red]0.0">
                  <c:v>13.905759626391804</c:v>
                </c:pt>
                <c:pt idx="55" formatCode="0.0;[Red]0.0">
                  <c:v>7.7254220146621124</c:v>
                </c:pt>
                <c:pt idx="56" formatCode="0.0;[Red]0.0">
                  <c:v>19.313555036655281</c:v>
                </c:pt>
                <c:pt idx="57" formatCode="0.0;[Red]0.0">
                  <c:v>47.897616490905101</c:v>
                </c:pt>
                <c:pt idx="58" formatCode="0.0;[Red]0.0">
                  <c:v>54.077954102634784</c:v>
                </c:pt>
                <c:pt idx="59" formatCode="0.0;[Red]0.0">
                  <c:v>116.65387242139791</c:v>
                </c:pt>
                <c:pt idx="60" formatCode="0.0;[Red]0.0">
                  <c:v>197.77080357535007</c:v>
                </c:pt>
                <c:pt idx="61" formatCode="0.0;[Red]0.0">
                  <c:v>112.01861921260063</c:v>
                </c:pt>
                <c:pt idx="62" formatCode="0.0;[Red]0.0">
                  <c:v>183.09250174749207</c:v>
                </c:pt>
                <c:pt idx="63" formatCode="0.0;[Red]0.0">
                  <c:v>110.47353480966821</c:v>
                </c:pt>
                <c:pt idx="64" formatCode="0.0;[Red]0.0">
                  <c:v>123.6067522345938</c:v>
                </c:pt>
                <c:pt idx="65" formatCode="0.0;[Red]0.0">
                  <c:v>91.159979773012921</c:v>
                </c:pt>
                <c:pt idx="66" formatCode="0.0;[Red]0.0">
                  <c:v>85.752184362749446</c:v>
                </c:pt>
                <c:pt idx="67" formatCode="0.0;[Red]0.0">
                  <c:v>50.987785296769943</c:v>
                </c:pt>
                <c:pt idx="68" formatCode="0.0;[Red]0.0">
                  <c:v>66.438629326094173</c:v>
                </c:pt>
                <c:pt idx="69" formatCode="0.0;[Red]0.0">
                  <c:v>98.112859586208842</c:v>
                </c:pt>
                <c:pt idx="70" formatCode="0.0;[Red]0.0">
                  <c:v>126.69692104045865</c:v>
                </c:pt>
                <c:pt idx="71" formatCode="0.0;[Red]0.0">
                  <c:v>69.528798131959007</c:v>
                </c:pt>
              </c:numCache>
            </c:numRef>
          </c:val>
          <c:smooth val="0"/>
          <c:extLst>
            <c:ext xmlns:c16="http://schemas.microsoft.com/office/drawing/2014/chart" uri="{C3380CC4-5D6E-409C-BE32-E72D297353CC}">
              <c16:uniqueId val="{00000004-55E7-410D-8387-F946F9AAE510}"/>
            </c:ext>
          </c:extLst>
        </c:ser>
        <c:ser>
          <c:idx val="4"/>
          <c:order val="5"/>
          <c:tx>
            <c:strRef>
              <c:f>FS!$AA$4</c:f>
              <c:strCache>
                <c:ptCount val="1"/>
                <c:pt idx="0">
                  <c:v>Free State Province</c:v>
                </c:pt>
              </c:strCache>
            </c:strRef>
          </c:tx>
          <c:spPr>
            <a:ln w="28575" cap="rnd">
              <a:solidFill>
                <a:schemeClr val="bg1">
                  <a:lumMod val="50000"/>
                </a:schemeClr>
              </a:solidFill>
              <a:prstDash val="sysDash"/>
              <a:round/>
            </a:ln>
            <a:effectLst/>
          </c:spPr>
          <c:marker>
            <c:symbol val="none"/>
          </c:marker>
          <c:cat>
            <c:multiLvlStrRef>
              <c:f>FS!$T$7:$U$78</c:f>
              <c:multiLvlStrCache>
                <c:ptCount val="72"/>
                <c:lvl>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pt idx="24">
                    <c:v>36</c:v>
                  </c:pt>
                  <c:pt idx="25">
                    <c:v>37</c:v>
                  </c:pt>
                  <c:pt idx="26">
                    <c:v>38</c:v>
                  </c:pt>
                  <c:pt idx="27">
                    <c:v>39</c:v>
                  </c:pt>
                  <c:pt idx="28">
                    <c:v>40</c:v>
                  </c:pt>
                  <c:pt idx="29">
                    <c:v>41</c:v>
                  </c:pt>
                  <c:pt idx="30">
                    <c:v>42</c:v>
                  </c:pt>
                  <c:pt idx="31">
                    <c:v>43</c:v>
                  </c:pt>
                  <c:pt idx="32">
                    <c:v>44</c:v>
                  </c:pt>
                  <c:pt idx="33">
                    <c:v>45</c:v>
                  </c:pt>
                  <c:pt idx="34">
                    <c:v>46</c:v>
                  </c:pt>
                  <c:pt idx="35">
                    <c:v>47</c:v>
                  </c:pt>
                  <c:pt idx="36">
                    <c:v>48</c:v>
                  </c:pt>
                  <c:pt idx="37">
                    <c:v>49</c:v>
                  </c:pt>
                  <c:pt idx="38">
                    <c:v>50</c:v>
                  </c:pt>
                  <c:pt idx="39">
                    <c:v>51</c:v>
                  </c:pt>
                  <c:pt idx="40">
                    <c:v>52</c:v>
                  </c:pt>
                  <c:pt idx="41">
                    <c:v>53</c:v>
                  </c:pt>
                  <c:pt idx="42">
                    <c:v>1</c:v>
                  </c:pt>
                  <c:pt idx="43">
                    <c:v>2</c:v>
                  </c:pt>
                  <c:pt idx="44">
                    <c:v>3</c:v>
                  </c:pt>
                  <c:pt idx="45">
                    <c:v>4</c:v>
                  </c:pt>
                  <c:pt idx="46">
                    <c:v>5</c:v>
                  </c:pt>
                  <c:pt idx="47">
                    <c:v>6</c:v>
                  </c:pt>
                  <c:pt idx="48">
                    <c:v>7</c:v>
                  </c:pt>
                  <c:pt idx="49">
                    <c:v>8</c:v>
                  </c:pt>
                  <c:pt idx="50">
                    <c:v>9</c:v>
                  </c:pt>
                  <c:pt idx="51">
                    <c:v>10</c:v>
                  </c:pt>
                  <c:pt idx="52">
                    <c:v>11</c:v>
                  </c:pt>
                  <c:pt idx="53">
                    <c:v>12</c:v>
                  </c:pt>
                  <c:pt idx="54">
                    <c:v>13</c:v>
                  </c:pt>
                  <c:pt idx="55">
                    <c:v>14</c:v>
                  </c:pt>
                  <c:pt idx="56">
                    <c:v>15</c:v>
                  </c:pt>
                  <c:pt idx="57">
                    <c:v>16</c:v>
                  </c:pt>
                  <c:pt idx="58">
                    <c:v>17</c:v>
                  </c:pt>
                  <c:pt idx="59">
                    <c:v>18</c:v>
                  </c:pt>
                  <c:pt idx="60">
                    <c:v>19</c:v>
                  </c:pt>
                  <c:pt idx="61">
                    <c:v>20</c:v>
                  </c:pt>
                  <c:pt idx="62">
                    <c:v>21</c:v>
                  </c:pt>
                  <c:pt idx="63">
                    <c:v>22</c:v>
                  </c:pt>
                  <c:pt idx="64">
                    <c:v>23</c:v>
                  </c:pt>
                  <c:pt idx="65">
                    <c:v>24</c:v>
                  </c:pt>
                  <c:pt idx="66">
                    <c:v>25</c:v>
                  </c:pt>
                  <c:pt idx="67">
                    <c:v>26</c:v>
                  </c:pt>
                  <c:pt idx="68">
                    <c:v>27</c:v>
                  </c:pt>
                  <c:pt idx="69">
                    <c:v>28</c:v>
                  </c:pt>
                  <c:pt idx="70">
                    <c:v>29</c:v>
                  </c:pt>
                  <c:pt idx="71">
                    <c:v>30</c:v>
                  </c:pt>
                </c:lvl>
                <c:lvl>
                  <c:pt idx="0">
                    <c:v>2020</c:v>
                  </c:pt>
                  <c:pt idx="42">
                    <c:v>2021</c:v>
                  </c:pt>
                </c:lvl>
              </c:multiLvlStrCache>
            </c:multiLvlStrRef>
          </c:cat>
          <c:val>
            <c:numRef>
              <c:f>FS!$AA$7:$AA$78</c:f>
              <c:numCache>
                <c:formatCode>0;[Red]0</c:formatCode>
                <c:ptCount val="72"/>
                <c:pt idx="0">
                  <c:v>1.092559394009686</c:v>
                </c:pt>
                <c:pt idx="1">
                  <c:v>1.4339842046377129</c:v>
                </c:pt>
                <c:pt idx="2">
                  <c:v>0.51213721594204031</c:v>
                </c:pt>
                <c:pt idx="3">
                  <c:v>0.34142481062802688</c:v>
                </c:pt>
                <c:pt idx="4">
                  <c:v>0.30728232956522422</c:v>
                </c:pt>
                <c:pt idx="5">
                  <c:v>0.27313984850242151</c:v>
                </c:pt>
                <c:pt idx="6">
                  <c:v>0.40970977275363224</c:v>
                </c:pt>
                <c:pt idx="7">
                  <c:v>0.37556729169082959</c:v>
                </c:pt>
                <c:pt idx="8">
                  <c:v>1.3656992425121075</c:v>
                </c:pt>
                <c:pt idx="9">
                  <c:v>3.0728232956522419</c:v>
                </c:pt>
                <c:pt idx="10">
                  <c:v>1.5705541288889235</c:v>
                </c:pt>
                <c:pt idx="11">
                  <c:v>2.3216887122705825</c:v>
                </c:pt>
                <c:pt idx="12">
                  <c:v>5.7017943374880495</c:v>
                </c:pt>
                <c:pt idx="13">
                  <c:v>8.7404751520774884</c:v>
                </c:pt>
                <c:pt idx="14">
                  <c:v>24.992296137971564</c:v>
                </c:pt>
                <c:pt idx="15">
                  <c:v>54.593827219421499</c:v>
                </c:pt>
                <c:pt idx="16">
                  <c:v>113.25060968531652</c:v>
                </c:pt>
                <c:pt idx="17">
                  <c:v>185.93995186802346</c:v>
                </c:pt>
                <c:pt idx="18">
                  <c:v>233.53457046957035</c:v>
                </c:pt>
                <c:pt idx="19">
                  <c:v>202.66976758879676</c:v>
                </c:pt>
                <c:pt idx="20">
                  <c:v>152.92417268029325</c:v>
                </c:pt>
                <c:pt idx="21">
                  <c:v>114.41145404145182</c:v>
                </c:pt>
                <c:pt idx="22">
                  <c:v>100.85688905951913</c:v>
                </c:pt>
                <c:pt idx="23">
                  <c:v>86.551189494204806</c:v>
                </c:pt>
                <c:pt idx="24">
                  <c:v>70.265226027247934</c:v>
                </c:pt>
                <c:pt idx="25">
                  <c:v>73.372191803962977</c:v>
                </c:pt>
                <c:pt idx="26">
                  <c:v>79.415410952079043</c:v>
                </c:pt>
                <c:pt idx="27">
                  <c:v>65.894988451209187</c:v>
                </c:pt>
                <c:pt idx="28">
                  <c:v>79.07398614145103</c:v>
                </c:pt>
                <c:pt idx="29">
                  <c:v>87.985173698842516</c:v>
                </c:pt>
                <c:pt idx="30">
                  <c:v>88.907020687538207</c:v>
                </c:pt>
                <c:pt idx="31">
                  <c:v>70.196941065122331</c:v>
                </c:pt>
                <c:pt idx="32">
                  <c:v>43.087811101256989</c:v>
                </c:pt>
                <c:pt idx="33">
                  <c:v>27.074987482802531</c:v>
                </c:pt>
                <c:pt idx="34">
                  <c:v>15.807968732077645</c:v>
                </c:pt>
                <c:pt idx="35">
                  <c:v>10.993878902222464</c:v>
                </c:pt>
                <c:pt idx="36">
                  <c:v>8.0917680118842377</c:v>
                </c:pt>
                <c:pt idx="37">
                  <c:v>11.710871004541321</c:v>
                </c:pt>
                <c:pt idx="38">
                  <c:v>16.798100682898923</c:v>
                </c:pt>
                <c:pt idx="39">
                  <c:v>23.387599528019841</c:v>
                </c:pt>
                <c:pt idx="40" formatCode="0.0;[Red]0.0">
                  <c:v>44.999790040773938</c:v>
                </c:pt>
                <c:pt idx="41" formatCode="0.0;[Red]0.0">
                  <c:v>71.59678278869724</c:v>
                </c:pt>
                <c:pt idx="42" formatCode="0.0;[Red]0.0">
                  <c:v>147.63208811555884</c:v>
                </c:pt>
                <c:pt idx="43" formatCode="0.0;[Red]0.0">
                  <c:v>130.32185021671785</c:v>
                </c:pt>
                <c:pt idx="44" formatCode="0.0;[Red]0.0">
                  <c:v>93.618683074204966</c:v>
                </c:pt>
                <c:pt idx="45" formatCode="0.0;[Red]0.0">
                  <c:v>62.139315534300891</c:v>
                </c:pt>
                <c:pt idx="46" formatCode="0.0;[Red]0.0">
                  <c:v>37.625014131208566</c:v>
                </c:pt>
                <c:pt idx="47" formatCode="0.0;[Red]0.0">
                  <c:v>31.172085210338853</c:v>
                </c:pt>
                <c:pt idx="48" formatCode="0.0;[Red]0.0">
                  <c:v>23.763166819710669</c:v>
                </c:pt>
                <c:pt idx="49" formatCode="0.0;[Red]0.0">
                  <c:v>21.85118788019372</c:v>
                </c:pt>
                <c:pt idx="50" formatCode="0.0;[Red]0.0">
                  <c:v>21.475620588502892</c:v>
                </c:pt>
                <c:pt idx="51" formatCode="0.0;[Red]0.0">
                  <c:v>26.870132596425716</c:v>
                </c:pt>
                <c:pt idx="52" formatCode="0.0;[Red]0.0">
                  <c:v>25.470290872850807</c:v>
                </c:pt>
                <c:pt idx="53" formatCode="0.0;[Red]0.0">
                  <c:v>27.074987482802531</c:v>
                </c:pt>
                <c:pt idx="54" formatCode="0.0;[Red]0.0">
                  <c:v>26.460422823672086</c:v>
                </c:pt>
                <c:pt idx="55" formatCode="0.0;[Red]0.0">
                  <c:v>31.957362274783314</c:v>
                </c:pt>
                <c:pt idx="56" formatCode="0.0;[Red]0.0">
                  <c:v>48.209183260677399</c:v>
                </c:pt>
                <c:pt idx="57" formatCode="0.0;[Red]0.0">
                  <c:v>60.056624189469922</c:v>
                </c:pt>
                <c:pt idx="58" formatCode="0.0;[Red]0.0">
                  <c:v>61.866175685798467</c:v>
                </c:pt>
                <c:pt idx="59" formatCode="0.0;[Red]0.0">
                  <c:v>85.322060175943918</c:v>
                </c:pt>
                <c:pt idx="60" formatCode="0.0;[Red]0.0">
                  <c:v>102.83715296116169</c:v>
                </c:pt>
                <c:pt idx="61" formatCode="0.0;[Red]0.0">
                  <c:v>99.457047335944225</c:v>
                </c:pt>
                <c:pt idx="62" formatCode="0.0;[Red]0.0">
                  <c:v>121.64966002676599</c:v>
                </c:pt>
                <c:pt idx="63" formatCode="0.0;[Red]0.0">
                  <c:v>99.149765006379013</c:v>
                </c:pt>
                <c:pt idx="64" formatCode="0.0;[Red]0.0">
                  <c:v>107.41224542357725</c:v>
                </c:pt>
                <c:pt idx="65" formatCode="0.0;[Red]0.0">
                  <c:v>101.81287852927763</c:v>
                </c:pt>
                <c:pt idx="66" formatCode="0.0;[Red]0.0">
                  <c:v>104.51013453323901</c:v>
                </c:pt>
                <c:pt idx="67" formatCode="0.0;[Red]0.0">
                  <c:v>114.17245667401218</c:v>
                </c:pt>
                <c:pt idx="68" formatCode="0.0;[Red]0.0">
                  <c:v>117.07456756435042</c:v>
                </c:pt>
                <c:pt idx="69" formatCode="0.0;[Red]0.0">
                  <c:v>102.56401311265928</c:v>
                </c:pt>
                <c:pt idx="70" formatCode="0.0;[Red]0.0">
                  <c:v>105.50026648406032</c:v>
                </c:pt>
                <c:pt idx="71" formatCode="0.0;[Red]0.0">
                  <c:v>98.91076763893939</c:v>
                </c:pt>
              </c:numCache>
            </c:numRef>
          </c:val>
          <c:smooth val="0"/>
          <c:extLst>
            <c:ext xmlns:c16="http://schemas.microsoft.com/office/drawing/2014/chart" uri="{C3380CC4-5D6E-409C-BE32-E72D297353CC}">
              <c16:uniqueId val="{00000005-55E7-410D-8387-F946F9AAE510}"/>
            </c:ext>
          </c:extLst>
        </c:ser>
        <c:dLbls>
          <c:showLegendKey val="0"/>
          <c:showVal val="0"/>
          <c:showCatName val="0"/>
          <c:showSerName val="0"/>
          <c:showPercent val="0"/>
          <c:showBubbleSize val="0"/>
        </c:dLbls>
        <c:smooth val="0"/>
        <c:axId val="361095128"/>
        <c:axId val="361087584"/>
        <c:extLst>
          <c:ext xmlns:c15="http://schemas.microsoft.com/office/drawing/2012/chart" uri="{02D57815-91ED-43cb-92C2-25804820EDAC}">
            <c15:filteredLineSeries>
              <c15:ser>
                <c:idx val="5"/>
                <c:order val="6"/>
                <c:tx>
                  <c:strRef>
                    <c:extLst>
                      <c:ext uri="{02D57815-91ED-43cb-92C2-25804820EDAC}">
                        <c15:formulaRef>
                          <c15:sqref>FS!$AB$4</c15:sqref>
                        </c15:formulaRef>
                      </c:ext>
                    </c:extLst>
                    <c:strCache>
                      <c:ptCount val="1"/>
                    </c:strCache>
                  </c:strRef>
                </c:tx>
                <c:spPr>
                  <a:ln w="28575" cap="rnd">
                    <a:solidFill>
                      <a:schemeClr val="accent6"/>
                    </a:solidFill>
                    <a:prstDash val="sysDash"/>
                    <a:round/>
                  </a:ln>
                  <a:effectLst/>
                </c:spPr>
                <c:marker>
                  <c:symbol val="none"/>
                </c:marker>
                <c:cat>
                  <c:multiLvlStrRef>
                    <c:extLst>
                      <c:ext uri="{02D57815-91ED-43cb-92C2-25804820EDAC}">
                        <c15:formulaRef>
                          <c15:sqref>FS!$T$7:$U$78</c15:sqref>
                        </c15:formulaRef>
                      </c:ext>
                    </c:extLst>
                    <c:multiLvlStrCache>
                      <c:ptCount val="72"/>
                      <c:lvl>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pt idx="24">
                          <c:v>36</c:v>
                        </c:pt>
                        <c:pt idx="25">
                          <c:v>37</c:v>
                        </c:pt>
                        <c:pt idx="26">
                          <c:v>38</c:v>
                        </c:pt>
                        <c:pt idx="27">
                          <c:v>39</c:v>
                        </c:pt>
                        <c:pt idx="28">
                          <c:v>40</c:v>
                        </c:pt>
                        <c:pt idx="29">
                          <c:v>41</c:v>
                        </c:pt>
                        <c:pt idx="30">
                          <c:v>42</c:v>
                        </c:pt>
                        <c:pt idx="31">
                          <c:v>43</c:v>
                        </c:pt>
                        <c:pt idx="32">
                          <c:v>44</c:v>
                        </c:pt>
                        <c:pt idx="33">
                          <c:v>45</c:v>
                        </c:pt>
                        <c:pt idx="34">
                          <c:v>46</c:v>
                        </c:pt>
                        <c:pt idx="35">
                          <c:v>47</c:v>
                        </c:pt>
                        <c:pt idx="36">
                          <c:v>48</c:v>
                        </c:pt>
                        <c:pt idx="37">
                          <c:v>49</c:v>
                        </c:pt>
                        <c:pt idx="38">
                          <c:v>50</c:v>
                        </c:pt>
                        <c:pt idx="39">
                          <c:v>51</c:v>
                        </c:pt>
                        <c:pt idx="40">
                          <c:v>52</c:v>
                        </c:pt>
                        <c:pt idx="41">
                          <c:v>53</c:v>
                        </c:pt>
                        <c:pt idx="42">
                          <c:v>1</c:v>
                        </c:pt>
                        <c:pt idx="43">
                          <c:v>2</c:v>
                        </c:pt>
                        <c:pt idx="44">
                          <c:v>3</c:v>
                        </c:pt>
                        <c:pt idx="45">
                          <c:v>4</c:v>
                        </c:pt>
                        <c:pt idx="46">
                          <c:v>5</c:v>
                        </c:pt>
                        <c:pt idx="47">
                          <c:v>6</c:v>
                        </c:pt>
                        <c:pt idx="48">
                          <c:v>7</c:v>
                        </c:pt>
                        <c:pt idx="49">
                          <c:v>8</c:v>
                        </c:pt>
                        <c:pt idx="50">
                          <c:v>9</c:v>
                        </c:pt>
                        <c:pt idx="51">
                          <c:v>10</c:v>
                        </c:pt>
                        <c:pt idx="52">
                          <c:v>11</c:v>
                        </c:pt>
                        <c:pt idx="53">
                          <c:v>12</c:v>
                        </c:pt>
                        <c:pt idx="54">
                          <c:v>13</c:v>
                        </c:pt>
                        <c:pt idx="55">
                          <c:v>14</c:v>
                        </c:pt>
                        <c:pt idx="56">
                          <c:v>15</c:v>
                        </c:pt>
                        <c:pt idx="57">
                          <c:v>16</c:v>
                        </c:pt>
                        <c:pt idx="58">
                          <c:v>17</c:v>
                        </c:pt>
                        <c:pt idx="59">
                          <c:v>18</c:v>
                        </c:pt>
                        <c:pt idx="60">
                          <c:v>19</c:v>
                        </c:pt>
                        <c:pt idx="61">
                          <c:v>20</c:v>
                        </c:pt>
                        <c:pt idx="62">
                          <c:v>21</c:v>
                        </c:pt>
                        <c:pt idx="63">
                          <c:v>22</c:v>
                        </c:pt>
                        <c:pt idx="64">
                          <c:v>23</c:v>
                        </c:pt>
                        <c:pt idx="65">
                          <c:v>24</c:v>
                        </c:pt>
                        <c:pt idx="66">
                          <c:v>25</c:v>
                        </c:pt>
                        <c:pt idx="67">
                          <c:v>26</c:v>
                        </c:pt>
                        <c:pt idx="68">
                          <c:v>27</c:v>
                        </c:pt>
                        <c:pt idx="69">
                          <c:v>28</c:v>
                        </c:pt>
                        <c:pt idx="70">
                          <c:v>29</c:v>
                        </c:pt>
                        <c:pt idx="71">
                          <c:v>30</c:v>
                        </c:pt>
                      </c:lvl>
                      <c:lvl>
                        <c:pt idx="0">
                          <c:v>2020</c:v>
                        </c:pt>
                        <c:pt idx="42">
                          <c:v>2021</c:v>
                        </c:pt>
                      </c:lvl>
                    </c:multiLvlStrCache>
                  </c:multiLvlStrRef>
                </c:cat>
                <c:val>
                  <c:numRef>
                    <c:extLst>
                      <c:ext uri="{02D57815-91ED-43cb-92C2-25804820EDAC}">
                        <c15:formulaRef>
                          <c15:sqref>FS!$AB$7:$AB$41</c15:sqref>
                        </c15:formulaRef>
                      </c:ext>
                    </c:extLst>
                    <c:numCache>
                      <c:formatCode>General</c:formatCode>
                      <c:ptCount val="35"/>
                    </c:numCache>
                  </c:numRef>
                </c:val>
                <c:smooth val="0"/>
                <c:extLst>
                  <c:ext xmlns:c16="http://schemas.microsoft.com/office/drawing/2014/chart" uri="{C3380CC4-5D6E-409C-BE32-E72D297353CC}">
                    <c16:uniqueId val="{00000006-55E7-410D-8387-F946F9AAE510}"/>
                  </c:ext>
                </c:extLst>
              </c15:ser>
            </c15:filteredLineSeries>
          </c:ext>
        </c:extLst>
      </c:lineChart>
      <c:catAx>
        <c:axId val="3610951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61087584"/>
        <c:crosses val="autoZero"/>
        <c:auto val="1"/>
        <c:lblAlgn val="ctr"/>
        <c:lblOffset val="100"/>
        <c:noMultiLvlLbl val="0"/>
      </c:catAx>
      <c:valAx>
        <c:axId val="361087584"/>
        <c:scaling>
          <c:orientation val="minMax"/>
        </c:scaling>
        <c:delete val="0"/>
        <c:axPos val="l"/>
        <c:numFmt formatCode="0;[Red]0"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61095128"/>
        <c:crosses val="autoZero"/>
        <c:crossBetween val="between"/>
      </c:valAx>
      <c:spPr>
        <a:noFill/>
        <a:ln>
          <a:noFill/>
        </a:ln>
        <a:effectLst/>
      </c:spPr>
    </c:plotArea>
    <c:legend>
      <c:legendPos val="t"/>
      <c:layout>
        <c:manualLayout>
          <c:xMode val="edge"/>
          <c:yMode val="edge"/>
          <c:x val="9.6485459259385162E-2"/>
          <c:y val="1.115611786423883E-2"/>
          <c:w val="0.84379618663354972"/>
          <c:h val="0.1917941466664883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70716573247638E-2"/>
          <c:y val="0.11671025719177834"/>
          <c:w val="0.88409752716901124"/>
          <c:h val="0.74650098473363458"/>
        </c:manualLayout>
      </c:layout>
      <c:lineChart>
        <c:grouping val="standard"/>
        <c:varyColors val="0"/>
        <c:ser>
          <c:idx val="0"/>
          <c:order val="0"/>
          <c:tx>
            <c:strRef>
              <c:f>KZN!$AC$4</c:f>
              <c:strCache>
                <c:ptCount val="1"/>
                <c:pt idx="0">
                  <c:v>Amajuba</c:v>
                </c:pt>
              </c:strCache>
            </c:strRef>
          </c:tx>
          <c:spPr>
            <a:ln w="28575" cap="rnd">
              <a:solidFill>
                <a:schemeClr val="tx2"/>
              </a:solidFill>
              <a:round/>
            </a:ln>
            <a:effectLst/>
          </c:spPr>
          <c:marker>
            <c:symbol val="none"/>
          </c:marker>
          <c:cat>
            <c:multiLvlStrRef>
              <c:f>KZN!$AA$5:$AB$78</c:f>
              <c:multiLvlStrCache>
                <c:ptCount val="74"/>
                <c:lvl>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1</c:v>
                  </c:pt>
                  <c:pt idx="45">
                    <c:v>2</c:v>
                  </c:pt>
                  <c:pt idx="46">
                    <c:v>3</c:v>
                  </c:pt>
                  <c:pt idx="47">
                    <c:v>4</c:v>
                  </c:pt>
                  <c:pt idx="48">
                    <c:v>5</c:v>
                  </c:pt>
                  <c:pt idx="49">
                    <c:v>6</c:v>
                  </c:pt>
                  <c:pt idx="50">
                    <c:v>7</c:v>
                  </c:pt>
                  <c:pt idx="51">
                    <c:v>8</c:v>
                  </c:pt>
                  <c:pt idx="52">
                    <c:v>9</c:v>
                  </c:pt>
                  <c:pt idx="53">
                    <c:v>10</c:v>
                  </c:pt>
                  <c:pt idx="54">
                    <c:v>11</c:v>
                  </c:pt>
                  <c:pt idx="55">
                    <c:v>12</c:v>
                  </c:pt>
                  <c:pt idx="56">
                    <c:v>13</c:v>
                  </c:pt>
                  <c:pt idx="57">
                    <c:v>14</c:v>
                  </c:pt>
                  <c:pt idx="58">
                    <c:v>15</c:v>
                  </c:pt>
                  <c:pt idx="59">
                    <c:v>16</c:v>
                  </c:pt>
                  <c:pt idx="60">
                    <c:v>17</c:v>
                  </c:pt>
                  <c:pt idx="61">
                    <c:v>18</c:v>
                  </c:pt>
                  <c:pt idx="62">
                    <c:v>19</c:v>
                  </c:pt>
                  <c:pt idx="63">
                    <c:v>20</c:v>
                  </c:pt>
                  <c:pt idx="64">
                    <c:v>21</c:v>
                  </c:pt>
                  <c:pt idx="65">
                    <c:v>22</c:v>
                  </c:pt>
                  <c:pt idx="66">
                    <c:v>23</c:v>
                  </c:pt>
                  <c:pt idx="67">
                    <c:v>24</c:v>
                  </c:pt>
                  <c:pt idx="68">
                    <c:v>25</c:v>
                  </c:pt>
                  <c:pt idx="69">
                    <c:v>26</c:v>
                  </c:pt>
                  <c:pt idx="70">
                    <c:v>27</c:v>
                  </c:pt>
                  <c:pt idx="71">
                    <c:v>28</c:v>
                  </c:pt>
                  <c:pt idx="72">
                    <c:v>29</c:v>
                  </c:pt>
                  <c:pt idx="73">
                    <c:v>30</c:v>
                  </c:pt>
                </c:lvl>
                <c:lvl>
                  <c:pt idx="0">
                    <c:v>2020</c:v>
                  </c:pt>
                  <c:pt idx="44">
                    <c:v>2021</c:v>
                  </c:pt>
                </c:lvl>
              </c:multiLvlStrCache>
            </c:multiLvlStrRef>
          </c:cat>
          <c:val>
            <c:numRef>
              <c:f>KZN!$AC$5:$AC$78</c:f>
              <c:numCache>
                <c:formatCode>0;[Red]0</c:formatCode>
                <c:ptCount val="74"/>
                <c:pt idx="0">
                  <c:v>0</c:v>
                </c:pt>
                <c:pt idx="1">
                  <c:v>0</c:v>
                </c:pt>
                <c:pt idx="2">
                  <c:v>0</c:v>
                </c:pt>
                <c:pt idx="3">
                  <c:v>0</c:v>
                </c:pt>
                <c:pt idx="4">
                  <c:v>0.1752775383015181</c:v>
                </c:pt>
                <c:pt idx="5">
                  <c:v>0.1752775383015181</c:v>
                </c:pt>
                <c:pt idx="6">
                  <c:v>0.1752775383015181</c:v>
                </c:pt>
                <c:pt idx="7">
                  <c:v>0.1752775383015181</c:v>
                </c:pt>
                <c:pt idx="8">
                  <c:v>0.1752775383015181</c:v>
                </c:pt>
                <c:pt idx="9">
                  <c:v>0.3505550766030362</c:v>
                </c:pt>
                <c:pt idx="10">
                  <c:v>0.87638769150759055</c:v>
                </c:pt>
                <c:pt idx="11">
                  <c:v>1.0516652298091087</c:v>
                </c:pt>
                <c:pt idx="12">
                  <c:v>2.6291630745227716</c:v>
                </c:pt>
                <c:pt idx="13">
                  <c:v>3.3302732277288443</c:v>
                </c:pt>
                <c:pt idx="14">
                  <c:v>3.1549956894273254</c:v>
                </c:pt>
                <c:pt idx="15">
                  <c:v>6.3099913788546509</c:v>
                </c:pt>
                <c:pt idx="16">
                  <c:v>22.961357517498872</c:v>
                </c:pt>
                <c:pt idx="17">
                  <c:v>76.421006699461898</c:v>
                </c:pt>
                <c:pt idx="18">
                  <c:v>145.83091186686306</c:v>
                </c:pt>
                <c:pt idx="19">
                  <c:v>189.65029644224259</c:v>
                </c:pt>
                <c:pt idx="20">
                  <c:v>185.09308044640312</c:v>
                </c:pt>
                <c:pt idx="21">
                  <c:v>145.30507925195852</c:v>
                </c:pt>
                <c:pt idx="22">
                  <c:v>116.91011804711258</c:v>
                </c:pt>
                <c:pt idx="23">
                  <c:v>52.232706413852398</c:v>
                </c:pt>
                <c:pt idx="24">
                  <c:v>30.323014126162629</c:v>
                </c:pt>
                <c:pt idx="25">
                  <c:v>18.754696598262438</c:v>
                </c:pt>
                <c:pt idx="26">
                  <c:v>12.094150142804748</c:v>
                </c:pt>
                <c:pt idx="27">
                  <c:v>9.9908196831865315</c:v>
                </c:pt>
                <c:pt idx="28">
                  <c:v>9.2897095299804597</c:v>
                </c:pt>
                <c:pt idx="29">
                  <c:v>6.6605464554576885</c:v>
                </c:pt>
                <c:pt idx="30">
                  <c:v>4.5572159958394707</c:v>
                </c:pt>
                <c:pt idx="31">
                  <c:v>4.9077710724425074</c:v>
                </c:pt>
                <c:pt idx="32">
                  <c:v>4.9077710724425074</c:v>
                </c:pt>
                <c:pt idx="33">
                  <c:v>4.2066609192364348</c:v>
                </c:pt>
                <c:pt idx="34">
                  <c:v>2.9797181511258075</c:v>
                </c:pt>
                <c:pt idx="35">
                  <c:v>2.6291630745227716</c:v>
                </c:pt>
                <c:pt idx="36">
                  <c:v>1.7527753830151811</c:v>
                </c:pt>
                <c:pt idx="37">
                  <c:v>1.928052921316699</c:v>
                </c:pt>
                <c:pt idx="38">
                  <c:v>1.928052921316699</c:v>
                </c:pt>
                <c:pt idx="39">
                  <c:v>4.7324935341409891</c:v>
                </c:pt>
                <c:pt idx="40" formatCode="0.0;[Red]0.0">
                  <c:v>14.723313217327521</c:v>
                </c:pt>
                <c:pt idx="41" formatCode="0.0;[Red]0.0">
                  <c:v>23.13663505580039</c:v>
                </c:pt>
                <c:pt idx="42" formatCode="0.0;[Red]0.0">
                  <c:v>49.077710724425067</c:v>
                </c:pt>
                <c:pt idx="43" formatCode="0.0;[Red]0.0">
                  <c:v>81.504055310205928</c:v>
                </c:pt>
                <c:pt idx="44" formatCode="0.0;[Red]0.0">
                  <c:v>127.60204788350518</c:v>
                </c:pt>
                <c:pt idx="45" formatCode="0.0;[Red]0.0">
                  <c:v>87.463491612457531</c:v>
                </c:pt>
                <c:pt idx="46" formatCode="0.0;[Red]0.0">
                  <c:v>55.387702103279715</c:v>
                </c:pt>
                <c:pt idx="47" formatCode="0.0;[Red]0.0">
                  <c:v>43.994662113681045</c:v>
                </c:pt>
                <c:pt idx="48" formatCode="0.0;[Red]0.0">
                  <c:v>26.642185821830754</c:v>
                </c:pt>
                <c:pt idx="49" formatCode="0.0;[Red]0.0">
                  <c:v>17.878308906754846</c:v>
                </c:pt>
                <c:pt idx="50" formatCode="0.0;[Red]0.0">
                  <c:v>13.321092910915377</c:v>
                </c:pt>
                <c:pt idx="51" formatCode="0.0;[Red]0.0">
                  <c:v>13.145815372613857</c:v>
                </c:pt>
                <c:pt idx="52" formatCode="0.0;[Red]0.0">
                  <c:v>9.1144319916789414</c:v>
                </c:pt>
                <c:pt idx="53" formatCode="0.0;[Red]0.0">
                  <c:v>7.5369341469652777</c:v>
                </c:pt>
                <c:pt idx="54" formatCode="0.0;[Red]0.0">
                  <c:v>8.2380443001713513</c:v>
                </c:pt>
                <c:pt idx="55" formatCode="0.0;[Red]0.0">
                  <c:v>11.568317527900195</c:v>
                </c:pt>
                <c:pt idx="56" formatCode="0.0;[Red]0.0">
                  <c:v>7.7122116852667961</c:v>
                </c:pt>
                <c:pt idx="57" formatCode="0.0;[Red]0.0">
                  <c:v>3.6808283043318801</c:v>
                </c:pt>
                <c:pt idx="58" formatCode="0.0;[Red]0.0">
                  <c:v>7.8874892235683145</c:v>
                </c:pt>
                <c:pt idx="59" formatCode="0.0;[Red]0.0">
                  <c:v>7.1863790703622419</c:v>
                </c:pt>
                <c:pt idx="60" formatCode="0.0;[Red]0.0">
                  <c:v>8.2380443001713513</c:v>
                </c:pt>
                <c:pt idx="61" formatCode="0.0;[Red]0.0">
                  <c:v>10.341374759789568</c:v>
                </c:pt>
                <c:pt idx="62" formatCode="0.0;[Red]0.0">
                  <c:v>12.269427681106267</c:v>
                </c:pt>
                <c:pt idx="63" formatCode="0.0;[Red]0.0">
                  <c:v>17.177198753548776</c:v>
                </c:pt>
                <c:pt idx="64" formatCode="0.0;[Red]0.0">
                  <c:v>15.774978447136629</c:v>
                </c:pt>
                <c:pt idx="65" formatCode="0.0;[Red]0.0">
                  <c:v>15.073868293930555</c:v>
                </c:pt>
                <c:pt idx="66" formatCode="0.0;[Red]0.0">
                  <c:v>30.323014126162629</c:v>
                </c:pt>
                <c:pt idx="67" formatCode="0.0;[Red]0.0">
                  <c:v>40.839666424253714</c:v>
                </c:pt>
                <c:pt idx="68" formatCode="0.0;[Red]0.0">
                  <c:v>67.306574707782957</c:v>
                </c:pt>
                <c:pt idx="69" formatCode="0.0;[Red]0.0">
                  <c:v>129.17954572821884</c:v>
                </c:pt>
                <c:pt idx="70" formatCode="0.0;[Red]0.0">
                  <c:v>145.83091186686306</c:v>
                </c:pt>
                <c:pt idx="71" formatCode="0.0;[Red]0.0">
                  <c:v>68.533517475893575</c:v>
                </c:pt>
                <c:pt idx="72" formatCode="0.0;[Red]0.0">
                  <c:v>80.80294515699984</c:v>
                </c:pt>
                <c:pt idx="73" formatCode="0.0;[Red]0.0">
                  <c:v>85.184883614537796</c:v>
                </c:pt>
              </c:numCache>
            </c:numRef>
          </c:val>
          <c:smooth val="0"/>
          <c:extLst>
            <c:ext xmlns:c16="http://schemas.microsoft.com/office/drawing/2014/chart" uri="{C3380CC4-5D6E-409C-BE32-E72D297353CC}">
              <c16:uniqueId val="{00000000-B2CE-46C2-B2A1-604A22BE4A2C}"/>
            </c:ext>
          </c:extLst>
        </c:ser>
        <c:ser>
          <c:idx val="1"/>
          <c:order val="1"/>
          <c:tx>
            <c:strRef>
              <c:f>KZN!$AD$4</c:f>
              <c:strCache>
                <c:ptCount val="1"/>
                <c:pt idx="0">
                  <c:v>Harry Gwala</c:v>
                </c:pt>
              </c:strCache>
            </c:strRef>
          </c:tx>
          <c:spPr>
            <a:ln w="28575" cap="rnd">
              <a:solidFill>
                <a:schemeClr val="accent2"/>
              </a:solidFill>
              <a:round/>
            </a:ln>
            <a:effectLst/>
          </c:spPr>
          <c:marker>
            <c:symbol val="none"/>
          </c:marker>
          <c:cat>
            <c:multiLvlStrRef>
              <c:f>KZN!$AA$5:$AB$78</c:f>
              <c:multiLvlStrCache>
                <c:ptCount val="74"/>
                <c:lvl>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1</c:v>
                  </c:pt>
                  <c:pt idx="45">
                    <c:v>2</c:v>
                  </c:pt>
                  <c:pt idx="46">
                    <c:v>3</c:v>
                  </c:pt>
                  <c:pt idx="47">
                    <c:v>4</c:v>
                  </c:pt>
                  <c:pt idx="48">
                    <c:v>5</c:v>
                  </c:pt>
                  <c:pt idx="49">
                    <c:v>6</c:v>
                  </c:pt>
                  <c:pt idx="50">
                    <c:v>7</c:v>
                  </c:pt>
                  <c:pt idx="51">
                    <c:v>8</c:v>
                  </c:pt>
                  <c:pt idx="52">
                    <c:v>9</c:v>
                  </c:pt>
                  <c:pt idx="53">
                    <c:v>10</c:v>
                  </c:pt>
                  <c:pt idx="54">
                    <c:v>11</c:v>
                  </c:pt>
                  <c:pt idx="55">
                    <c:v>12</c:v>
                  </c:pt>
                  <c:pt idx="56">
                    <c:v>13</c:v>
                  </c:pt>
                  <c:pt idx="57">
                    <c:v>14</c:v>
                  </c:pt>
                  <c:pt idx="58">
                    <c:v>15</c:v>
                  </c:pt>
                  <c:pt idx="59">
                    <c:v>16</c:v>
                  </c:pt>
                  <c:pt idx="60">
                    <c:v>17</c:v>
                  </c:pt>
                  <c:pt idx="61">
                    <c:v>18</c:v>
                  </c:pt>
                  <c:pt idx="62">
                    <c:v>19</c:v>
                  </c:pt>
                  <c:pt idx="63">
                    <c:v>20</c:v>
                  </c:pt>
                  <c:pt idx="64">
                    <c:v>21</c:v>
                  </c:pt>
                  <c:pt idx="65">
                    <c:v>22</c:v>
                  </c:pt>
                  <c:pt idx="66">
                    <c:v>23</c:v>
                  </c:pt>
                  <c:pt idx="67">
                    <c:v>24</c:v>
                  </c:pt>
                  <c:pt idx="68">
                    <c:v>25</c:v>
                  </c:pt>
                  <c:pt idx="69">
                    <c:v>26</c:v>
                  </c:pt>
                  <c:pt idx="70">
                    <c:v>27</c:v>
                  </c:pt>
                  <c:pt idx="71">
                    <c:v>28</c:v>
                  </c:pt>
                  <c:pt idx="72">
                    <c:v>29</c:v>
                  </c:pt>
                  <c:pt idx="73">
                    <c:v>30</c:v>
                  </c:pt>
                </c:lvl>
                <c:lvl>
                  <c:pt idx="0">
                    <c:v>2020</c:v>
                  </c:pt>
                  <c:pt idx="44">
                    <c:v>2021</c:v>
                  </c:pt>
                </c:lvl>
              </c:multiLvlStrCache>
            </c:multiLvlStrRef>
          </c:cat>
          <c:val>
            <c:numRef>
              <c:f>KZN!$AD$5:$AD$78</c:f>
              <c:numCache>
                <c:formatCode>0;[Red]0</c:formatCode>
                <c:ptCount val="74"/>
                <c:pt idx="0">
                  <c:v>0</c:v>
                </c:pt>
                <c:pt idx="1">
                  <c:v>0</c:v>
                </c:pt>
                <c:pt idx="2">
                  <c:v>0</c:v>
                </c:pt>
                <c:pt idx="3">
                  <c:v>0</c:v>
                </c:pt>
                <c:pt idx="4">
                  <c:v>0</c:v>
                </c:pt>
                <c:pt idx="5">
                  <c:v>0</c:v>
                </c:pt>
                <c:pt idx="6">
                  <c:v>0.19454217981303162</c:v>
                </c:pt>
                <c:pt idx="7">
                  <c:v>0</c:v>
                </c:pt>
                <c:pt idx="8">
                  <c:v>0.38908435962606325</c:v>
                </c:pt>
                <c:pt idx="9">
                  <c:v>0.7781687192521265</c:v>
                </c:pt>
                <c:pt idx="10">
                  <c:v>0.97271089906515806</c:v>
                </c:pt>
                <c:pt idx="11">
                  <c:v>0.97271089906515806</c:v>
                </c:pt>
                <c:pt idx="12">
                  <c:v>1.3617952586912212</c:v>
                </c:pt>
                <c:pt idx="13">
                  <c:v>2.9181326971954742</c:v>
                </c:pt>
                <c:pt idx="14">
                  <c:v>3.3072170568215373</c:v>
                </c:pt>
                <c:pt idx="15">
                  <c:v>7.7816871925212645</c:v>
                </c:pt>
                <c:pt idx="16">
                  <c:v>22.372350678498634</c:v>
                </c:pt>
                <c:pt idx="17">
                  <c:v>52.526388549518529</c:v>
                </c:pt>
                <c:pt idx="18">
                  <c:v>76.844161026147489</c:v>
                </c:pt>
                <c:pt idx="19" formatCode="0.0;[Red]0.0">
                  <c:v>83.45859513979056</c:v>
                </c:pt>
                <c:pt idx="20">
                  <c:v>83.847679499416614</c:v>
                </c:pt>
                <c:pt idx="21">
                  <c:v>48.051918413818804</c:v>
                </c:pt>
                <c:pt idx="22">
                  <c:v>33.266712748028404</c:v>
                </c:pt>
                <c:pt idx="23">
                  <c:v>17.508796183172844</c:v>
                </c:pt>
                <c:pt idx="24">
                  <c:v>11.0889042493428</c:v>
                </c:pt>
                <c:pt idx="25">
                  <c:v>8.1707715521473272</c:v>
                </c:pt>
                <c:pt idx="26">
                  <c:v>7.0035184732691373</c:v>
                </c:pt>
                <c:pt idx="27">
                  <c:v>3.5017592366345687</c:v>
                </c:pt>
                <c:pt idx="28">
                  <c:v>4.2799279558866949</c:v>
                </c:pt>
                <c:pt idx="29">
                  <c:v>3.5017592366345687</c:v>
                </c:pt>
                <c:pt idx="30">
                  <c:v>1.9454217981303161</c:v>
                </c:pt>
                <c:pt idx="31">
                  <c:v>3.6963014164476</c:v>
                </c:pt>
                <c:pt idx="32">
                  <c:v>3.5017592366345687</c:v>
                </c:pt>
                <c:pt idx="33">
                  <c:v>5.2526388549518535</c:v>
                </c:pt>
                <c:pt idx="34">
                  <c:v>7.3926028328952</c:v>
                </c:pt>
                <c:pt idx="35">
                  <c:v>4.6690123155127585</c:v>
                </c:pt>
                <c:pt idx="36">
                  <c:v>4.4744701356997272</c:v>
                </c:pt>
                <c:pt idx="37">
                  <c:v>11.283446429155832</c:v>
                </c:pt>
                <c:pt idx="38">
                  <c:v>19.454217981303159</c:v>
                </c:pt>
                <c:pt idx="39">
                  <c:v>37.741182883728136</c:v>
                </c:pt>
                <c:pt idx="40" formatCode="0.0;[Red]0.0">
                  <c:v>83.264052959977519</c:v>
                </c:pt>
                <c:pt idx="41" formatCode="0.0;[Red]0.0">
                  <c:v>123.14519982164902</c:v>
                </c:pt>
                <c:pt idx="42" formatCode="0.0;[Red]0.0">
                  <c:v>133.06685099211361</c:v>
                </c:pt>
                <c:pt idx="43" formatCode="0.0;[Red]0.0">
                  <c:v>156.80099692930347</c:v>
                </c:pt>
                <c:pt idx="44" formatCode="0.0;[Red]0.0">
                  <c:v>147.07388793865189</c:v>
                </c:pt>
                <c:pt idx="45" formatCode="0.0;[Red]0.0">
                  <c:v>122.56157328220991</c:v>
                </c:pt>
                <c:pt idx="46" formatCode="0.0;[Red]0.0">
                  <c:v>85.79310129754694</c:v>
                </c:pt>
                <c:pt idx="47" formatCode="0.0;[Red]0.0">
                  <c:v>40.659315580923604</c:v>
                </c:pt>
                <c:pt idx="48" formatCode="0.0;[Red]0.0">
                  <c:v>28.792242612328675</c:v>
                </c:pt>
                <c:pt idx="49" formatCode="0.0;[Red]0.0">
                  <c:v>15.563374385042529</c:v>
                </c:pt>
                <c:pt idx="50" formatCode="0.0;[Red]0.0">
                  <c:v>11.672530788781897</c:v>
                </c:pt>
                <c:pt idx="51" formatCode="0.0;[Red]0.0">
                  <c:v>10.699819889716737</c:v>
                </c:pt>
                <c:pt idx="52" formatCode="0.0;[Red]0.0">
                  <c:v>9.3380246310255171</c:v>
                </c:pt>
                <c:pt idx="53" formatCode="0.0;[Red]0.0">
                  <c:v>4.8635544953257899</c:v>
                </c:pt>
                <c:pt idx="54" formatCode="0.0;[Red]0.0">
                  <c:v>3.8908435962606323</c:v>
                </c:pt>
                <c:pt idx="55" formatCode="0.0;[Red]0.0">
                  <c:v>3.5017592366345687</c:v>
                </c:pt>
                <c:pt idx="56" formatCode="0.0;[Red]0.0">
                  <c:v>3.6963014164476</c:v>
                </c:pt>
                <c:pt idx="57" formatCode="0.0;[Red]0.0">
                  <c:v>4.0853857760736636</c:v>
                </c:pt>
                <c:pt idx="58" formatCode="0.0;[Red]0.0">
                  <c:v>2.9181326971954742</c:v>
                </c:pt>
                <c:pt idx="59" formatCode="0.0;[Red]0.0">
                  <c:v>2.7235905173824424</c:v>
                </c:pt>
                <c:pt idx="60" formatCode="0.0;[Red]0.0">
                  <c:v>1.7508796183172843</c:v>
                </c:pt>
                <c:pt idx="61" formatCode="0.0;[Red]0.0">
                  <c:v>0.97271089906515806</c:v>
                </c:pt>
                <c:pt idx="62" formatCode="0.0;[Red]0.0">
                  <c:v>1.1672530788781896</c:v>
                </c:pt>
                <c:pt idx="63" formatCode="0.0;[Red]0.0">
                  <c:v>0.97271089906515806</c:v>
                </c:pt>
                <c:pt idx="64" formatCode="0.0;[Red]0.0">
                  <c:v>3.112674877008506</c:v>
                </c:pt>
                <c:pt idx="65" formatCode="0.0;[Red]0.0">
                  <c:v>2.3345061577563793</c:v>
                </c:pt>
                <c:pt idx="66" formatCode="0.0;[Red]0.0">
                  <c:v>6.0308075742039797</c:v>
                </c:pt>
                <c:pt idx="67" formatCode="0.0;[Red]0.0">
                  <c:v>6.225349754017012</c:v>
                </c:pt>
                <c:pt idx="68" formatCode="0.0;[Red]0.0">
                  <c:v>6.6144341136430747</c:v>
                </c:pt>
                <c:pt idx="69" formatCode="0.0;[Red]0.0">
                  <c:v>14.7852056657904</c:v>
                </c:pt>
                <c:pt idx="70" formatCode="0.0;[Red]0.0">
                  <c:v>21.010555419807414</c:v>
                </c:pt>
                <c:pt idx="71" formatCode="0.0;[Red]0.0">
                  <c:v>7.5871450127082332</c:v>
                </c:pt>
                <c:pt idx="72" formatCode="0.0;[Red]0.0">
                  <c:v>25.290483375694105</c:v>
                </c:pt>
                <c:pt idx="73" formatCode="0.0;[Red]0.0">
                  <c:v>25.679567735320173</c:v>
                </c:pt>
              </c:numCache>
            </c:numRef>
          </c:val>
          <c:smooth val="0"/>
          <c:extLst>
            <c:ext xmlns:c16="http://schemas.microsoft.com/office/drawing/2014/chart" uri="{C3380CC4-5D6E-409C-BE32-E72D297353CC}">
              <c16:uniqueId val="{00000001-B2CE-46C2-B2A1-604A22BE4A2C}"/>
            </c:ext>
          </c:extLst>
        </c:ser>
        <c:ser>
          <c:idx val="2"/>
          <c:order val="2"/>
          <c:tx>
            <c:strRef>
              <c:f>KZN!$AE$4</c:f>
              <c:strCache>
                <c:ptCount val="1"/>
                <c:pt idx="0">
                  <c:v>King Cetshwayo</c:v>
                </c:pt>
              </c:strCache>
            </c:strRef>
          </c:tx>
          <c:spPr>
            <a:ln w="28575" cap="rnd">
              <a:solidFill>
                <a:schemeClr val="accent3"/>
              </a:solidFill>
              <a:round/>
            </a:ln>
            <a:effectLst/>
          </c:spPr>
          <c:marker>
            <c:symbol val="none"/>
          </c:marker>
          <c:cat>
            <c:multiLvlStrRef>
              <c:f>KZN!$AA$5:$AB$78</c:f>
              <c:multiLvlStrCache>
                <c:ptCount val="74"/>
                <c:lvl>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1</c:v>
                  </c:pt>
                  <c:pt idx="45">
                    <c:v>2</c:v>
                  </c:pt>
                  <c:pt idx="46">
                    <c:v>3</c:v>
                  </c:pt>
                  <c:pt idx="47">
                    <c:v>4</c:v>
                  </c:pt>
                  <c:pt idx="48">
                    <c:v>5</c:v>
                  </c:pt>
                  <c:pt idx="49">
                    <c:v>6</c:v>
                  </c:pt>
                  <c:pt idx="50">
                    <c:v>7</c:v>
                  </c:pt>
                  <c:pt idx="51">
                    <c:v>8</c:v>
                  </c:pt>
                  <c:pt idx="52">
                    <c:v>9</c:v>
                  </c:pt>
                  <c:pt idx="53">
                    <c:v>10</c:v>
                  </c:pt>
                  <c:pt idx="54">
                    <c:v>11</c:v>
                  </c:pt>
                  <c:pt idx="55">
                    <c:v>12</c:v>
                  </c:pt>
                  <c:pt idx="56">
                    <c:v>13</c:v>
                  </c:pt>
                  <c:pt idx="57">
                    <c:v>14</c:v>
                  </c:pt>
                  <c:pt idx="58">
                    <c:v>15</c:v>
                  </c:pt>
                  <c:pt idx="59">
                    <c:v>16</c:v>
                  </c:pt>
                  <c:pt idx="60">
                    <c:v>17</c:v>
                  </c:pt>
                  <c:pt idx="61">
                    <c:v>18</c:v>
                  </c:pt>
                  <c:pt idx="62">
                    <c:v>19</c:v>
                  </c:pt>
                  <c:pt idx="63">
                    <c:v>20</c:v>
                  </c:pt>
                  <c:pt idx="64">
                    <c:v>21</c:v>
                  </c:pt>
                  <c:pt idx="65">
                    <c:v>22</c:v>
                  </c:pt>
                  <c:pt idx="66">
                    <c:v>23</c:v>
                  </c:pt>
                  <c:pt idx="67">
                    <c:v>24</c:v>
                  </c:pt>
                  <c:pt idx="68">
                    <c:v>25</c:v>
                  </c:pt>
                  <c:pt idx="69">
                    <c:v>26</c:v>
                  </c:pt>
                  <c:pt idx="70">
                    <c:v>27</c:v>
                  </c:pt>
                  <c:pt idx="71">
                    <c:v>28</c:v>
                  </c:pt>
                  <c:pt idx="72">
                    <c:v>29</c:v>
                  </c:pt>
                  <c:pt idx="73">
                    <c:v>30</c:v>
                  </c:pt>
                </c:lvl>
                <c:lvl>
                  <c:pt idx="0">
                    <c:v>2020</c:v>
                  </c:pt>
                  <c:pt idx="44">
                    <c:v>2021</c:v>
                  </c:pt>
                </c:lvl>
              </c:multiLvlStrCache>
            </c:multiLvlStrRef>
          </c:cat>
          <c:val>
            <c:numRef>
              <c:f>KZN!$AE$5:$AE$78</c:f>
              <c:numCache>
                <c:formatCode>0;[Red]0</c:formatCode>
                <c:ptCount val="74"/>
                <c:pt idx="0">
                  <c:v>0</c:v>
                </c:pt>
                <c:pt idx="1">
                  <c:v>0</c:v>
                </c:pt>
                <c:pt idx="2">
                  <c:v>0.10302140532697357</c:v>
                </c:pt>
                <c:pt idx="3">
                  <c:v>0</c:v>
                </c:pt>
                <c:pt idx="4">
                  <c:v>0</c:v>
                </c:pt>
                <c:pt idx="5">
                  <c:v>0.20604281065394714</c:v>
                </c:pt>
                <c:pt idx="6">
                  <c:v>0.20604281065394714</c:v>
                </c:pt>
                <c:pt idx="7">
                  <c:v>0.30906421598092071</c:v>
                </c:pt>
                <c:pt idx="8">
                  <c:v>0.41208562130789428</c:v>
                </c:pt>
                <c:pt idx="9">
                  <c:v>0.10302140532697357</c:v>
                </c:pt>
                <c:pt idx="10">
                  <c:v>0.82417124261578856</c:v>
                </c:pt>
                <c:pt idx="11">
                  <c:v>1.44229967457763</c:v>
                </c:pt>
                <c:pt idx="12">
                  <c:v>1.8543852958855245</c:v>
                </c:pt>
                <c:pt idx="13">
                  <c:v>1.0302140532697357</c:v>
                </c:pt>
                <c:pt idx="14">
                  <c:v>5.4601344823295994</c:v>
                </c:pt>
                <c:pt idx="15">
                  <c:v>2.3694923225203923</c:v>
                </c:pt>
                <c:pt idx="16">
                  <c:v>14.526018151103274</c:v>
                </c:pt>
                <c:pt idx="17">
                  <c:v>36.98468451238351</c:v>
                </c:pt>
                <c:pt idx="18">
                  <c:v>70.466641243649931</c:v>
                </c:pt>
                <c:pt idx="19">
                  <c:v>107.6573685666874</c:v>
                </c:pt>
                <c:pt idx="20" formatCode="0.0;[Red]0.0">
                  <c:v>121.56525828582882</c:v>
                </c:pt>
                <c:pt idx="21">
                  <c:v>91.276965119698588</c:v>
                </c:pt>
                <c:pt idx="22">
                  <c:v>82.314102856251893</c:v>
                </c:pt>
                <c:pt idx="23">
                  <c:v>37.396770133691405</c:v>
                </c:pt>
                <c:pt idx="24">
                  <c:v>26.785565385013125</c:v>
                </c:pt>
                <c:pt idx="25">
                  <c:v>20.604281065394716</c:v>
                </c:pt>
                <c:pt idx="26">
                  <c:v>10.920268964659199</c:v>
                </c:pt>
                <c:pt idx="27">
                  <c:v>11.744440207274987</c:v>
                </c:pt>
                <c:pt idx="28">
                  <c:v>22.973773387915106</c:v>
                </c:pt>
                <c:pt idx="29">
                  <c:v>6.6963913462532814</c:v>
                </c:pt>
                <c:pt idx="30">
                  <c:v>4.6359632397138109</c:v>
                </c:pt>
                <c:pt idx="31">
                  <c:v>5.1510702663486789</c:v>
                </c:pt>
                <c:pt idx="32">
                  <c:v>5.9752415089644666</c:v>
                </c:pt>
                <c:pt idx="33">
                  <c:v>4.8420060503677584</c:v>
                </c:pt>
                <c:pt idx="34">
                  <c:v>5.0480488610217051</c:v>
                </c:pt>
                <c:pt idx="35">
                  <c:v>4.3268990237328904</c:v>
                </c:pt>
                <c:pt idx="36">
                  <c:v>2.5755351331743395</c:v>
                </c:pt>
                <c:pt idx="37">
                  <c:v>3.9148134024249956</c:v>
                </c:pt>
                <c:pt idx="38">
                  <c:v>4.1208562130789428</c:v>
                </c:pt>
                <c:pt idx="39">
                  <c:v>13.392782692506563</c:v>
                </c:pt>
                <c:pt idx="40" formatCode="0.0;[Red]0.0">
                  <c:v>41.929711968078244</c:v>
                </c:pt>
                <c:pt idx="41" formatCode="0.0;[Red]0.0">
                  <c:v>88.289344365216351</c:v>
                </c:pt>
                <c:pt idx="42" formatCode="0.0;[Red]0.0">
                  <c:v>153.39887253186365</c:v>
                </c:pt>
                <c:pt idx="43" formatCode="0.0;[Red]0.0">
                  <c:v>242.9244737610037</c:v>
                </c:pt>
                <c:pt idx="44" formatCode="0.0;[Red]0.0">
                  <c:v>307.10680927970822</c:v>
                </c:pt>
                <c:pt idx="45" formatCode="0.0;[Red]0.0">
                  <c:v>208.61834578712151</c:v>
                </c:pt>
                <c:pt idx="46" formatCode="0.0;[Red]0.0">
                  <c:v>124.3468362296571</c:v>
                </c:pt>
                <c:pt idx="47" formatCode="0.0;[Red]0.0">
                  <c:v>61.70982179085717</c:v>
                </c:pt>
                <c:pt idx="48" formatCode="0.0;[Red]0.0">
                  <c:v>28.53692927557168</c:v>
                </c:pt>
                <c:pt idx="49" formatCode="0.0;[Red]0.0">
                  <c:v>18.337810148201296</c:v>
                </c:pt>
                <c:pt idx="50" formatCode="0.0;[Red]0.0">
                  <c:v>13.392782692506563</c:v>
                </c:pt>
                <c:pt idx="51" formatCode="0.0;[Red]0.0">
                  <c:v>9.8900549113894627</c:v>
                </c:pt>
                <c:pt idx="52" formatCode="0.0;[Red]0.0">
                  <c:v>5.8722201036374937</c:v>
                </c:pt>
                <c:pt idx="53" formatCode="0.0;[Red]0.0">
                  <c:v>5.7691986983105199</c:v>
                </c:pt>
                <c:pt idx="54" formatCode="0.0;[Red]0.0">
                  <c:v>7.932648210176966</c:v>
                </c:pt>
                <c:pt idx="55" formatCode="0.0;[Red]0.0">
                  <c:v>2.1634495118664452</c:v>
                </c:pt>
                <c:pt idx="56" formatCode="0.0;[Red]0.0">
                  <c:v>2.6785565385013128</c:v>
                </c:pt>
                <c:pt idx="57" formatCode="0.0;[Red]0.0">
                  <c:v>1.9574067012124978</c:v>
                </c:pt>
                <c:pt idx="58" formatCode="0.0;[Red]0.0">
                  <c:v>2.5755351331743395</c:v>
                </c:pt>
                <c:pt idx="59" formatCode="0.0;[Red]0.0">
                  <c:v>2.3694923225203923</c:v>
                </c:pt>
                <c:pt idx="60" formatCode="0.0;[Red]0.0">
                  <c:v>1.7513638905585507</c:v>
                </c:pt>
                <c:pt idx="61" formatCode="0.0;[Red]0.0">
                  <c:v>1.7513638905585507</c:v>
                </c:pt>
                <c:pt idx="62" formatCode="0.0;[Red]0.0">
                  <c:v>3.6057491864440747</c:v>
                </c:pt>
                <c:pt idx="63" formatCode="0.0;[Red]0.0">
                  <c:v>2.3694923225203923</c:v>
                </c:pt>
                <c:pt idx="64" formatCode="0.0;[Red]0.0">
                  <c:v>2.1634495118664452</c:v>
                </c:pt>
                <c:pt idx="65" formatCode="0.0;[Red]0.0">
                  <c:v>4.6359632397138109</c:v>
                </c:pt>
                <c:pt idx="66" formatCode="0.0;[Red]0.0">
                  <c:v>6.6963913462532814</c:v>
                </c:pt>
                <c:pt idx="67" formatCode="0.0;[Red]0.0">
                  <c:v>13.495804097833538</c:v>
                </c:pt>
                <c:pt idx="68" formatCode="0.0;[Red]0.0">
                  <c:v>21.943559334645371</c:v>
                </c:pt>
                <c:pt idx="69" formatCode="0.0;[Red]0.0">
                  <c:v>33.687999541920362</c:v>
                </c:pt>
                <c:pt idx="70" formatCode="0.0;[Red]0.0">
                  <c:v>41.929711968078244</c:v>
                </c:pt>
                <c:pt idx="71" formatCode="0.0;[Red]0.0">
                  <c:v>21.531473713337476</c:v>
                </c:pt>
                <c:pt idx="72" formatCode="0.0;[Red]0.0">
                  <c:v>50.377467204890081</c:v>
                </c:pt>
                <c:pt idx="73" formatCode="0.0;[Red]0.0">
                  <c:v>41.414604941443379</c:v>
                </c:pt>
              </c:numCache>
            </c:numRef>
          </c:val>
          <c:smooth val="0"/>
          <c:extLst>
            <c:ext xmlns:c16="http://schemas.microsoft.com/office/drawing/2014/chart" uri="{C3380CC4-5D6E-409C-BE32-E72D297353CC}">
              <c16:uniqueId val="{00000002-B2CE-46C2-B2A1-604A22BE4A2C}"/>
            </c:ext>
          </c:extLst>
        </c:ser>
        <c:ser>
          <c:idx val="3"/>
          <c:order val="3"/>
          <c:tx>
            <c:strRef>
              <c:f>KZN!$AF$4</c:f>
              <c:strCache>
                <c:ptCount val="1"/>
                <c:pt idx="0">
                  <c:v>Ugu</c:v>
                </c:pt>
              </c:strCache>
            </c:strRef>
          </c:tx>
          <c:spPr>
            <a:ln w="28575" cap="rnd">
              <a:solidFill>
                <a:schemeClr val="accent4"/>
              </a:solidFill>
              <a:round/>
            </a:ln>
            <a:effectLst/>
          </c:spPr>
          <c:marker>
            <c:symbol val="none"/>
          </c:marker>
          <c:cat>
            <c:multiLvlStrRef>
              <c:f>KZN!$AA$5:$AB$78</c:f>
              <c:multiLvlStrCache>
                <c:ptCount val="74"/>
                <c:lvl>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1</c:v>
                  </c:pt>
                  <c:pt idx="45">
                    <c:v>2</c:v>
                  </c:pt>
                  <c:pt idx="46">
                    <c:v>3</c:v>
                  </c:pt>
                  <c:pt idx="47">
                    <c:v>4</c:v>
                  </c:pt>
                  <c:pt idx="48">
                    <c:v>5</c:v>
                  </c:pt>
                  <c:pt idx="49">
                    <c:v>6</c:v>
                  </c:pt>
                  <c:pt idx="50">
                    <c:v>7</c:v>
                  </c:pt>
                  <c:pt idx="51">
                    <c:v>8</c:v>
                  </c:pt>
                  <c:pt idx="52">
                    <c:v>9</c:v>
                  </c:pt>
                  <c:pt idx="53">
                    <c:v>10</c:v>
                  </c:pt>
                  <c:pt idx="54">
                    <c:v>11</c:v>
                  </c:pt>
                  <c:pt idx="55">
                    <c:v>12</c:v>
                  </c:pt>
                  <c:pt idx="56">
                    <c:v>13</c:v>
                  </c:pt>
                  <c:pt idx="57">
                    <c:v>14</c:v>
                  </c:pt>
                  <c:pt idx="58">
                    <c:v>15</c:v>
                  </c:pt>
                  <c:pt idx="59">
                    <c:v>16</c:v>
                  </c:pt>
                  <c:pt idx="60">
                    <c:v>17</c:v>
                  </c:pt>
                  <c:pt idx="61">
                    <c:v>18</c:v>
                  </c:pt>
                  <c:pt idx="62">
                    <c:v>19</c:v>
                  </c:pt>
                  <c:pt idx="63">
                    <c:v>20</c:v>
                  </c:pt>
                  <c:pt idx="64">
                    <c:v>21</c:v>
                  </c:pt>
                  <c:pt idx="65">
                    <c:v>22</c:v>
                  </c:pt>
                  <c:pt idx="66">
                    <c:v>23</c:v>
                  </c:pt>
                  <c:pt idx="67">
                    <c:v>24</c:v>
                  </c:pt>
                  <c:pt idx="68">
                    <c:v>25</c:v>
                  </c:pt>
                  <c:pt idx="69">
                    <c:v>26</c:v>
                  </c:pt>
                  <c:pt idx="70">
                    <c:v>27</c:v>
                  </c:pt>
                  <c:pt idx="71">
                    <c:v>28</c:v>
                  </c:pt>
                  <c:pt idx="72">
                    <c:v>29</c:v>
                  </c:pt>
                  <c:pt idx="73">
                    <c:v>30</c:v>
                  </c:pt>
                </c:lvl>
                <c:lvl>
                  <c:pt idx="0">
                    <c:v>2020</c:v>
                  </c:pt>
                  <c:pt idx="44">
                    <c:v>2021</c:v>
                  </c:pt>
                </c:lvl>
              </c:multiLvlStrCache>
            </c:multiLvlStrRef>
          </c:cat>
          <c:val>
            <c:numRef>
              <c:f>KZN!$AF$5:$AF$78</c:f>
              <c:numCache>
                <c:formatCode>0;[Red]0</c:formatCode>
                <c:ptCount val="74"/>
                <c:pt idx="0">
                  <c:v>0</c:v>
                </c:pt>
                <c:pt idx="1">
                  <c:v>0</c:v>
                </c:pt>
                <c:pt idx="2">
                  <c:v>0.12473109751141707</c:v>
                </c:pt>
                <c:pt idx="3">
                  <c:v>0</c:v>
                </c:pt>
                <c:pt idx="4">
                  <c:v>0.9978487800913366</c:v>
                </c:pt>
                <c:pt idx="5">
                  <c:v>1.3720420726255877</c:v>
                </c:pt>
                <c:pt idx="6">
                  <c:v>0.4989243900456683</c:v>
                </c:pt>
                <c:pt idx="7">
                  <c:v>0.24946219502283415</c:v>
                </c:pt>
                <c:pt idx="8">
                  <c:v>0.24946219502283415</c:v>
                </c:pt>
                <c:pt idx="9">
                  <c:v>0.12473109751141707</c:v>
                </c:pt>
                <c:pt idx="10">
                  <c:v>0.62365548755708533</c:v>
                </c:pt>
                <c:pt idx="11">
                  <c:v>0.12473109751141707</c:v>
                </c:pt>
                <c:pt idx="12">
                  <c:v>1.746235365159839</c:v>
                </c:pt>
                <c:pt idx="13">
                  <c:v>1.1225798776027536</c:v>
                </c:pt>
                <c:pt idx="14">
                  <c:v>1.3720420726255877</c:v>
                </c:pt>
                <c:pt idx="15">
                  <c:v>7.1096725581507734</c:v>
                </c:pt>
                <c:pt idx="16">
                  <c:v>12.348378653630288</c:v>
                </c:pt>
                <c:pt idx="17">
                  <c:v>39.415026813607788</c:v>
                </c:pt>
                <c:pt idx="18">
                  <c:v>60.993506683082941</c:v>
                </c:pt>
                <c:pt idx="19">
                  <c:v>87.685961550526201</c:v>
                </c:pt>
                <c:pt idx="20" formatCode="0.0;[Red]0.0">
                  <c:v>106.39562617723877</c:v>
                </c:pt>
                <c:pt idx="21">
                  <c:v>77.707473749612831</c:v>
                </c:pt>
                <c:pt idx="22">
                  <c:v>48.021472541895569</c:v>
                </c:pt>
                <c:pt idx="23">
                  <c:v>24.946219502283412</c:v>
                </c:pt>
                <c:pt idx="24">
                  <c:v>14.843000603858631</c:v>
                </c:pt>
                <c:pt idx="25">
                  <c:v>11.849454263584621</c:v>
                </c:pt>
                <c:pt idx="26">
                  <c:v>7.7333280457078581</c:v>
                </c:pt>
                <c:pt idx="27">
                  <c:v>11.101067678516118</c:v>
                </c:pt>
                <c:pt idx="28">
                  <c:v>8.9806390208220286</c:v>
                </c:pt>
                <c:pt idx="29">
                  <c:v>3.6172018278310953</c:v>
                </c:pt>
                <c:pt idx="30">
                  <c:v>3.2430085352968439</c:v>
                </c:pt>
                <c:pt idx="31">
                  <c:v>2.7440841452511755</c:v>
                </c:pt>
                <c:pt idx="32">
                  <c:v>5.7376304855251847</c:v>
                </c:pt>
                <c:pt idx="33">
                  <c:v>6.4860170705936877</c:v>
                </c:pt>
                <c:pt idx="34">
                  <c:v>8.8559079233106104</c:v>
                </c:pt>
                <c:pt idx="35">
                  <c:v>7.1096725581507734</c:v>
                </c:pt>
                <c:pt idx="36">
                  <c:v>8.4817146307763611</c:v>
                </c:pt>
                <c:pt idx="37">
                  <c:v>10.103218898424782</c:v>
                </c:pt>
                <c:pt idx="38">
                  <c:v>17.711815846621221</c:v>
                </c:pt>
                <c:pt idx="39">
                  <c:v>41.784917666324716</c:v>
                </c:pt>
                <c:pt idx="40" formatCode="0.0;[Red]0.0">
                  <c:v>97.539718253928143</c:v>
                </c:pt>
                <c:pt idx="41" formatCode="0.0;[Red]0.0">
                  <c:v>130.09453470440801</c:v>
                </c:pt>
                <c:pt idx="42" formatCode="0.0;[Red]0.0">
                  <c:v>149.42785481867764</c:v>
                </c:pt>
                <c:pt idx="43" formatCode="0.0;[Red]0.0">
                  <c:v>182.48159565920315</c:v>
                </c:pt>
                <c:pt idx="44" formatCode="0.0;[Red]0.0">
                  <c:v>162.02569566733078</c:v>
                </c:pt>
                <c:pt idx="45" formatCode="0.0;[Red]0.0">
                  <c:v>106.14616398221591</c:v>
                </c:pt>
                <c:pt idx="46" formatCode="0.0;[Red]0.0">
                  <c:v>77.832204847124245</c:v>
                </c:pt>
                <c:pt idx="47" formatCode="0.0;[Red]0.0">
                  <c:v>41.909648763836131</c:v>
                </c:pt>
                <c:pt idx="48" formatCode="0.0;[Red]0.0">
                  <c:v>25.694606087351914</c:v>
                </c:pt>
                <c:pt idx="49" formatCode="0.0;[Red]0.0">
                  <c:v>14.344076213812961</c:v>
                </c:pt>
                <c:pt idx="50" formatCode="0.0;[Red]0.0">
                  <c:v>8.4817146307763611</c:v>
                </c:pt>
                <c:pt idx="51" formatCode="0.0;[Red]0.0">
                  <c:v>6.2365548755708531</c:v>
                </c:pt>
                <c:pt idx="52" formatCode="0.0;[Red]0.0">
                  <c:v>3.8666640228539291</c:v>
                </c:pt>
                <c:pt idx="53" formatCode="0.0;[Red]0.0">
                  <c:v>4.4903195104110143</c:v>
                </c:pt>
                <c:pt idx="54" formatCode="0.0;[Red]0.0">
                  <c:v>2.7440841452511755</c:v>
                </c:pt>
                <c:pt idx="55" formatCode="0.0;[Red]0.0">
                  <c:v>2.7440841452511755</c:v>
                </c:pt>
                <c:pt idx="56" formatCode="0.0;[Red]0.0">
                  <c:v>3.7419329253425118</c:v>
                </c:pt>
                <c:pt idx="57" formatCode="0.0;[Red]0.0">
                  <c:v>1.9956975601826732</c:v>
                </c:pt>
                <c:pt idx="58" formatCode="0.0;[Red]0.0">
                  <c:v>1.4967731701370046</c:v>
                </c:pt>
                <c:pt idx="59" formatCode="0.0;[Red]0.0">
                  <c:v>1.9956975601826732</c:v>
                </c:pt>
                <c:pt idx="60" formatCode="0.0;[Red]0.0">
                  <c:v>1.6215042676484219</c:v>
                </c:pt>
                <c:pt idx="61" formatCode="0.0;[Red]0.0">
                  <c:v>3.492470730319678</c:v>
                </c:pt>
                <c:pt idx="62" formatCode="0.0;[Red]0.0">
                  <c:v>1.9956975601826732</c:v>
                </c:pt>
                <c:pt idx="63" formatCode="0.0;[Red]0.0">
                  <c:v>1.1225798776027536</c:v>
                </c:pt>
                <c:pt idx="64" formatCode="0.0;[Red]0.0">
                  <c:v>1.4967731701370046</c:v>
                </c:pt>
                <c:pt idx="65" formatCode="0.0;[Red]0.0">
                  <c:v>2.2451597552055071</c:v>
                </c:pt>
                <c:pt idx="66" formatCode="0.0;[Red]0.0">
                  <c:v>7.1096725581507734</c:v>
                </c:pt>
                <c:pt idx="67" formatCode="0.0;[Red]0.0">
                  <c:v>11.101067678516118</c:v>
                </c:pt>
                <c:pt idx="68" formatCode="0.0;[Red]0.0">
                  <c:v>19.832244504315316</c:v>
                </c:pt>
                <c:pt idx="69" formatCode="0.0;[Red]0.0">
                  <c:v>35.673093888265278</c:v>
                </c:pt>
                <c:pt idx="70" formatCode="0.0;[Red]0.0">
                  <c:v>34.301051815639696</c:v>
                </c:pt>
                <c:pt idx="71" formatCode="0.0;[Red]0.0">
                  <c:v>15.591387188927133</c:v>
                </c:pt>
                <c:pt idx="72" formatCode="0.0;[Red]0.0">
                  <c:v>30.683849987808596</c:v>
                </c:pt>
                <c:pt idx="73" formatCode="0.0;[Red]0.0">
                  <c:v>27.815034745046006</c:v>
                </c:pt>
              </c:numCache>
            </c:numRef>
          </c:val>
          <c:smooth val="0"/>
          <c:extLst>
            <c:ext xmlns:c16="http://schemas.microsoft.com/office/drawing/2014/chart" uri="{C3380CC4-5D6E-409C-BE32-E72D297353CC}">
              <c16:uniqueId val="{00000003-B2CE-46C2-B2A1-604A22BE4A2C}"/>
            </c:ext>
          </c:extLst>
        </c:ser>
        <c:ser>
          <c:idx val="4"/>
          <c:order val="4"/>
          <c:tx>
            <c:strRef>
              <c:f>KZN!$AG$4</c:f>
              <c:strCache>
                <c:ptCount val="1"/>
                <c:pt idx="0">
                  <c:v>Zululand</c:v>
                </c:pt>
              </c:strCache>
            </c:strRef>
          </c:tx>
          <c:spPr>
            <a:ln w="28575" cap="rnd">
              <a:solidFill>
                <a:schemeClr val="accent5"/>
              </a:solidFill>
              <a:round/>
            </a:ln>
            <a:effectLst/>
          </c:spPr>
          <c:marker>
            <c:symbol val="none"/>
          </c:marker>
          <c:cat>
            <c:multiLvlStrRef>
              <c:f>KZN!$AA$5:$AB$78</c:f>
              <c:multiLvlStrCache>
                <c:ptCount val="74"/>
                <c:lvl>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1</c:v>
                  </c:pt>
                  <c:pt idx="45">
                    <c:v>2</c:v>
                  </c:pt>
                  <c:pt idx="46">
                    <c:v>3</c:v>
                  </c:pt>
                  <c:pt idx="47">
                    <c:v>4</c:v>
                  </c:pt>
                  <c:pt idx="48">
                    <c:v>5</c:v>
                  </c:pt>
                  <c:pt idx="49">
                    <c:v>6</c:v>
                  </c:pt>
                  <c:pt idx="50">
                    <c:v>7</c:v>
                  </c:pt>
                  <c:pt idx="51">
                    <c:v>8</c:v>
                  </c:pt>
                  <c:pt idx="52">
                    <c:v>9</c:v>
                  </c:pt>
                  <c:pt idx="53">
                    <c:v>10</c:v>
                  </c:pt>
                  <c:pt idx="54">
                    <c:v>11</c:v>
                  </c:pt>
                  <c:pt idx="55">
                    <c:v>12</c:v>
                  </c:pt>
                  <c:pt idx="56">
                    <c:v>13</c:v>
                  </c:pt>
                  <c:pt idx="57">
                    <c:v>14</c:v>
                  </c:pt>
                  <c:pt idx="58">
                    <c:v>15</c:v>
                  </c:pt>
                  <c:pt idx="59">
                    <c:v>16</c:v>
                  </c:pt>
                  <c:pt idx="60">
                    <c:v>17</c:v>
                  </c:pt>
                  <c:pt idx="61">
                    <c:v>18</c:v>
                  </c:pt>
                  <c:pt idx="62">
                    <c:v>19</c:v>
                  </c:pt>
                  <c:pt idx="63">
                    <c:v>20</c:v>
                  </c:pt>
                  <c:pt idx="64">
                    <c:v>21</c:v>
                  </c:pt>
                  <c:pt idx="65">
                    <c:v>22</c:v>
                  </c:pt>
                  <c:pt idx="66">
                    <c:v>23</c:v>
                  </c:pt>
                  <c:pt idx="67">
                    <c:v>24</c:v>
                  </c:pt>
                  <c:pt idx="68">
                    <c:v>25</c:v>
                  </c:pt>
                  <c:pt idx="69">
                    <c:v>26</c:v>
                  </c:pt>
                  <c:pt idx="70">
                    <c:v>27</c:v>
                  </c:pt>
                  <c:pt idx="71">
                    <c:v>28</c:v>
                  </c:pt>
                  <c:pt idx="72">
                    <c:v>29</c:v>
                  </c:pt>
                  <c:pt idx="73">
                    <c:v>30</c:v>
                  </c:pt>
                </c:lvl>
                <c:lvl>
                  <c:pt idx="0">
                    <c:v>2020</c:v>
                  </c:pt>
                  <c:pt idx="44">
                    <c:v>2021</c:v>
                  </c:pt>
                </c:lvl>
              </c:multiLvlStrCache>
            </c:multiLvlStrRef>
          </c:cat>
          <c:val>
            <c:numRef>
              <c:f>KZN!$AG$5:$AG$78</c:f>
              <c:numCache>
                <c:formatCode>0;[Red]0</c:formatCode>
                <c:ptCount val="74"/>
                <c:pt idx="0">
                  <c:v>0</c:v>
                </c:pt>
                <c:pt idx="1">
                  <c:v>0</c:v>
                </c:pt>
                <c:pt idx="2">
                  <c:v>0</c:v>
                </c:pt>
                <c:pt idx="3">
                  <c:v>0.11353284767067255</c:v>
                </c:pt>
                <c:pt idx="4">
                  <c:v>0</c:v>
                </c:pt>
                <c:pt idx="5">
                  <c:v>0.11353284767067255</c:v>
                </c:pt>
                <c:pt idx="6">
                  <c:v>0</c:v>
                </c:pt>
                <c:pt idx="7">
                  <c:v>0.2270656953413451</c:v>
                </c:pt>
                <c:pt idx="8">
                  <c:v>0</c:v>
                </c:pt>
                <c:pt idx="9">
                  <c:v>0.2270656953413451</c:v>
                </c:pt>
                <c:pt idx="10">
                  <c:v>0.34059854301201764</c:v>
                </c:pt>
                <c:pt idx="11">
                  <c:v>0.34059854301201764</c:v>
                </c:pt>
                <c:pt idx="12">
                  <c:v>0.45413139068269021</c:v>
                </c:pt>
                <c:pt idx="13">
                  <c:v>0.2270656953413451</c:v>
                </c:pt>
                <c:pt idx="14">
                  <c:v>0.90826278136538041</c:v>
                </c:pt>
                <c:pt idx="15">
                  <c:v>3.1789197347788307</c:v>
                </c:pt>
                <c:pt idx="16">
                  <c:v>16.57579575991819</c:v>
                </c:pt>
                <c:pt idx="17">
                  <c:v>40.985358009112787</c:v>
                </c:pt>
                <c:pt idx="18">
                  <c:v>70.39036555581697</c:v>
                </c:pt>
                <c:pt idx="19" formatCode="0.0;[Red]0.0">
                  <c:v>97.070584758425014</c:v>
                </c:pt>
                <c:pt idx="20" formatCode="0.0;[Red]0.0">
                  <c:v>99.454774559509147</c:v>
                </c:pt>
                <c:pt idx="21">
                  <c:v>60.967139199151148</c:v>
                </c:pt>
                <c:pt idx="22">
                  <c:v>43.937212048550272</c:v>
                </c:pt>
                <c:pt idx="23">
                  <c:v>24.182496553853252</c:v>
                </c:pt>
                <c:pt idx="24">
                  <c:v>14.191605958834067</c:v>
                </c:pt>
                <c:pt idx="25">
                  <c:v>8.1743650322884225</c:v>
                </c:pt>
                <c:pt idx="26">
                  <c:v>8.1743650322884225</c:v>
                </c:pt>
                <c:pt idx="27">
                  <c:v>4.3142482114855563</c:v>
                </c:pt>
                <c:pt idx="28">
                  <c:v>7.2661022509230433</c:v>
                </c:pt>
                <c:pt idx="29">
                  <c:v>2.4977226487547957</c:v>
                </c:pt>
                <c:pt idx="30">
                  <c:v>2.2706569534134506</c:v>
                </c:pt>
                <c:pt idx="31">
                  <c:v>3.1789197347788307</c:v>
                </c:pt>
                <c:pt idx="32">
                  <c:v>3.5195182777908487</c:v>
                </c:pt>
                <c:pt idx="33">
                  <c:v>2.0435912580721056</c:v>
                </c:pt>
                <c:pt idx="34">
                  <c:v>2.6112554964254682</c:v>
                </c:pt>
                <c:pt idx="35">
                  <c:v>2.0435912580721056</c:v>
                </c:pt>
                <c:pt idx="36">
                  <c:v>2.1571241057427781</c:v>
                </c:pt>
                <c:pt idx="37">
                  <c:v>2.3841898010841232</c:v>
                </c:pt>
                <c:pt idx="38">
                  <c:v>1.7029927150600881</c:v>
                </c:pt>
                <c:pt idx="39">
                  <c:v>5.4495766881922822</c:v>
                </c:pt>
                <c:pt idx="40" formatCode="0.0;[Red]0.0">
                  <c:v>8.1743650322884225</c:v>
                </c:pt>
                <c:pt idx="41" formatCode="0.0;[Red]0.0">
                  <c:v>21.230642514415763</c:v>
                </c:pt>
                <c:pt idx="42" formatCode="0.0;[Red]0.0">
                  <c:v>38.941766751040682</c:v>
                </c:pt>
                <c:pt idx="43" formatCode="0.0;[Red]0.0">
                  <c:v>85.490234296016425</c:v>
                </c:pt>
                <c:pt idx="44" formatCode="0.0;[Red]0.0">
                  <c:v>144.41378223709546</c:v>
                </c:pt>
                <c:pt idx="45" formatCode="0.0;[Red]0.0">
                  <c:v>119.89068714023018</c:v>
                </c:pt>
                <c:pt idx="46" formatCode="0.0;[Red]0.0">
                  <c:v>99.681840254850499</c:v>
                </c:pt>
                <c:pt idx="47" formatCode="0.0;[Red]0.0">
                  <c:v>37.011708340639245</c:v>
                </c:pt>
                <c:pt idx="48" formatCode="0.0;[Red]0.0">
                  <c:v>32.129795890800324</c:v>
                </c:pt>
                <c:pt idx="49" formatCode="0.0;[Red]0.0">
                  <c:v>19.641182647026351</c:v>
                </c:pt>
                <c:pt idx="50" formatCode="0.0;[Red]0.0">
                  <c:v>12.942744634456668</c:v>
                </c:pt>
                <c:pt idx="51" formatCode="0.0;[Red]0.0">
                  <c:v>9.9908905950191826</c:v>
                </c:pt>
                <c:pt idx="52" formatCode="0.0;[Red]0.0">
                  <c:v>10.3314891380312</c:v>
                </c:pt>
                <c:pt idx="53" formatCode="0.0;[Red]0.0">
                  <c:v>11.12621907172591</c:v>
                </c:pt>
                <c:pt idx="54" formatCode="0.0;[Red]0.0">
                  <c:v>11.239751919396582</c:v>
                </c:pt>
                <c:pt idx="55" formatCode="0.0;[Red]0.0">
                  <c:v>7.379635098593714</c:v>
                </c:pt>
                <c:pt idx="56" formatCode="0.0;[Red]0.0">
                  <c:v>8.51496357530044</c:v>
                </c:pt>
                <c:pt idx="57" formatCode="0.0;[Red]0.0">
                  <c:v>3.2924525824495037</c:v>
                </c:pt>
                <c:pt idx="58" formatCode="0.0;[Red]0.0">
                  <c:v>3.1789197347788307</c:v>
                </c:pt>
                <c:pt idx="59" formatCode="0.0;[Red]0.0">
                  <c:v>2.3841898010841232</c:v>
                </c:pt>
                <c:pt idx="60" formatCode="0.0;[Red]0.0">
                  <c:v>2.2706569534134506</c:v>
                </c:pt>
                <c:pt idx="61" formatCode="0.0;[Red]0.0">
                  <c:v>2.0435912580721056</c:v>
                </c:pt>
                <c:pt idx="62" formatCode="0.0;[Red]0.0">
                  <c:v>1.9300584104014331</c:v>
                </c:pt>
                <c:pt idx="63" formatCode="0.0;[Red]0.0">
                  <c:v>2.6112554964254682</c:v>
                </c:pt>
                <c:pt idx="64" formatCode="0.0;[Red]0.0">
                  <c:v>3.4059854301201762</c:v>
                </c:pt>
                <c:pt idx="65" formatCode="0.0;[Red]0.0">
                  <c:v>6.8119708602403524</c:v>
                </c:pt>
                <c:pt idx="66" formatCode="0.0;[Red]0.0">
                  <c:v>11.920949005420615</c:v>
                </c:pt>
                <c:pt idx="67" formatCode="0.0;[Red]0.0">
                  <c:v>16.008131521564827</c:v>
                </c:pt>
                <c:pt idx="68" formatCode="0.0;[Red]0.0">
                  <c:v>19.187051256343658</c:v>
                </c:pt>
                <c:pt idx="69" formatCode="0.0;[Red]0.0">
                  <c:v>29.518540394374856</c:v>
                </c:pt>
                <c:pt idx="70" formatCode="0.0;[Red]0.0">
                  <c:v>40.417693770759421</c:v>
                </c:pt>
                <c:pt idx="71" formatCode="0.0;[Red]0.0">
                  <c:v>20.6629782760624</c:v>
                </c:pt>
                <c:pt idx="72" formatCode="0.0;[Red]0.0">
                  <c:v>42.234219333490181</c:v>
                </c:pt>
                <c:pt idx="73" formatCode="0.0;[Red]0.0">
                  <c:v>39.850029532406062</c:v>
                </c:pt>
              </c:numCache>
            </c:numRef>
          </c:val>
          <c:smooth val="0"/>
          <c:extLst>
            <c:ext xmlns:c16="http://schemas.microsoft.com/office/drawing/2014/chart" uri="{C3380CC4-5D6E-409C-BE32-E72D297353CC}">
              <c16:uniqueId val="{00000004-B2CE-46C2-B2A1-604A22BE4A2C}"/>
            </c:ext>
          </c:extLst>
        </c:ser>
        <c:ser>
          <c:idx val="5"/>
          <c:order val="5"/>
          <c:tx>
            <c:strRef>
              <c:f>KZN!$AH$4</c:f>
              <c:strCache>
                <c:ptCount val="1"/>
                <c:pt idx="0">
                  <c:v>eThekwini</c:v>
                </c:pt>
              </c:strCache>
            </c:strRef>
          </c:tx>
          <c:spPr>
            <a:ln w="28575" cap="rnd">
              <a:solidFill>
                <a:schemeClr val="accent6"/>
              </a:solidFill>
              <a:round/>
            </a:ln>
            <a:effectLst/>
          </c:spPr>
          <c:marker>
            <c:symbol val="none"/>
          </c:marker>
          <c:cat>
            <c:multiLvlStrRef>
              <c:f>KZN!$AA$5:$AB$78</c:f>
              <c:multiLvlStrCache>
                <c:ptCount val="74"/>
                <c:lvl>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1</c:v>
                  </c:pt>
                  <c:pt idx="45">
                    <c:v>2</c:v>
                  </c:pt>
                  <c:pt idx="46">
                    <c:v>3</c:v>
                  </c:pt>
                  <c:pt idx="47">
                    <c:v>4</c:v>
                  </c:pt>
                  <c:pt idx="48">
                    <c:v>5</c:v>
                  </c:pt>
                  <c:pt idx="49">
                    <c:v>6</c:v>
                  </c:pt>
                  <c:pt idx="50">
                    <c:v>7</c:v>
                  </c:pt>
                  <c:pt idx="51">
                    <c:v>8</c:v>
                  </c:pt>
                  <c:pt idx="52">
                    <c:v>9</c:v>
                  </c:pt>
                  <c:pt idx="53">
                    <c:v>10</c:v>
                  </c:pt>
                  <c:pt idx="54">
                    <c:v>11</c:v>
                  </c:pt>
                  <c:pt idx="55">
                    <c:v>12</c:v>
                  </c:pt>
                  <c:pt idx="56">
                    <c:v>13</c:v>
                  </c:pt>
                  <c:pt idx="57">
                    <c:v>14</c:v>
                  </c:pt>
                  <c:pt idx="58">
                    <c:v>15</c:v>
                  </c:pt>
                  <c:pt idx="59">
                    <c:v>16</c:v>
                  </c:pt>
                  <c:pt idx="60">
                    <c:v>17</c:v>
                  </c:pt>
                  <c:pt idx="61">
                    <c:v>18</c:v>
                  </c:pt>
                  <c:pt idx="62">
                    <c:v>19</c:v>
                  </c:pt>
                  <c:pt idx="63">
                    <c:v>20</c:v>
                  </c:pt>
                  <c:pt idx="64">
                    <c:v>21</c:v>
                  </c:pt>
                  <c:pt idx="65">
                    <c:v>22</c:v>
                  </c:pt>
                  <c:pt idx="66">
                    <c:v>23</c:v>
                  </c:pt>
                  <c:pt idx="67">
                    <c:v>24</c:v>
                  </c:pt>
                  <c:pt idx="68">
                    <c:v>25</c:v>
                  </c:pt>
                  <c:pt idx="69">
                    <c:v>26</c:v>
                  </c:pt>
                  <c:pt idx="70">
                    <c:v>27</c:v>
                  </c:pt>
                  <c:pt idx="71">
                    <c:v>28</c:v>
                  </c:pt>
                  <c:pt idx="72">
                    <c:v>29</c:v>
                  </c:pt>
                  <c:pt idx="73">
                    <c:v>30</c:v>
                  </c:pt>
                </c:lvl>
                <c:lvl>
                  <c:pt idx="0">
                    <c:v>2020</c:v>
                  </c:pt>
                  <c:pt idx="44">
                    <c:v>2021</c:v>
                  </c:pt>
                </c:lvl>
              </c:multiLvlStrCache>
            </c:multiLvlStrRef>
          </c:cat>
          <c:val>
            <c:numRef>
              <c:f>KZN!$AH$5:$AH$78</c:f>
              <c:numCache>
                <c:formatCode>0;[Red]0</c:formatCode>
                <c:ptCount val="74"/>
                <c:pt idx="0">
                  <c:v>0.15070815338487051</c:v>
                </c:pt>
                <c:pt idx="1">
                  <c:v>0.20094420451316067</c:v>
                </c:pt>
                <c:pt idx="2">
                  <c:v>1.8838519173108812</c:v>
                </c:pt>
                <c:pt idx="3">
                  <c:v>0.70330471579606235</c:v>
                </c:pt>
                <c:pt idx="4">
                  <c:v>2.4364484797220731</c:v>
                </c:pt>
                <c:pt idx="5">
                  <c:v>3.6672317323651824</c:v>
                </c:pt>
                <c:pt idx="6">
                  <c:v>3.7174677834934728</c:v>
                </c:pt>
                <c:pt idx="7">
                  <c:v>3.4411695022878765</c:v>
                </c:pt>
                <c:pt idx="8">
                  <c:v>1.8084978406184462</c:v>
                </c:pt>
                <c:pt idx="9">
                  <c:v>2.1601501985164773</c:v>
                </c:pt>
                <c:pt idx="10">
                  <c:v>3.541641604544457</c:v>
                </c:pt>
                <c:pt idx="11">
                  <c:v>3.0141630676974098</c:v>
                </c:pt>
                <c:pt idx="12">
                  <c:v>7.4851716181152348</c:v>
                </c:pt>
                <c:pt idx="13">
                  <c:v>7.2842274136020748</c:v>
                </c:pt>
                <c:pt idx="14">
                  <c:v>10.348626532427774</c:v>
                </c:pt>
                <c:pt idx="15">
                  <c:v>16.628132923464044</c:v>
                </c:pt>
                <c:pt idx="16">
                  <c:v>50.035106923777001</c:v>
                </c:pt>
                <c:pt idx="17">
                  <c:v>94.845664530211835</c:v>
                </c:pt>
                <c:pt idx="18">
                  <c:v>135.96387237871735</c:v>
                </c:pt>
                <c:pt idx="19">
                  <c:v>163.19181209025061</c:v>
                </c:pt>
                <c:pt idx="20" formatCode="0.0;[Red]0.0">
                  <c:v>166.98463395043652</c:v>
                </c:pt>
                <c:pt idx="21">
                  <c:v>126.54461279216294</c:v>
                </c:pt>
                <c:pt idx="22">
                  <c:v>83.216018694012661</c:v>
                </c:pt>
                <c:pt idx="23">
                  <c:v>51.090063997471105</c:v>
                </c:pt>
                <c:pt idx="24">
                  <c:v>38.857585547732448</c:v>
                </c:pt>
                <c:pt idx="25">
                  <c:v>25.720858177684566</c:v>
                </c:pt>
                <c:pt idx="26">
                  <c:v>18.034742355056171</c:v>
                </c:pt>
                <c:pt idx="27">
                  <c:v>14.191684443741972</c:v>
                </c:pt>
                <c:pt idx="28">
                  <c:v>10.700278890325805</c:v>
                </c:pt>
                <c:pt idx="29">
                  <c:v>6.1287982376514014</c:v>
                </c:pt>
                <c:pt idx="30">
                  <c:v>5.9278540331382397</c:v>
                </c:pt>
                <c:pt idx="31">
                  <c:v>7.0079291323964776</c:v>
                </c:pt>
                <c:pt idx="32">
                  <c:v>9.5699677399392762</c:v>
                </c:pt>
                <c:pt idx="33">
                  <c:v>9.821147995580727</c:v>
                </c:pt>
                <c:pt idx="34">
                  <c:v>9.3690235354261162</c:v>
                </c:pt>
                <c:pt idx="35">
                  <c:v>8.4396565895527491</c:v>
                </c:pt>
                <c:pt idx="36">
                  <c:v>10.323508506863629</c:v>
                </c:pt>
                <c:pt idx="37">
                  <c:v>14.015858264792955</c:v>
                </c:pt>
                <c:pt idx="38">
                  <c:v>22.706695109987155</c:v>
                </c:pt>
                <c:pt idx="39">
                  <c:v>53.250214195987574</c:v>
                </c:pt>
                <c:pt idx="40" formatCode="0.0;[Red]0.0">
                  <c:v>153.3204280435416</c:v>
                </c:pt>
                <c:pt idx="41" formatCode="0.0;[Red]0.0">
                  <c:v>245.50358186395405</c:v>
                </c:pt>
                <c:pt idx="42" formatCode="0.0;[Red]0.0">
                  <c:v>302.4210277923068</c:v>
                </c:pt>
                <c:pt idx="43" formatCode="0.0;[Red]0.0">
                  <c:v>384.02949285021418</c:v>
                </c:pt>
                <c:pt idx="44" formatCode="0.0;[Red]0.0">
                  <c:v>372.42496503957915</c:v>
                </c:pt>
                <c:pt idx="45" formatCode="0.0;[Red]0.0">
                  <c:v>201.22050279436627</c:v>
                </c:pt>
                <c:pt idx="46" formatCode="0.0;[Red]0.0">
                  <c:v>113.33253134542262</c:v>
                </c:pt>
                <c:pt idx="47" formatCode="0.0;[Red]0.0">
                  <c:v>56.415085417069861</c:v>
                </c:pt>
                <c:pt idx="48" formatCode="0.0;[Red]0.0">
                  <c:v>38.053808729679801</c:v>
                </c:pt>
                <c:pt idx="49" formatCode="0.0;[Red]0.0">
                  <c:v>21.551265934036483</c:v>
                </c:pt>
                <c:pt idx="50" formatCode="0.0;[Red]0.0">
                  <c:v>11.604527810635028</c:v>
                </c:pt>
                <c:pt idx="51" formatCode="0.0;[Red]0.0">
                  <c:v>11.378465580557723</c:v>
                </c:pt>
                <c:pt idx="52" formatCode="0.0;[Red]0.0">
                  <c:v>8.9420171008356508</c:v>
                </c:pt>
                <c:pt idx="53" formatCode="0.0;[Red]0.0">
                  <c:v>6.8572209790116085</c:v>
                </c:pt>
                <c:pt idx="54" formatCode="0.0;[Red]0.0">
                  <c:v>4.1947102692122291</c:v>
                </c:pt>
                <c:pt idx="55" formatCode="0.0;[Red]0.0">
                  <c:v>4.2449463203405191</c:v>
                </c:pt>
                <c:pt idx="56" formatCode="0.0;[Red]0.0">
                  <c:v>4.44589052485368</c:v>
                </c:pt>
                <c:pt idx="57" formatCode="0.0;[Red]0.0">
                  <c:v>3.8932939624424878</c:v>
                </c:pt>
                <c:pt idx="58" formatCode="0.0;[Red]0.0">
                  <c:v>5.2496673429063225</c:v>
                </c:pt>
                <c:pt idx="59" formatCode="0.0;[Red]0.0">
                  <c:v>3.9184119880066333</c:v>
                </c:pt>
                <c:pt idx="60" formatCode="0.0;[Red]0.0">
                  <c:v>3.8430579113141978</c:v>
                </c:pt>
                <c:pt idx="61" formatCode="0.0;[Red]0.0">
                  <c:v>5.4506115474194834</c:v>
                </c:pt>
                <c:pt idx="62" formatCode="0.0;[Red]0.0">
                  <c:v>5.5008475985477734</c:v>
                </c:pt>
                <c:pt idx="63" formatCode="0.0;[Red]0.0">
                  <c:v>7.8368239760132665</c:v>
                </c:pt>
                <c:pt idx="64" formatCode="0.0;[Red]0.0">
                  <c:v>8.8415449985790691</c:v>
                </c:pt>
                <c:pt idx="65" formatCode="0.0;[Red]0.0">
                  <c:v>10.775632967018241</c:v>
                </c:pt>
                <c:pt idx="66" formatCode="0.0;[Red]0.0">
                  <c:v>25.871566331069438</c:v>
                </c:pt>
                <c:pt idx="67" formatCode="0.0;[Red]0.0">
                  <c:v>33.532564128133686</c:v>
                </c:pt>
                <c:pt idx="68" formatCode="0.0;[Red]0.0">
                  <c:v>43.328594098150269</c:v>
                </c:pt>
                <c:pt idx="69" formatCode="0.0;[Red]0.0">
                  <c:v>68.170321381089749</c:v>
                </c:pt>
                <c:pt idx="70" formatCode="0.0;[Red]0.0">
                  <c:v>77.564462942080027</c:v>
                </c:pt>
                <c:pt idx="71" formatCode="0.0;[Red]0.0">
                  <c:v>23.786770209245393</c:v>
                </c:pt>
                <c:pt idx="72" formatCode="0.0;[Red]0.0">
                  <c:v>70.857950116453281</c:v>
                </c:pt>
                <c:pt idx="73" formatCode="0.0;[Red]0.0">
                  <c:v>98.085889827986549</c:v>
                </c:pt>
              </c:numCache>
            </c:numRef>
          </c:val>
          <c:smooth val="0"/>
          <c:extLst>
            <c:ext xmlns:c16="http://schemas.microsoft.com/office/drawing/2014/chart" uri="{C3380CC4-5D6E-409C-BE32-E72D297353CC}">
              <c16:uniqueId val="{00000005-B2CE-46C2-B2A1-604A22BE4A2C}"/>
            </c:ext>
          </c:extLst>
        </c:ser>
        <c:ser>
          <c:idx val="6"/>
          <c:order val="6"/>
          <c:tx>
            <c:strRef>
              <c:f>KZN!$AI$4</c:f>
              <c:strCache>
                <c:ptCount val="1"/>
                <c:pt idx="0">
                  <c:v>iLembe</c:v>
                </c:pt>
              </c:strCache>
            </c:strRef>
          </c:tx>
          <c:spPr>
            <a:ln w="28575" cap="rnd">
              <a:solidFill>
                <a:srgbClr val="7030A0"/>
              </a:solidFill>
              <a:round/>
            </a:ln>
            <a:effectLst/>
          </c:spPr>
          <c:marker>
            <c:symbol val="none"/>
          </c:marker>
          <c:cat>
            <c:multiLvlStrRef>
              <c:f>KZN!$AA$5:$AB$78</c:f>
              <c:multiLvlStrCache>
                <c:ptCount val="74"/>
                <c:lvl>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1</c:v>
                  </c:pt>
                  <c:pt idx="45">
                    <c:v>2</c:v>
                  </c:pt>
                  <c:pt idx="46">
                    <c:v>3</c:v>
                  </c:pt>
                  <c:pt idx="47">
                    <c:v>4</c:v>
                  </c:pt>
                  <c:pt idx="48">
                    <c:v>5</c:v>
                  </c:pt>
                  <c:pt idx="49">
                    <c:v>6</c:v>
                  </c:pt>
                  <c:pt idx="50">
                    <c:v>7</c:v>
                  </c:pt>
                  <c:pt idx="51">
                    <c:v>8</c:v>
                  </c:pt>
                  <c:pt idx="52">
                    <c:v>9</c:v>
                  </c:pt>
                  <c:pt idx="53">
                    <c:v>10</c:v>
                  </c:pt>
                  <c:pt idx="54">
                    <c:v>11</c:v>
                  </c:pt>
                  <c:pt idx="55">
                    <c:v>12</c:v>
                  </c:pt>
                  <c:pt idx="56">
                    <c:v>13</c:v>
                  </c:pt>
                  <c:pt idx="57">
                    <c:v>14</c:v>
                  </c:pt>
                  <c:pt idx="58">
                    <c:v>15</c:v>
                  </c:pt>
                  <c:pt idx="59">
                    <c:v>16</c:v>
                  </c:pt>
                  <c:pt idx="60">
                    <c:v>17</c:v>
                  </c:pt>
                  <c:pt idx="61">
                    <c:v>18</c:v>
                  </c:pt>
                  <c:pt idx="62">
                    <c:v>19</c:v>
                  </c:pt>
                  <c:pt idx="63">
                    <c:v>20</c:v>
                  </c:pt>
                  <c:pt idx="64">
                    <c:v>21</c:v>
                  </c:pt>
                  <c:pt idx="65">
                    <c:v>22</c:v>
                  </c:pt>
                  <c:pt idx="66">
                    <c:v>23</c:v>
                  </c:pt>
                  <c:pt idx="67">
                    <c:v>24</c:v>
                  </c:pt>
                  <c:pt idx="68">
                    <c:v>25</c:v>
                  </c:pt>
                  <c:pt idx="69">
                    <c:v>26</c:v>
                  </c:pt>
                  <c:pt idx="70">
                    <c:v>27</c:v>
                  </c:pt>
                  <c:pt idx="71">
                    <c:v>28</c:v>
                  </c:pt>
                  <c:pt idx="72">
                    <c:v>29</c:v>
                  </c:pt>
                  <c:pt idx="73">
                    <c:v>30</c:v>
                  </c:pt>
                </c:lvl>
                <c:lvl>
                  <c:pt idx="0">
                    <c:v>2020</c:v>
                  </c:pt>
                  <c:pt idx="44">
                    <c:v>2021</c:v>
                  </c:pt>
                </c:lvl>
              </c:multiLvlStrCache>
            </c:multiLvlStrRef>
          </c:cat>
          <c:val>
            <c:numRef>
              <c:f>KZN!$AI$5:$AI$78</c:f>
              <c:numCache>
                <c:formatCode>0;[Red]0</c:formatCode>
                <c:ptCount val="74"/>
                <c:pt idx="0">
                  <c:v>0</c:v>
                </c:pt>
                <c:pt idx="1">
                  <c:v>0</c:v>
                </c:pt>
                <c:pt idx="2">
                  <c:v>0</c:v>
                </c:pt>
                <c:pt idx="3">
                  <c:v>0</c:v>
                </c:pt>
                <c:pt idx="4">
                  <c:v>0.28796019396926592</c:v>
                </c:pt>
                <c:pt idx="5">
                  <c:v>0.14398009698463296</c:v>
                </c:pt>
                <c:pt idx="6">
                  <c:v>6.9110446552623825</c:v>
                </c:pt>
                <c:pt idx="7">
                  <c:v>3.4555223276311913</c:v>
                </c:pt>
                <c:pt idx="8">
                  <c:v>6.4791043643084834</c:v>
                </c:pt>
                <c:pt idx="9">
                  <c:v>6.4791043643084834</c:v>
                </c:pt>
                <c:pt idx="10">
                  <c:v>2.0157213577848614</c:v>
                </c:pt>
                <c:pt idx="11">
                  <c:v>9.3587063040011422</c:v>
                </c:pt>
                <c:pt idx="12">
                  <c:v>23.612735905479806</c:v>
                </c:pt>
                <c:pt idx="13">
                  <c:v>4.6073631035082547</c:v>
                </c:pt>
                <c:pt idx="14">
                  <c:v>3.3115422306465581</c:v>
                </c:pt>
                <c:pt idx="15">
                  <c:v>5.1832834914467867</c:v>
                </c:pt>
                <c:pt idx="16">
                  <c:v>11.518407758770637</c:v>
                </c:pt>
                <c:pt idx="17">
                  <c:v>37.434825216004569</c:v>
                </c:pt>
                <c:pt idx="18">
                  <c:v>65.079003837054088</c:v>
                </c:pt>
                <c:pt idx="19">
                  <c:v>70.694227619454779</c:v>
                </c:pt>
                <c:pt idx="20">
                  <c:v>91.139401391272671</c:v>
                </c:pt>
                <c:pt idx="21" formatCode="0.0;[Red]0.0">
                  <c:v>94.882883912873126</c:v>
                </c:pt>
                <c:pt idx="22">
                  <c:v>61.767461606407544</c:v>
                </c:pt>
                <c:pt idx="23">
                  <c:v>37.578805312989203</c:v>
                </c:pt>
                <c:pt idx="24">
                  <c:v>24.332636390402971</c:v>
                </c:pt>
                <c:pt idx="25">
                  <c:v>23.036815517541275</c:v>
                </c:pt>
                <c:pt idx="26">
                  <c:v>15.54985047434036</c:v>
                </c:pt>
                <c:pt idx="27">
                  <c:v>14.829949989417194</c:v>
                </c:pt>
                <c:pt idx="28">
                  <c:v>10.798507273847472</c:v>
                </c:pt>
                <c:pt idx="29">
                  <c:v>4.463383006523622</c:v>
                </c:pt>
                <c:pt idx="30">
                  <c:v>5.1832834914467867</c:v>
                </c:pt>
                <c:pt idx="31">
                  <c:v>5.1832834914467867</c:v>
                </c:pt>
                <c:pt idx="32">
                  <c:v>8.0628854311394456</c:v>
                </c:pt>
                <c:pt idx="33">
                  <c:v>5.3272635884314203</c:v>
                </c:pt>
                <c:pt idx="34">
                  <c:v>5.1832834914467867</c:v>
                </c:pt>
                <c:pt idx="35">
                  <c:v>6.9110446552623825</c:v>
                </c:pt>
                <c:pt idx="36">
                  <c:v>9.0707461100318767</c:v>
                </c:pt>
                <c:pt idx="37">
                  <c:v>9.6466664979704078</c:v>
                </c:pt>
                <c:pt idx="38">
                  <c:v>17.277611638155957</c:v>
                </c:pt>
                <c:pt idx="39">
                  <c:v>37.002884925050672</c:v>
                </c:pt>
                <c:pt idx="40" formatCode="0.0;[Red]0.0">
                  <c:v>116.19193826659881</c:v>
                </c:pt>
                <c:pt idx="41" formatCode="0.0;[Red]0.0">
                  <c:v>125.40666447361532</c:v>
                </c:pt>
                <c:pt idx="42" formatCode="0.0;[Red]0.0">
                  <c:v>150.45920134894143</c:v>
                </c:pt>
                <c:pt idx="43" formatCode="0.0;[Red]0.0">
                  <c:v>166.00905182328182</c:v>
                </c:pt>
                <c:pt idx="44" formatCode="0.0;[Red]0.0">
                  <c:v>188.90188724383844</c:v>
                </c:pt>
                <c:pt idx="45" formatCode="0.0;[Red]0.0">
                  <c:v>122.67104263090729</c:v>
                </c:pt>
                <c:pt idx="46" formatCode="0.0;[Red]0.0">
                  <c:v>64.35910335213093</c:v>
                </c:pt>
                <c:pt idx="47" formatCode="0.0;[Red]0.0">
                  <c:v>38.8746261858509</c:v>
                </c:pt>
                <c:pt idx="48" formatCode="0.0;[Red]0.0">
                  <c:v>17.277611638155957</c:v>
                </c:pt>
                <c:pt idx="49" formatCode="0.0;[Red]0.0">
                  <c:v>14.398009698463296</c:v>
                </c:pt>
                <c:pt idx="50" formatCode="0.0;[Red]0.0">
                  <c:v>4.1754228125543564</c:v>
                </c:pt>
                <c:pt idx="51" formatCode="0.0;[Red]0.0">
                  <c:v>4.463383006523622</c:v>
                </c:pt>
                <c:pt idx="52" formatCode="0.0;[Red]0.0">
                  <c:v>3.88746261858509</c:v>
                </c:pt>
                <c:pt idx="53" formatCode="0.0;[Red]0.0">
                  <c:v>5.4712436854160522</c:v>
                </c:pt>
                <c:pt idx="54" formatCode="0.0;[Red]0.0">
                  <c:v>3.4555223276311913</c:v>
                </c:pt>
                <c:pt idx="55" formatCode="0.0;[Red]0.0">
                  <c:v>2.4476616487387601</c:v>
                </c:pt>
                <c:pt idx="56" formatCode="0.0;[Red]0.0">
                  <c:v>1.7277611638155956</c:v>
                </c:pt>
                <c:pt idx="57" formatCode="0.0;[Red]0.0">
                  <c:v>1.0078606788924307</c:v>
                </c:pt>
                <c:pt idx="58" formatCode="0.0;[Red]0.0">
                  <c:v>2.0157213577848614</c:v>
                </c:pt>
                <c:pt idx="59" formatCode="0.0;[Red]0.0">
                  <c:v>1.0078606788924307</c:v>
                </c:pt>
                <c:pt idx="60" formatCode="0.0;[Red]0.0">
                  <c:v>1.2958208728616967</c:v>
                </c:pt>
                <c:pt idx="61" formatCode="0.0;[Red]0.0">
                  <c:v>0.71990048492316483</c:v>
                </c:pt>
                <c:pt idx="62" formatCode="0.0;[Red]0.0">
                  <c:v>1.5837810668309626</c:v>
                </c:pt>
                <c:pt idx="63" formatCode="0.0;[Red]0.0">
                  <c:v>4.3194029095389892</c:v>
                </c:pt>
                <c:pt idx="64" formatCode="0.0;[Red]0.0">
                  <c:v>8.2068655281240783</c:v>
                </c:pt>
                <c:pt idx="65" formatCode="0.0;[Red]0.0">
                  <c:v>7.4869650432009145</c:v>
                </c:pt>
                <c:pt idx="66" formatCode="0.0;[Red]0.0">
                  <c:v>18.141492220063753</c:v>
                </c:pt>
                <c:pt idx="67" formatCode="0.0;[Red]0.0">
                  <c:v>22.172934935633474</c:v>
                </c:pt>
                <c:pt idx="68" formatCode="0.0;[Red]0.0">
                  <c:v>24.908556778341502</c:v>
                </c:pt>
                <c:pt idx="69" formatCode="0.0;[Red]0.0">
                  <c:v>35.275123761235072</c:v>
                </c:pt>
                <c:pt idx="70" formatCode="0.0;[Red]0.0">
                  <c:v>36.282984440127507</c:v>
                </c:pt>
                <c:pt idx="71" formatCode="0.0;[Red]0.0">
                  <c:v>8.2068655281240783</c:v>
                </c:pt>
                <c:pt idx="72" formatCode="0.0;[Red]0.0">
                  <c:v>35.131143664250445</c:v>
                </c:pt>
                <c:pt idx="73" formatCode="0.0;[Red]0.0">
                  <c:v>37.578805312989203</c:v>
                </c:pt>
              </c:numCache>
            </c:numRef>
          </c:val>
          <c:smooth val="0"/>
          <c:extLst>
            <c:ext xmlns:c16="http://schemas.microsoft.com/office/drawing/2014/chart" uri="{C3380CC4-5D6E-409C-BE32-E72D297353CC}">
              <c16:uniqueId val="{00000006-B2CE-46C2-B2A1-604A22BE4A2C}"/>
            </c:ext>
          </c:extLst>
        </c:ser>
        <c:ser>
          <c:idx val="7"/>
          <c:order val="7"/>
          <c:tx>
            <c:strRef>
              <c:f>KZN!$AJ$4</c:f>
              <c:strCache>
                <c:ptCount val="1"/>
                <c:pt idx="0">
                  <c:v>uMgungundlovu</c:v>
                </c:pt>
              </c:strCache>
            </c:strRef>
          </c:tx>
          <c:spPr>
            <a:ln w="28575" cap="rnd">
              <a:solidFill>
                <a:schemeClr val="accent2">
                  <a:lumMod val="60000"/>
                </a:schemeClr>
              </a:solidFill>
              <a:round/>
            </a:ln>
            <a:effectLst/>
          </c:spPr>
          <c:marker>
            <c:symbol val="none"/>
          </c:marker>
          <c:cat>
            <c:multiLvlStrRef>
              <c:f>KZN!$AA$5:$AB$78</c:f>
              <c:multiLvlStrCache>
                <c:ptCount val="74"/>
                <c:lvl>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1</c:v>
                  </c:pt>
                  <c:pt idx="45">
                    <c:v>2</c:v>
                  </c:pt>
                  <c:pt idx="46">
                    <c:v>3</c:v>
                  </c:pt>
                  <c:pt idx="47">
                    <c:v>4</c:v>
                  </c:pt>
                  <c:pt idx="48">
                    <c:v>5</c:v>
                  </c:pt>
                  <c:pt idx="49">
                    <c:v>6</c:v>
                  </c:pt>
                  <c:pt idx="50">
                    <c:v>7</c:v>
                  </c:pt>
                  <c:pt idx="51">
                    <c:v>8</c:v>
                  </c:pt>
                  <c:pt idx="52">
                    <c:v>9</c:v>
                  </c:pt>
                  <c:pt idx="53">
                    <c:v>10</c:v>
                  </c:pt>
                  <c:pt idx="54">
                    <c:v>11</c:v>
                  </c:pt>
                  <c:pt idx="55">
                    <c:v>12</c:v>
                  </c:pt>
                  <c:pt idx="56">
                    <c:v>13</c:v>
                  </c:pt>
                  <c:pt idx="57">
                    <c:v>14</c:v>
                  </c:pt>
                  <c:pt idx="58">
                    <c:v>15</c:v>
                  </c:pt>
                  <c:pt idx="59">
                    <c:v>16</c:v>
                  </c:pt>
                  <c:pt idx="60">
                    <c:v>17</c:v>
                  </c:pt>
                  <c:pt idx="61">
                    <c:v>18</c:v>
                  </c:pt>
                  <c:pt idx="62">
                    <c:v>19</c:v>
                  </c:pt>
                  <c:pt idx="63">
                    <c:v>20</c:v>
                  </c:pt>
                  <c:pt idx="64">
                    <c:v>21</c:v>
                  </c:pt>
                  <c:pt idx="65">
                    <c:v>22</c:v>
                  </c:pt>
                  <c:pt idx="66">
                    <c:v>23</c:v>
                  </c:pt>
                  <c:pt idx="67">
                    <c:v>24</c:v>
                  </c:pt>
                  <c:pt idx="68">
                    <c:v>25</c:v>
                  </c:pt>
                  <c:pt idx="69">
                    <c:v>26</c:v>
                  </c:pt>
                  <c:pt idx="70">
                    <c:v>27</c:v>
                  </c:pt>
                  <c:pt idx="71">
                    <c:v>28</c:v>
                  </c:pt>
                  <c:pt idx="72">
                    <c:v>29</c:v>
                  </c:pt>
                  <c:pt idx="73">
                    <c:v>30</c:v>
                  </c:pt>
                </c:lvl>
                <c:lvl>
                  <c:pt idx="0">
                    <c:v>2020</c:v>
                  </c:pt>
                  <c:pt idx="44">
                    <c:v>2021</c:v>
                  </c:pt>
                </c:lvl>
              </c:multiLvlStrCache>
            </c:multiLvlStrRef>
          </c:cat>
          <c:val>
            <c:numRef>
              <c:f>KZN!$AJ$5:$AJ$78</c:f>
              <c:numCache>
                <c:formatCode>0;[Red]0</c:formatCode>
                <c:ptCount val="74"/>
                <c:pt idx="0">
                  <c:v>0.17399791780680698</c:v>
                </c:pt>
                <c:pt idx="1">
                  <c:v>0.17399791780680698</c:v>
                </c:pt>
                <c:pt idx="2">
                  <c:v>1.3919833424544559</c:v>
                </c:pt>
                <c:pt idx="3">
                  <c:v>1.2179854246476489</c:v>
                </c:pt>
                <c:pt idx="4">
                  <c:v>0.26099687671021043</c:v>
                </c:pt>
                <c:pt idx="5">
                  <c:v>0.69599167122722794</c:v>
                </c:pt>
                <c:pt idx="6">
                  <c:v>0.34799583561361397</c:v>
                </c:pt>
                <c:pt idx="7">
                  <c:v>0.34799583561361397</c:v>
                </c:pt>
                <c:pt idx="8">
                  <c:v>0.60899271232382446</c:v>
                </c:pt>
                <c:pt idx="9">
                  <c:v>0.52199375342042087</c:v>
                </c:pt>
                <c:pt idx="10">
                  <c:v>0.78299063013063153</c:v>
                </c:pt>
                <c:pt idx="11">
                  <c:v>1.2179854246476489</c:v>
                </c:pt>
                <c:pt idx="12">
                  <c:v>4.5239458629769818</c:v>
                </c:pt>
                <c:pt idx="13">
                  <c:v>3.7409552328463502</c:v>
                </c:pt>
                <c:pt idx="14">
                  <c:v>7.3079125478858931</c:v>
                </c:pt>
                <c:pt idx="15">
                  <c:v>18.008784493004523</c:v>
                </c:pt>
                <c:pt idx="16">
                  <c:v>40.715512766792834</c:v>
                </c:pt>
                <c:pt idx="17">
                  <c:v>109.44469030048158</c:v>
                </c:pt>
                <c:pt idx="18">
                  <c:v>156.07613227270588</c:v>
                </c:pt>
                <c:pt idx="19" formatCode="0.0;[Red]0.0">
                  <c:v>181.4798282724997</c:v>
                </c:pt>
                <c:pt idx="20">
                  <c:v>149.72520827275741</c:v>
                </c:pt>
                <c:pt idx="21">
                  <c:v>115.09962262920281</c:v>
                </c:pt>
                <c:pt idx="22">
                  <c:v>77.951067177449531</c:v>
                </c:pt>
                <c:pt idx="23">
                  <c:v>45.152459670866413</c:v>
                </c:pt>
                <c:pt idx="24">
                  <c:v>34.886582520264795</c:v>
                </c:pt>
                <c:pt idx="25">
                  <c:v>24.707704328566592</c:v>
                </c:pt>
                <c:pt idx="26">
                  <c:v>13.049843835510526</c:v>
                </c:pt>
                <c:pt idx="27">
                  <c:v>11.483862575249262</c:v>
                </c:pt>
                <c:pt idx="28">
                  <c:v>6.8729177533688759</c:v>
                </c:pt>
                <c:pt idx="29">
                  <c:v>3.0449635616191224</c:v>
                </c:pt>
                <c:pt idx="30">
                  <c:v>3.3059604383293326</c:v>
                </c:pt>
                <c:pt idx="31">
                  <c:v>5.2199375342042096</c:v>
                </c:pt>
                <c:pt idx="32">
                  <c:v>8.4388990136301398</c:v>
                </c:pt>
                <c:pt idx="33">
                  <c:v>7.1339146300790865</c:v>
                </c:pt>
                <c:pt idx="34">
                  <c:v>8.3519000547267339</c:v>
                </c:pt>
                <c:pt idx="35">
                  <c:v>5.0459396163974031</c:v>
                </c:pt>
                <c:pt idx="36">
                  <c:v>5.3069364931076128</c:v>
                </c:pt>
                <c:pt idx="37">
                  <c:v>6.6119208766586652</c:v>
                </c:pt>
                <c:pt idx="38">
                  <c:v>8.873893808147157</c:v>
                </c:pt>
                <c:pt idx="39">
                  <c:v>18.704776164231752</c:v>
                </c:pt>
                <c:pt idx="40" formatCode="0.0;[Red]0.0">
                  <c:v>59.681285807734795</c:v>
                </c:pt>
                <c:pt idx="41" formatCode="0.0;[Red]0.0">
                  <c:v>92.740890191028129</c:v>
                </c:pt>
                <c:pt idx="42" formatCode="0.0;[Red]0.0">
                  <c:v>136.41436756053668</c:v>
                </c:pt>
                <c:pt idx="43" formatCode="0.0;[Red]0.0">
                  <c:v>225.84929731323547</c:v>
                </c:pt>
                <c:pt idx="44" formatCode="0.0;[Red]0.0">
                  <c:v>265.25982569647721</c:v>
                </c:pt>
                <c:pt idx="45" formatCode="0.0;[Red]0.0">
                  <c:v>157.55511457406374</c:v>
                </c:pt>
                <c:pt idx="46" formatCode="0.0;[Red]0.0">
                  <c:v>92.218896437607711</c:v>
                </c:pt>
                <c:pt idx="47" formatCode="0.0;[Red]0.0">
                  <c:v>58.72429725979736</c:v>
                </c:pt>
                <c:pt idx="48" formatCode="0.0;[Red]0.0">
                  <c:v>35.060580438071611</c:v>
                </c:pt>
                <c:pt idx="49" formatCode="0.0;[Red]0.0">
                  <c:v>23.402719945015541</c:v>
                </c:pt>
                <c:pt idx="50" formatCode="0.0;[Red]0.0">
                  <c:v>15.572813643709225</c:v>
                </c:pt>
                <c:pt idx="51" formatCode="0.0;[Red]0.0">
                  <c:v>28.883654355929963</c:v>
                </c:pt>
                <c:pt idx="52" formatCode="0.0;[Red]0.0">
                  <c:v>15.39881572590242</c:v>
                </c:pt>
                <c:pt idx="53" formatCode="0.0;[Red]0.0">
                  <c:v>6.6119208766586652</c:v>
                </c:pt>
                <c:pt idx="54" formatCode="0.0;[Red]0.0">
                  <c:v>6.3509239999484555</c:v>
                </c:pt>
                <c:pt idx="55" formatCode="0.0;[Red]0.0">
                  <c:v>3.5669573150395433</c:v>
                </c:pt>
                <c:pt idx="56" formatCode="0.0;[Red]0.0">
                  <c:v>2.9579646027157187</c:v>
                </c:pt>
                <c:pt idx="57" formatCode="0.0;[Red]0.0">
                  <c:v>3.2189614794259289</c:v>
                </c:pt>
                <c:pt idx="58" formatCode="0.0;[Red]0.0">
                  <c:v>2.7839666849089117</c:v>
                </c:pt>
                <c:pt idx="59" formatCode="0.0;[Red]0.0">
                  <c:v>2.2619729314884909</c:v>
                </c:pt>
                <c:pt idx="60" formatCode="0.0;[Red]0.0">
                  <c:v>2.5229698081987015</c:v>
                </c:pt>
                <c:pt idx="61" formatCode="0.0;[Red]0.0">
                  <c:v>4.0889510684599646</c:v>
                </c:pt>
                <c:pt idx="62" formatCode="0.0;[Red]0.0">
                  <c:v>3.8279541917497535</c:v>
                </c:pt>
                <c:pt idx="63" formatCode="0.0;[Red]0.0">
                  <c:v>5.8289302465280342</c:v>
                </c:pt>
                <c:pt idx="64" formatCode="0.0;[Red]0.0">
                  <c:v>8.6998958903403487</c:v>
                </c:pt>
                <c:pt idx="65" formatCode="0.0;[Red]0.0">
                  <c:v>16.96479698616368</c:v>
                </c:pt>
                <c:pt idx="66" formatCode="0.0;[Red]0.0">
                  <c:v>22.706728273788311</c:v>
                </c:pt>
                <c:pt idx="67" formatCode="0.0;[Red]0.0">
                  <c:v>31.754619999742275</c:v>
                </c:pt>
                <c:pt idx="68" formatCode="0.0;[Red]0.0">
                  <c:v>37.757548164077114</c:v>
                </c:pt>
                <c:pt idx="69" formatCode="0.0;[Red]0.0">
                  <c:v>72.818128602148732</c:v>
                </c:pt>
                <c:pt idx="70" formatCode="0.0;[Red]0.0">
                  <c:v>105.44273819092503</c:v>
                </c:pt>
                <c:pt idx="71" formatCode="0.0;[Red]0.0">
                  <c:v>46.805439890031082</c:v>
                </c:pt>
                <c:pt idx="72" formatCode="0.0;[Red]0.0">
                  <c:v>104.13775380737398</c:v>
                </c:pt>
                <c:pt idx="73" formatCode="0.0;[Red]0.0">
                  <c:v>147.72423221797914</c:v>
                </c:pt>
              </c:numCache>
            </c:numRef>
          </c:val>
          <c:smooth val="0"/>
          <c:extLst>
            <c:ext xmlns:c16="http://schemas.microsoft.com/office/drawing/2014/chart" uri="{C3380CC4-5D6E-409C-BE32-E72D297353CC}">
              <c16:uniqueId val="{00000007-B2CE-46C2-B2A1-604A22BE4A2C}"/>
            </c:ext>
          </c:extLst>
        </c:ser>
        <c:ser>
          <c:idx val="8"/>
          <c:order val="8"/>
          <c:tx>
            <c:strRef>
              <c:f>KZN!$AK$4</c:f>
              <c:strCache>
                <c:ptCount val="1"/>
                <c:pt idx="0">
                  <c:v>uMkhanyakude</c:v>
                </c:pt>
              </c:strCache>
            </c:strRef>
          </c:tx>
          <c:spPr>
            <a:ln w="28575" cap="rnd">
              <a:solidFill>
                <a:schemeClr val="accent3">
                  <a:lumMod val="60000"/>
                </a:schemeClr>
              </a:solidFill>
              <a:round/>
            </a:ln>
            <a:effectLst/>
          </c:spPr>
          <c:marker>
            <c:symbol val="none"/>
          </c:marker>
          <c:cat>
            <c:multiLvlStrRef>
              <c:f>KZN!$AA$5:$AB$78</c:f>
              <c:multiLvlStrCache>
                <c:ptCount val="74"/>
                <c:lvl>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1</c:v>
                  </c:pt>
                  <c:pt idx="45">
                    <c:v>2</c:v>
                  </c:pt>
                  <c:pt idx="46">
                    <c:v>3</c:v>
                  </c:pt>
                  <c:pt idx="47">
                    <c:v>4</c:v>
                  </c:pt>
                  <c:pt idx="48">
                    <c:v>5</c:v>
                  </c:pt>
                  <c:pt idx="49">
                    <c:v>6</c:v>
                  </c:pt>
                  <c:pt idx="50">
                    <c:v>7</c:v>
                  </c:pt>
                  <c:pt idx="51">
                    <c:v>8</c:v>
                  </c:pt>
                  <c:pt idx="52">
                    <c:v>9</c:v>
                  </c:pt>
                  <c:pt idx="53">
                    <c:v>10</c:v>
                  </c:pt>
                  <c:pt idx="54">
                    <c:v>11</c:v>
                  </c:pt>
                  <c:pt idx="55">
                    <c:v>12</c:v>
                  </c:pt>
                  <c:pt idx="56">
                    <c:v>13</c:v>
                  </c:pt>
                  <c:pt idx="57">
                    <c:v>14</c:v>
                  </c:pt>
                  <c:pt idx="58">
                    <c:v>15</c:v>
                  </c:pt>
                  <c:pt idx="59">
                    <c:v>16</c:v>
                  </c:pt>
                  <c:pt idx="60">
                    <c:v>17</c:v>
                  </c:pt>
                  <c:pt idx="61">
                    <c:v>18</c:v>
                  </c:pt>
                  <c:pt idx="62">
                    <c:v>19</c:v>
                  </c:pt>
                  <c:pt idx="63">
                    <c:v>20</c:v>
                  </c:pt>
                  <c:pt idx="64">
                    <c:v>21</c:v>
                  </c:pt>
                  <c:pt idx="65">
                    <c:v>22</c:v>
                  </c:pt>
                  <c:pt idx="66">
                    <c:v>23</c:v>
                  </c:pt>
                  <c:pt idx="67">
                    <c:v>24</c:v>
                  </c:pt>
                  <c:pt idx="68">
                    <c:v>25</c:v>
                  </c:pt>
                  <c:pt idx="69">
                    <c:v>26</c:v>
                  </c:pt>
                  <c:pt idx="70">
                    <c:v>27</c:v>
                  </c:pt>
                  <c:pt idx="71">
                    <c:v>28</c:v>
                  </c:pt>
                  <c:pt idx="72">
                    <c:v>29</c:v>
                  </c:pt>
                  <c:pt idx="73">
                    <c:v>30</c:v>
                  </c:pt>
                </c:lvl>
                <c:lvl>
                  <c:pt idx="0">
                    <c:v>2020</c:v>
                  </c:pt>
                  <c:pt idx="44">
                    <c:v>2021</c:v>
                  </c:pt>
                </c:lvl>
              </c:multiLvlStrCache>
            </c:multiLvlStrRef>
          </c:cat>
          <c:val>
            <c:numRef>
              <c:f>KZN!$AK$5:$AK$78</c:f>
              <c:numCache>
                <c:formatCode>0;[Red]0</c:formatCode>
                <c:ptCount val="74"/>
                <c:pt idx="0">
                  <c:v>0</c:v>
                </c:pt>
                <c:pt idx="1">
                  <c:v>0</c:v>
                </c:pt>
                <c:pt idx="2">
                  <c:v>0.29115960402780211</c:v>
                </c:pt>
                <c:pt idx="3">
                  <c:v>1.7469576241668126</c:v>
                </c:pt>
                <c:pt idx="4">
                  <c:v>0</c:v>
                </c:pt>
                <c:pt idx="5">
                  <c:v>0</c:v>
                </c:pt>
                <c:pt idx="6">
                  <c:v>0</c:v>
                </c:pt>
                <c:pt idx="7">
                  <c:v>0</c:v>
                </c:pt>
                <c:pt idx="8">
                  <c:v>0</c:v>
                </c:pt>
                <c:pt idx="9">
                  <c:v>0.43673940604170314</c:v>
                </c:pt>
                <c:pt idx="10">
                  <c:v>0.14557980201390106</c:v>
                </c:pt>
                <c:pt idx="11">
                  <c:v>0.29115960402780211</c:v>
                </c:pt>
                <c:pt idx="12">
                  <c:v>0.58231920805560422</c:v>
                </c:pt>
                <c:pt idx="13">
                  <c:v>0.14557980201390106</c:v>
                </c:pt>
                <c:pt idx="14">
                  <c:v>0.87347881208340628</c:v>
                </c:pt>
                <c:pt idx="15">
                  <c:v>1.1646384161112084</c:v>
                </c:pt>
                <c:pt idx="16">
                  <c:v>8.4436285168062604</c:v>
                </c:pt>
                <c:pt idx="17">
                  <c:v>23.438348124238068</c:v>
                </c:pt>
                <c:pt idx="18">
                  <c:v>37.850748523614271</c:v>
                </c:pt>
                <c:pt idx="19" formatCode="0.0;[Red]0.0">
                  <c:v>59.978878429727231</c:v>
                </c:pt>
                <c:pt idx="20">
                  <c:v>45.712057832364927</c:v>
                </c:pt>
                <c:pt idx="21">
                  <c:v>39.015386939725481</c:v>
                </c:pt>
                <c:pt idx="22">
                  <c:v>34.793572681322352</c:v>
                </c:pt>
                <c:pt idx="23">
                  <c:v>20.817911687987849</c:v>
                </c:pt>
                <c:pt idx="24">
                  <c:v>12.665442775209392</c:v>
                </c:pt>
                <c:pt idx="25">
                  <c:v>8.5892083188201624</c:v>
                </c:pt>
                <c:pt idx="26">
                  <c:v>5.6776122785421403</c:v>
                </c:pt>
                <c:pt idx="27">
                  <c:v>3.785074852361427</c:v>
                </c:pt>
                <c:pt idx="28">
                  <c:v>5.6776122785421403</c:v>
                </c:pt>
                <c:pt idx="29">
                  <c:v>2.3292768322224169</c:v>
                </c:pt>
                <c:pt idx="30">
                  <c:v>2.9115960402780212</c:v>
                </c:pt>
                <c:pt idx="31">
                  <c:v>4.6585536644448338</c:v>
                </c:pt>
                <c:pt idx="32">
                  <c:v>2.3292768322224169</c:v>
                </c:pt>
                <c:pt idx="33">
                  <c:v>3.6394950503475263</c:v>
                </c:pt>
                <c:pt idx="34">
                  <c:v>2.9115960402780212</c:v>
                </c:pt>
                <c:pt idx="35">
                  <c:v>3.3483354463197244</c:v>
                </c:pt>
                <c:pt idx="36">
                  <c:v>2.1836970302085157</c:v>
                </c:pt>
                <c:pt idx="37">
                  <c:v>2.6204364362502188</c:v>
                </c:pt>
                <c:pt idx="38">
                  <c:v>0.87347881208340628</c:v>
                </c:pt>
                <c:pt idx="39">
                  <c:v>4.3673940604170314</c:v>
                </c:pt>
                <c:pt idx="40" formatCode="0.0;[Red]0.0">
                  <c:v>9.4626871309035678</c:v>
                </c:pt>
                <c:pt idx="41" formatCode="0.0;[Red]0.0">
                  <c:v>25.476465352432683</c:v>
                </c:pt>
                <c:pt idx="42" formatCode="0.0;[Red]0.0">
                  <c:v>47.167855852503941</c:v>
                </c:pt>
                <c:pt idx="43" formatCode="0.0;[Red]0.0">
                  <c:v>94.190131902993969</c:v>
                </c:pt>
                <c:pt idx="44" formatCode="0.0;[Red]0.0">
                  <c:v>117.33732042320425</c:v>
                </c:pt>
                <c:pt idx="45" formatCode="0.0;[Red]0.0">
                  <c:v>98.994265369452705</c:v>
                </c:pt>
                <c:pt idx="46" formatCode="0.0;[Red]0.0">
                  <c:v>79.486571899589961</c:v>
                </c:pt>
                <c:pt idx="47" formatCode="0.0;[Red]0.0">
                  <c:v>29.11596040278021</c:v>
                </c:pt>
                <c:pt idx="48" formatCode="0.0;[Red]0.0">
                  <c:v>19.653273271876639</c:v>
                </c:pt>
                <c:pt idx="49" formatCode="0.0;[Red]0.0">
                  <c:v>11.937543765139885</c:v>
                </c:pt>
                <c:pt idx="50" formatCode="0.0;[Red]0.0">
                  <c:v>10.772905349028678</c:v>
                </c:pt>
                <c:pt idx="51" formatCode="0.0;[Red]0.0">
                  <c:v>7.4245699027089529</c:v>
                </c:pt>
                <c:pt idx="52" formatCode="0.0;[Red]0.0">
                  <c:v>4.6585536644448338</c:v>
                </c:pt>
                <c:pt idx="53" formatCode="0.0;[Red]0.0">
                  <c:v>6.114351684583843</c:v>
                </c:pt>
                <c:pt idx="54" formatCode="0.0;[Red]0.0">
                  <c:v>10.045006338959171</c:v>
                </c:pt>
                <c:pt idx="55" formatCode="0.0;[Red]0.0">
                  <c:v>3.785074852361427</c:v>
                </c:pt>
                <c:pt idx="56" formatCode="0.0;[Red]0.0">
                  <c:v>2.7660162382641196</c:v>
                </c:pt>
                <c:pt idx="57" formatCode="0.0;[Red]0.0">
                  <c:v>1.6013778221529116</c:v>
                </c:pt>
                <c:pt idx="58" formatCode="0.0;[Red]0.0">
                  <c:v>2.3292768322224169</c:v>
                </c:pt>
                <c:pt idx="59" formatCode="0.0;[Red]0.0">
                  <c:v>1.3102182181251094</c:v>
                </c:pt>
                <c:pt idx="60" formatCode="0.0;[Red]0.0">
                  <c:v>1.0190586140973072</c:v>
                </c:pt>
                <c:pt idx="61" formatCode="0.0;[Red]0.0">
                  <c:v>1.8925374261807135</c:v>
                </c:pt>
                <c:pt idx="62" formatCode="0.0;[Red]0.0">
                  <c:v>1.0190586140973072</c:v>
                </c:pt>
                <c:pt idx="63" formatCode="0.0;[Red]0.0">
                  <c:v>0.29115960402780211</c:v>
                </c:pt>
                <c:pt idx="64" formatCode="0.0;[Red]0.0">
                  <c:v>1.1646384161112084</c:v>
                </c:pt>
                <c:pt idx="65" formatCode="0.0;[Red]0.0">
                  <c:v>0.14557980201390106</c:v>
                </c:pt>
                <c:pt idx="66" formatCode="0.0;[Red]0.0">
                  <c:v>0.87347881208340628</c:v>
                </c:pt>
                <c:pt idx="67" formatCode="0.0;[Red]0.0">
                  <c:v>3.6394950503475263</c:v>
                </c:pt>
                <c:pt idx="68" formatCode="0.0;[Red]0.0">
                  <c:v>7.1334102986811505</c:v>
                </c:pt>
                <c:pt idx="69" formatCode="0.0;[Red]0.0">
                  <c:v>11.500804359098183</c:v>
                </c:pt>
                <c:pt idx="70" formatCode="0.0;[Red]0.0">
                  <c:v>13.102182181251093</c:v>
                </c:pt>
                <c:pt idx="71" formatCode="0.0;[Red]0.0">
                  <c:v>8.8803679228479631</c:v>
                </c:pt>
                <c:pt idx="72" formatCode="0.0;[Red]0.0">
                  <c:v>20.381172281946146</c:v>
                </c:pt>
                <c:pt idx="73" formatCode="0.0;[Red]0.0">
                  <c:v>17.760735845695926</c:v>
                </c:pt>
              </c:numCache>
            </c:numRef>
          </c:val>
          <c:smooth val="0"/>
          <c:extLst>
            <c:ext xmlns:c16="http://schemas.microsoft.com/office/drawing/2014/chart" uri="{C3380CC4-5D6E-409C-BE32-E72D297353CC}">
              <c16:uniqueId val="{00000008-B2CE-46C2-B2A1-604A22BE4A2C}"/>
            </c:ext>
          </c:extLst>
        </c:ser>
        <c:ser>
          <c:idx val="9"/>
          <c:order val="9"/>
          <c:tx>
            <c:strRef>
              <c:f>KZN!$AL$4</c:f>
              <c:strCache>
                <c:ptCount val="1"/>
                <c:pt idx="0">
                  <c:v>uMzinyathi</c:v>
                </c:pt>
              </c:strCache>
            </c:strRef>
          </c:tx>
          <c:spPr>
            <a:ln w="28575" cap="rnd">
              <a:solidFill>
                <a:schemeClr val="accent4">
                  <a:lumMod val="60000"/>
                </a:schemeClr>
              </a:solidFill>
              <a:round/>
            </a:ln>
            <a:effectLst/>
          </c:spPr>
          <c:marker>
            <c:symbol val="none"/>
          </c:marker>
          <c:cat>
            <c:multiLvlStrRef>
              <c:f>KZN!$AA$5:$AB$78</c:f>
              <c:multiLvlStrCache>
                <c:ptCount val="74"/>
                <c:lvl>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1</c:v>
                  </c:pt>
                  <c:pt idx="45">
                    <c:v>2</c:v>
                  </c:pt>
                  <c:pt idx="46">
                    <c:v>3</c:v>
                  </c:pt>
                  <c:pt idx="47">
                    <c:v>4</c:v>
                  </c:pt>
                  <c:pt idx="48">
                    <c:v>5</c:v>
                  </c:pt>
                  <c:pt idx="49">
                    <c:v>6</c:v>
                  </c:pt>
                  <c:pt idx="50">
                    <c:v>7</c:v>
                  </c:pt>
                  <c:pt idx="51">
                    <c:v>8</c:v>
                  </c:pt>
                  <c:pt idx="52">
                    <c:v>9</c:v>
                  </c:pt>
                  <c:pt idx="53">
                    <c:v>10</c:v>
                  </c:pt>
                  <c:pt idx="54">
                    <c:v>11</c:v>
                  </c:pt>
                  <c:pt idx="55">
                    <c:v>12</c:v>
                  </c:pt>
                  <c:pt idx="56">
                    <c:v>13</c:v>
                  </c:pt>
                  <c:pt idx="57">
                    <c:v>14</c:v>
                  </c:pt>
                  <c:pt idx="58">
                    <c:v>15</c:v>
                  </c:pt>
                  <c:pt idx="59">
                    <c:v>16</c:v>
                  </c:pt>
                  <c:pt idx="60">
                    <c:v>17</c:v>
                  </c:pt>
                  <c:pt idx="61">
                    <c:v>18</c:v>
                  </c:pt>
                  <c:pt idx="62">
                    <c:v>19</c:v>
                  </c:pt>
                  <c:pt idx="63">
                    <c:v>20</c:v>
                  </c:pt>
                  <c:pt idx="64">
                    <c:v>21</c:v>
                  </c:pt>
                  <c:pt idx="65">
                    <c:v>22</c:v>
                  </c:pt>
                  <c:pt idx="66">
                    <c:v>23</c:v>
                  </c:pt>
                  <c:pt idx="67">
                    <c:v>24</c:v>
                  </c:pt>
                  <c:pt idx="68">
                    <c:v>25</c:v>
                  </c:pt>
                  <c:pt idx="69">
                    <c:v>26</c:v>
                  </c:pt>
                  <c:pt idx="70">
                    <c:v>27</c:v>
                  </c:pt>
                  <c:pt idx="71">
                    <c:v>28</c:v>
                  </c:pt>
                  <c:pt idx="72">
                    <c:v>29</c:v>
                  </c:pt>
                  <c:pt idx="73">
                    <c:v>30</c:v>
                  </c:pt>
                </c:lvl>
                <c:lvl>
                  <c:pt idx="0">
                    <c:v>2020</c:v>
                  </c:pt>
                  <c:pt idx="44">
                    <c:v>2021</c:v>
                  </c:pt>
                </c:lvl>
              </c:multiLvlStrCache>
            </c:multiLvlStrRef>
          </c:cat>
          <c:val>
            <c:numRef>
              <c:f>KZN!$AL$5:$AL$78</c:f>
              <c:numCache>
                <c:formatCode>0;[Red]0</c:formatCode>
                <c:ptCount val="74"/>
                <c:pt idx="0">
                  <c:v>0</c:v>
                </c:pt>
                <c:pt idx="1">
                  <c:v>0</c:v>
                </c:pt>
                <c:pt idx="2">
                  <c:v>0</c:v>
                </c:pt>
                <c:pt idx="3">
                  <c:v>0.17619038662353181</c:v>
                </c:pt>
                <c:pt idx="4">
                  <c:v>0</c:v>
                </c:pt>
                <c:pt idx="5">
                  <c:v>0</c:v>
                </c:pt>
                <c:pt idx="6">
                  <c:v>0.17619038662353181</c:v>
                </c:pt>
                <c:pt idx="7">
                  <c:v>0.52857115987059544</c:v>
                </c:pt>
                <c:pt idx="8">
                  <c:v>0</c:v>
                </c:pt>
                <c:pt idx="9">
                  <c:v>0.88095193311765907</c:v>
                </c:pt>
                <c:pt idx="10">
                  <c:v>0</c:v>
                </c:pt>
                <c:pt idx="11">
                  <c:v>0.88095193311765907</c:v>
                </c:pt>
                <c:pt idx="12">
                  <c:v>0.70476154649412726</c:v>
                </c:pt>
                <c:pt idx="13">
                  <c:v>0.70476154649412726</c:v>
                </c:pt>
                <c:pt idx="14">
                  <c:v>1.5857134796117862</c:v>
                </c:pt>
                <c:pt idx="15">
                  <c:v>5.9904731452000819</c:v>
                </c:pt>
                <c:pt idx="16">
                  <c:v>23.257131034306198</c:v>
                </c:pt>
                <c:pt idx="17">
                  <c:v>64.838062277459699</c:v>
                </c:pt>
                <c:pt idx="18">
                  <c:v>84.571385579295267</c:v>
                </c:pt>
                <c:pt idx="19" formatCode="0.0;[Red]0.0">
                  <c:v>96.199951096448373</c:v>
                </c:pt>
                <c:pt idx="20">
                  <c:v>89.68090679137768</c:v>
                </c:pt>
                <c:pt idx="21">
                  <c:v>51.095212120824229</c:v>
                </c:pt>
                <c:pt idx="22">
                  <c:v>35.942838871200486</c:v>
                </c:pt>
                <c:pt idx="23">
                  <c:v>18.852371368717904</c:v>
                </c:pt>
                <c:pt idx="24">
                  <c:v>13.214278996764886</c:v>
                </c:pt>
                <c:pt idx="25">
                  <c:v>7.0476154649412726</c:v>
                </c:pt>
                <c:pt idx="26">
                  <c:v>6.5190443050706763</c:v>
                </c:pt>
                <c:pt idx="27">
                  <c:v>7.0476154649412726</c:v>
                </c:pt>
                <c:pt idx="28">
                  <c:v>4.7571404388353589</c:v>
                </c:pt>
                <c:pt idx="29">
                  <c:v>2.2904750261059132</c:v>
                </c:pt>
                <c:pt idx="30">
                  <c:v>1.7619038662353181</c:v>
                </c:pt>
                <c:pt idx="31">
                  <c:v>3.5238077324706363</c:v>
                </c:pt>
                <c:pt idx="32">
                  <c:v>2.9952365726000409</c:v>
                </c:pt>
                <c:pt idx="33">
                  <c:v>1.9380942528588498</c:v>
                </c:pt>
                <c:pt idx="34">
                  <c:v>2.819046185976509</c:v>
                </c:pt>
                <c:pt idx="35">
                  <c:v>0.88095193311765907</c:v>
                </c:pt>
                <c:pt idx="36">
                  <c:v>1.2333327063647226</c:v>
                </c:pt>
                <c:pt idx="37">
                  <c:v>1.9380942528588498</c:v>
                </c:pt>
                <c:pt idx="38">
                  <c:v>1.5857134796117862</c:v>
                </c:pt>
                <c:pt idx="39">
                  <c:v>5.638092371953018</c:v>
                </c:pt>
                <c:pt idx="40" formatCode="0.0;[Red]0.0">
                  <c:v>20.438084848329691</c:v>
                </c:pt>
                <c:pt idx="41" formatCode="0.0;[Red]0.0">
                  <c:v>35.414267711329892</c:v>
                </c:pt>
                <c:pt idx="42" formatCode="0.0;[Red]0.0">
                  <c:v>51.623783280694816</c:v>
                </c:pt>
                <c:pt idx="43" formatCode="0.0;[Red]0.0">
                  <c:v>101.13328192190725</c:v>
                </c:pt>
                <c:pt idx="44" formatCode="0.0;[Red]0.0">
                  <c:v>154.87134984208444</c:v>
                </c:pt>
                <c:pt idx="45" formatCode="0.0;[Red]0.0">
                  <c:v>138.83802465934306</c:v>
                </c:pt>
                <c:pt idx="46" formatCode="0.0;[Red]0.0">
                  <c:v>83.866624032801141</c:v>
                </c:pt>
                <c:pt idx="47" formatCode="0.0;[Red]0.0">
                  <c:v>53.2094967603066</c:v>
                </c:pt>
                <c:pt idx="48" formatCode="0.0;[Red]0.0">
                  <c:v>41.580931243153508</c:v>
                </c:pt>
                <c:pt idx="49" formatCode="0.0;[Red]0.0">
                  <c:v>22.376179101188537</c:v>
                </c:pt>
                <c:pt idx="50" formatCode="0.0;[Red]0.0">
                  <c:v>13.038088610141353</c:v>
                </c:pt>
                <c:pt idx="51" formatCode="0.0;[Red]0.0">
                  <c:v>13.742850156635482</c:v>
                </c:pt>
                <c:pt idx="52" formatCode="0.0;[Red]0.0">
                  <c:v>4.404759665588295</c:v>
                </c:pt>
                <c:pt idx="53" formatCode="0.0;[Red]0.0">
                  <c:v>8.4571385579295271</c:v>
                </c:pt>
                <c:pt idx="54" formatCode="0.0;[Red]0.0">
                  <c:v>5.638092371953018</c:v>
                </c:pt>
                <c:pt idx="55" formatCode="0.0;[Red]0.0">
                  <c:v>4.0523788923412312</c:v>
                </c:pt>
                <c:pt idx="56" formatCode="0.0;[Red]0.0">
                  <c:v>4.404759665588295</c:v>
                </c:pt>
                <c:pt idx="57" formatCode="0.0;[Red]0.0">
                  <c:v>6.3428539184471449</c:v>
                </c:pt>
                <c:pt idx="58" formatCode="0.0;[Red]0.0">
                  <c:v>6.5190443050706763</c:v>
                </c:pt>
                <c:pt idx="59" formatCode="0.0;[Red]0.0">
                  <c:v>4.0523788923412312</c:v>
                </c:pt>
                <c:pt idx="60" formatCode="0.0;[Red]0.0">
                  <c:v>1.4095230929882545</c:v>
                </c:pt>
                <c:pt idx="61" formatCode="0.0;[Red]0.0">
                  <c:v>1.5857134796117862</c:v>
                </c:pt>
                <c:pt idx="62" formatCode="0.0;[Red]0.0">
                  <c:v>3.3476173458471048</c:v>
                </c:pt>
                <c:pt idx="63" formatCode="0.0;[Red]0.0">
                  <c:v>3.6999981190941678</c:v>
                </c:pt>
                <c:pt idx="64" formatCode="0.0;[Red]0.0">
                  <c:v>4.404759665588295</c:v>
                </c:pt>
                <c:pt idx="65" formatCode="0.0;[Red]0.0">
                  <c:v>8.4571385579295271</c:v>
                </c:pt>
                <c:pt idx="66" formatCode="0.0;[Red]0.0">
                  <c:v>21.671417554694411</c:v>
                </c:pt>
                <c:pt idx="67" formatCode="0.0;[Red]0.0">
                  <c:v>23.961892580800328</c:v>
                </c:pt>
                <c:pt idx="68" formatCode="0.0;[Red]0.0">
                  <c:v>41.052360083282913</c:v>
                </c:pt>
                <c:pt idx="69" formatCode="0.0;[Red]0.0">
                  <c:v>59.904731452000817</c:v>
                </c:pt>
                <c:pt idx="70" formatCode="0.0;[Red]0.0">
                  <c:v>84.395195192671736</c:v>
                </c:pt>
                <c:pt idx="71" formatCode="0.0;[Red]0.0">
                  <c:v>45.457119748871207</c:v>
                </c:pt>
                <c:pt idx="72" formatCode="0.0;[Red]0.0">
                  <c:v>85.804718285659987</c:v>
                </c:pt>
                <c:pt idx="73" formatCode="0.0;[Red]0.0">
                  <c:v>59.199969905506684</c:v>
                </c:pt>
              </c:numCache>
            </c:numRef>
          </c:val>
          <c:smooth val="0"/>
          <c:extLst>
            <c:ext xmlns:c16="http://schemas.microsoft.com/office/drawing/2014/chart" uri="{C3380CC4-5D6E-409C-BE32-E72D297353CC}">
              <c16:uniqueId val="{00000009-B2CE-46C2-B2A1-604A22BE4A2C}"/>
            </c:ext>
          </c:extLst>
        </c:ser>
        <c:ser>
          <c:idx val="10"/>
          <c:order val="10"/>
          <c:tx>
            <c:strRef>
              <c:f>KZN!$AM$4</c:f>
              <c:strCache>
                <c:ptCount val="1"/>
                <c:pt idx="0">
                  <c:v>uThukela</c:v>
                </c:pt>
              </c:strCache>
            </c:strRef>
          </c:tx>
          <c:spPr>
            <a:ln w="28575" cap="rnd">
              <a:solidFill>
                <a:schemeClr val="accent5">
                  <a:lumMod val="60000"/>
                </a:schemeClr>
              </a:solidFill>
              <a:round/>
            </a:ln>
            <a:effectLst/>
          </c:spPr>
          <c:marker>
            <c:symbol val="none"/>
          </c:marker>
          <c:cat>
            <c:multiLvlStrRef>
              <c:f>KZN!$AA$5:$AB$78</c:f>
              <c:multiLvlStrCache>
                <c:ptCount val="74"/>
                <c:lvl>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1</c:v>
                  </c:pt>
                  <c:pt idx="45">
                    <c:v>2</c:v>
                  </c:pt>
                  <c:pt idx="46">
                    <c:v>3</c:v>
                  </c:pt>
                  <c:pt idx="47">
                    <c:v>4</c:v>
                  </c:pt>
                  <c:pt idx="48">
                    <c:v>5</c:v>
                  </c:pt>
                  <c:pt idx="49">
                    <c:v>6</c:v>
                  </c:pt>
                  <c:pt idx="50">
                    <c:v>7</c:v>
                  </c:pt>
                  <c:pt idx="51">
                    <c:v>8</c:v>
                  </c:pt>
                  <c:pt idx="52">
                    <c:v>9</c:v>
                  </c:pt>
                  <c:pt idx="53">
                    <c:v>10</c:v>
                  </c:pt>
                  <c:pt idx="54">
                    <c:v>11</c:v>
                  </c:pt>
                  <c:pt idx="55">
                    <c:v>12</c:v>
                  </c:pt>
                  <c:pt idx="56">
                    <c:v>13</c:v>
                  </c:pt>
                  <c:pt idx="57">
                    <c:v>14</c:v>
                  </c:pt>
                  <c:pt idx="58">
                    <c:v>15</c:v>
                  </c:pt>
                  <c:pt idx="59">
                    <c:v>16</c:v>
                  </c:pt>
                  <c:pt idx="60">
                    <c:v>17</c:v>
                  </c:pt>
                  <c:pt idx="61">
                    <c:v>18</c:v>
                  </c:pt>
                  <c:pt idx="62">
                    <c:v>19</c:v>
                  </c:pt>
                  <c:pt idx="63">
                    <c:v>20</c:v>
                  </c:pt>
                  <c:pt idx="64">
                    <c:v>21</c:v>
                  </c:pt>
                  <c:pt idx="65">
                    <c:v>22</c:v>
                  </c:pt>
                  <c:pt idx="66">
                    <c:v>23</c:v>
                  </c:pt>
                  <c:pt idx="67">
                    <c:v>24</c:v>
                  </c:pt>
                  <c:pt idx="68">
                    <c:v>25</c:v>
                  </c:pt>
                  <c:pt idx="69">
                    <c:v>26</c:v>
                  </c:pt>
                  <c:pt idx="70">
                    <c:v>27</c:v>
                  </c:pt>
                  <c:pt idx="71">
                    <c:v>28</c:v>
                  </c:pt>
                  <c:pt idx="72">
                    <c:v>29</c:v>
                  </c:pt>
                  <c:pt idx="73">
                    <c:v>30</c:v>
                  </c:pt>
                </c:lvl>
                <c:lvl>
                  <c:pt idx="0">
                    <c:v>2020</c:v>
                  </c:pt>
                  <c:pt idx="44">
                    <c:v>2021</c:v>
                  </c:pt>
                </c:lvl>
              </c:multiLvlStrCache>
            </c:multiLvlStrRef>
          </c:cat>
          <c:val>
            <c:numRef>
              <c:f>KZN!$AM$5:$AM$78</c:f>
              <c:numCache>
                <c:formatCode>0;[Red]0</c:formatCode>
                <c:ptCount val="74"/>
                <c:pt idx="0">
                  <c:v>0</c:v>
                </c:pt>
                <c:pt idx="1">
                  <c:v>0</c:v>
                </c:pt>
                <c:pt idx="2">
                  <c:v>0</c:v>
                </c:pt>
                <c:pt idx="3">
                  <c:v>0.14001338573646988</c:v>
                </c:pt>
                <c:pt idx="4">
                  <c:v>0.14001338573646988</c:v>
                </c:pt>
                <c:pt idx="5">
                  <c:v>0.14001338573646988</c:v>
                </c:pt>
                <c:pt idx="6">
                  <c:v>0.42004015720940957</c:v>
                </c:pt>
                <c:pt idx="7">
                  <c:v>0.42004015720940957</c:v>
                </c:pt>
                <c:pt idx="8">
                  <c:v>0.28002677147293975</c:v>
                </c:pt>
                <c:pt idx="9">
                  <c:v>0.28002677147293975</c:v>
                </c:pt>
                <c:pt idx="10">
                  <c:v>2.240214171783518</c:v>
                </c:pt>
                <c:pt idx="11">
                  <c:v>2.5202409432564576</c:v>
                </c:pt>
                <c:pt idx="12">
                  <c:v>2.9402811004658673</c:v>
                </c:pt>
                <c:pt idx="13">
                  <c:v>1.6801606288376383</c:v>
                </c:pt>
                <c:pt idx="14">
                  <c:v>1.9601874003105784</c:v>
                </c:pt>
                <c:pt idx="15">
                  <c:v>13.021244873491698</c:v>
                </c:pt>
                <c:pt idx="16">
                  <c:v>35.843426748536288</c:v>
                </c:pt>
                <c:pt idx="17">
                  <c:v>58.105555080635</c:v>
                </c:pt>
                <c:pt idx="18">
                  <c:v>84.148044827618392</c:v>
                </c:pt>
                <c:pt idx="19" formatCode="0.0;[Red]0.0">
                  <c:v>88.348446399712486</c:v>
                </c:pt>
                <c:pt idx="20" formatCode="0.0;[Red]0.0">
                  <c:v>94.649048757853635</c:v>
                </c:pt>
                <c:pt idx="21">
                  <c:v>56.285381066060893</c:v>
                </c:pt>
                <c:pt idx="22">
                  <c:v>41.163935406522143</c:v>
                </c:pt>
                <c:pt idx="23">
                  <c:v>15.121445659538747</c:v>
                </c:pt>
                <c:pt idx="24">
                  <c:v>18.901807074423434</c:v>
                </c:pt>
                <c:pt idx="25">
                  <c:v>8.2607897584517236</c:v>
                </c:pt>
                <c:pt idx="26">
                  <c:v>9.8009370015528905</c:v>
                </c:pt>
                <c:pt idx="27">
                  <c:v>8.2607897584517236</c:v>
                </c:pt>
                <c:pt idx="28">
                  <c:v>5.7405488151952646</c:v>
                </c:pt>
                <c:pt idx="29">
                  <c:v>4.480428343567036</c:v>
                </c:pt>
                <c:pt idx="30">
                  <c:v>3.7803614148846867</c:v>
                </c:pt>
                <c:pt idx="31">
                  <c:v>4.480428343567036</c:v>
                </c:pt>
                <c:pt idx="32">
                  <c:v>4.9004685007764452</c:v>
                </c:pt>
                <c:pt idx="33">
                  <c:v>3.7803614148846867</c:v>
                </c:pt>
                <c:pt idx="34">
                  <c:v>4.340414957830566</c:v>
                </c:pt>
                <c:pt idx="35">
                  <c:v>1.6801606288376383</c:v>
                </c:pt>
                <c:pt idx="36">
                  <c:v>2.6602543289929277</c:v>
                </c:pt>
                <c:pt idx="37">
                  <c:v>4.9004685007764452</c:v>
                </c:pt>
                <c:pt idx="38">
                  <c:v>5.8805622009317347</c:v>
                </c:pt>
                <c:pt idx="39">
                  <c:v>13.721311802174048</c:v>
                </c:pt>
                <c:pt idx="40" formatCode="0.0;[Red]0.0">
                  <c:v>33.883239348225707</c:v>
                </c:pt>
                <c:pt idx="41" formatCode="0.0;[Red]0.0">
                  <c:v>49.984778707919752</c:v>
                </c:pt>
                <c:pt idx="42" formatCode="0.0;[Red]0.0">
                  <c:v>89.608566871340713</c:v>
                </c:pt>
                <c:pt idx="43" formatCode="0.0;[Red]0.0">
                  <c:v>179.49716051415436</c:v>
                </c:pt>
                <c:pt idx="44" formatCode="0.0;[Red]0.0">
                  <c:v>223.32135024966945</c:v>
                </c:pt>
                <c:pt idx="45" formatCode="0.0;[Red]0.0">
                  <c:v>117.33121724716175</c:v>
                </c:pt>
                <c:pt idx="46" formatCode="0.0;[Red]0.0">
                  <c:v>69.726666096761988</c:v>
                </c:pt>
                <c:pt idx="47" formatCode="0.0;[Red]0.0">
                  <c:v>42.704082649623309</c:v>
                </c:pt>
                <c:pt idx="48" formatCode="0.0;[Red]0.0">
                  <c:v>23.662262189463409</c:v>
                </c:pt>
                <c:pt idx="49" formatCode="0.0;[Red]0.0">
                  <c:v>17.221646445585794</c:v>
                </c:pt>
                <c:pt idx="50" formatCode="0.0;[Red]0.0">
                  <c:v>14.701405502329337</c:v>
                </c:pt>
                <c:pt idx="51" formatCode="0.0;[Red]0.0">
                  <c:v>12.74121810201876</c:v>
                </c:pt>
                <c:pt idx="52" formatCode="0.0;[Red]0.0">
                  <c:v>11.061057473181121</c:v>
                </c:pt>
                <c:pt idx="53" formatCode="0.0;[Red]0.0">
                  <c:v>10.220977158762301</c:v>
                </c:pt>
                <c:pt idx="54" formatCode="0.0;[Red]0.0">
                  <c:v>3.7803614148846867</c:v>
                </c:pt>
                <c:pt idx="55" formatCode="0.0;[Red]0.0">
                  <c:v>2.5202409432564576</c:v>
                </c:pt>
                <c:pt idx="56" formatCode="0.0;[Red]0.0">
                  <c:v>2.9402811004658673</c:v>
                </c:pt>
                <c:pt idx="57" formatCode="0.0;[Red]0.0">
                  <c:v>3.0802944862023374</c:v>
                </c:pt>
                <c:pt idx="58" formatCode="0.0;[Red]0.0">
                  <c:v>2.8002677147293973</c:v>
                </c:pt>
                <c:pt idx="59" formatCode="0.0;[Red]0.0">
                  <c:v>3.2203078719388074</c:v>
                </c:pt>
                <c:pt idx="60" formatCode="0.0;[Red]0.0">
                  <c:v>2.5202409432564576</c:v>
                </c:pt>
                <c:pt idx="61" formatCode="0.0;[Red]0.0">
                  <c:v>5.6005354294587946</c:v>
                </c:pt>
                <c:pt idx="62" formatCode="0.0;[Red]0.0">
                  <c:v>2.8002677147293973</c:v>
                </c:pt>
                <c:pt idx="63" formatCode="0.0;[Red]0.0">
                  <c:v>8.4008031441881919</c:v>
                </c:pt>
                <c:pt idx="64" formatCode="0.0;[Red]0.0">
                  <c:v>5.3205086579858554</c:v>
                </c:pt>
                <c:pt idx="65" formatCode="0.0;[Red]0.0">
                  <c:v>11.621111016126999</c:v>
                </c:pt>
                <c:pt idx="66" formatCode="0.0;[Red]0.0">
                  <c:v>20.021914160315191</c:v>
                </c:pt>
                <c:pt idx="67" formatCode="0.0;[Red]0.0">
                  <c:v>38.223654306056275</c:v>
                </c:pt>
                <c:pt idx="68" formatCode="0.0;[Red]0.0">
                  <c:v>66.226331453350255</c:v>
                </c:pt>
                <c:pt idx="69" formatCode="0.0;[Red]0.0">
                  <c:v>96.189196000954794</c:v>
                </c:pt>
                <c:pt idx="70" formatCode="0.0;[Red]0.0">
                  <c:v>139.59334557926047</c:v>
                </c:pt>
                <c:pt idx="71" formatCode="0.0;[Red]0.0">
                  <c:v>50.824859022338565</c:v>
                </c:pt>
                <c:pt idx="72" formatCode="0.0;[Red]0.0">
                  <c:v>91.9887944288607</c:v>
                </c:pt>
                <c:pt idx="73" formatCode="0.0;[Red]0.0">
                  <c:v>65.946304681877308</c:v>
                </c:pt>
              </c:numCache>
            </c:numRef>
          </c:val>
          <c:smooth val="0"/>
          <c:extLst>
            <c:ext xmlns:c16="http://schemas.microsoft.com/office/drawing/2014/chart" uri="{C3380CC4-5D6E-409C-BE32-E72D297353CC}">
              <c16:uniqueId val="{0000000A-B2CE-46C2-B2A1-604A22BE4A2C}"/>
            </c:ext>
          </c:extLst>
        </c:ser>
        <c:ser>
          <c:idx val="11"/>
          <c:order val="11"/>
          <c:tx>
            <c:strRef>
              <c:f>KZN!$AN$4</c:f>
              <c:strCache>
                <c:ptCount val="1"/>
                <c:pt idx="0">
                  <c:v>KwaZulu-Natal Province</c:v>
                </c:pt>
              </c:strCache>
            </c:strRef>
          </c:tx>
          <c:spPr>
            <a:ln w="28575" cap="rnd">
              <a:solidFill>
                <a:schemeClr val="accent6">
                  <a:lumMod val="60000"/>
                </a:schemeClr>
              </a:solidFill>
              <a:prstDash val="sysDash"/>
              <a:round/>
            </a:ln>
            <a:effectLst/>
          </c:spPr>
          <c:marker>
            <c:symbol val="none"/>
          </c:marker>
          <c:cat>
            <c:multiLvlStrRef>
              <c:f>KZN!$AA$5:$AB$78</c:f>
              <c:multiLvlStrCache>
                <c:ptCount val="74"/>
                <c:lvl>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1</c:v>
                  </c:pt>
                  <c:pt idx="45">
                    <c:v>2</c:v>
                  </c:pt>
                  <c:pt idx="46">
                    <c:v>3</c:v>
                  </c:pt>
                  <c:pt idx="47">
                    <c:v>4</c:v>
                  </c:pt>
                  <c:pt idx="48">
                    <c:v>5</c:v>
                  </c:pt>
                  <c:pt idx="49">
                    <c:v>6</c:v>
                  </c:pt>
                  <c:pt idx="50">
                    <c:v>7</c:v>
                  </c:pt>
                  <c:pt idx="51">
                    <c:v>8</c:v>
                  </c:pt>
                  <c:pt idx="52">
                    <c:v>9</c:v>
                  </c:pt>
                  <c:pt idx="53">
                    <c:v>10</c:v>
                  </c:pt>
                  <c:pt idx="54">
                    <c:v>11</c:v>
                  </c:pt>
                  <c:pt idx="55">
                    <c:v>12</c:v>
                  </c:pt>
                  <c:pt idx="56">
                    <c:v>13</c:v>
                  </c:pt>
                  <c:pt idx="57">
                    <c:v>14</c:v>
                  </c:pt>
                  <c:pt idx="58">
                    <c:v>15</c:v>
                  </c:pt>
                  <c:pt idx="59">
                    <c:v>16</c:v>
                  </c:pt>
                  <c:pt idx="60">
                    <c:v>17</c:v>
                  </c:pt>
                  <c:pt idx="61">
                    <c:v>18</c:v>
                  </c:pt>
                  <c:pt idx="62">
                    <c:v>19</c:v>
                  </c:pt>
                  <c:pt idx="63">
                    <c:v>20</c:v>
                  </c:pt>
                  <c:pt idx="64">
                    <c:v>21</c:v>
                  </c:pt>
                  <c:pt idx="65">
                    <c:v>22</c:v>
                  </c:pt>
                  <c:pt idx="66">
                    <c:v>23</c:v>
                  </c:pt>
                  <c:pt idx="67">
                    <c:v>24</c:v>
                  </c:pt>
                  <c:pt idx="68">
                    <c:v>25</c:v>
                  </c:pt>
                  <c:pt idx="69">
                    <c:v>26</c:v>
                  </c:pt>
                  <c:pt idx="70">
                    <c:v>27</c:v>
                  </c:pt>
                  <c:pt idx="71">
                    <c:v>28</c:v>
                  </c:pt>
                  <c:pt idx="72">
                    <c:v>29</c:v>
                  </c:pt>
                  <c:pt idx="73">
                    <c:v>30</c:v>
                  </c:pt>
                </c:lvl>
                <c:lvl>
                  <c:pt idx="0">
                    <c:v>2020</c:v>
                  </c:pt>
                  <c:pt idx="44">
                    <c:v>2021</c:v>
                  </c:pt>
                </c:lvl>
              </c:multiLvlStrCache>
            </c:multiLvlStrRef>
          </c:cat>
          <c:val>
            <c:numRef>
              <c:f>KZN!$AN$5:$AN$78</c:f>
              <c:numCache>
                <c:formatCode>0;[Red]0</c:formatCode>
                <c:ptCount val="74"/>
                <c:pt idx="0">
                  <c:v>6.9374419068786497E-2</c:v>
                </c:pt>
                <c:pt idx="1">
                  <c:v>0.11273343098677806</c:v>
                </c:pt>
                <c:pt idx="2">
                  <c:v>1.1186625074841823</c:v>
                </c:pt>
                <c:pt idx="3">
                  <c:v>0.65038517876987345</c:v>
                </c:pt>
                <c:pt idx="4">
                  <c:v>0.99725727411380594</c:v>
                </c:pt>
                <c:pt idx="5">
                  <c:v>1.5609244290476962</c:v>
                </c:pt>
                <c:pt idx="6">
                  <c:v>2.3760738531059378</c:v>
                </c:pt>
                <c:pt idx="7">
                  <c:v>1.9251401291588255</c:v>
                </c:pt>
                <c:pt idx="8">
                  <c:v>1.8037348957884489</c:v>
                </c:pt>
                <c:pt idx="9">
                  <c:v>2.3327148411879461</c:v>
                </c:pt>
                <c:pt idx="10">
                  <c:v>2.6882587389154771</c:v>
                </c:pt>
                <c:pt idx="11">
                  <c:v>2.7316177508334687</c:v>
                </c:pt>
                <c:pt idx="12">
                  <c:v>6.3304157400267682</c:v>
                </c:pt>
                <c:pt idx="13">
                  <c:v>5.185737825391791</c:v>
                </c:pt>
                <c:pt idx="14">
                  <c:v>7.5271244689633363</c:v>
                </c:pt>
                <c:pt idx="15">
                  <c:v>14.984874518857884</c:v>
                </c:pt>
                <c:pt idx="16">
                  <c:v>43.454401744211147</c:v>
                </c:pt>
                <c:pt idx="17">
                  <c:v>91.851730847073327</c:v>
                </c:pt>
                <c:pt idx="18">
                  <c:v>142.52107217443827</c:v>
                </c:pt>
                <c:pt idx="19">
                  <c:v>168.57983833715119</c:v>
                </c:pt>
                <c:pt idx="20">
                  <c:v>171.78840521908256</c:v>
                </c:pt>
                <c:pt idx="21">
                  <c:v>126.05331944798507</c:v>
                </c:pt>
                <c:pt idx="22">
                  <c:v>84.073124108985652</c:v>
                </c:pt>
                <c:pt idx="23">
                  <c:v>45.795788387782686</c:v>
                </c:pt>
                <c:pt idx="24">
                  <c:v>34.18424499614455</c:v>
                </c:pt>
                <c:pt idx="25">
                  <c:v>24.298390278842472</c:v>
                </c:pt>
                <c:pt idx="26">
                  <c:v>15.513854464257379</c:v>
                </c:pt>
                <c:pt idx="27">
                  <c:v>13.510668113646171</c:v>
                </c:pt>
                <c:pt idx="28">
                  <c:v>11.160609667691029</c:v>
                </c:pt>
                <c:pt idx="29">
                  <c:v>8.1948532525004047</c:v>
                </c:pt>
                <c:pt idx="30">
                  <c:v>7.3450166189077715</c:v>
                </c:pt>
                <c:pt idx="31">
                  <c:v>6.5905698115347171</c:v>
                </c:pt>
                <c:pt idx="32">
                  <c:v>8.5850843597623303</c:v>
                </c:pt>
                <c:pt idx="33">
                  <c:v>8.0040736000612416</c:v>
                </c:pt>
                <c:pt idx="34">
                  <c:v>8.0040736000612416</c:v>
                </c:pt>
                <c:pt idx="35">
                  <c:v>7.1108779545506158</c:v>
                </c:pt>
                <c:pt idx="36">
                  <c:v>7.7872785404712852</c:v>
                </c:pt>
                <c:pt idx="37">
                  <c:v>10.336788441249189</c:v>
                </c:pt>
                <c:pt idx="38">
                  <c:v>15.513854464257379</c:v>
                </c:pt>
                <c:pt idx="39">
                  <c:v>36.204774951522957</c:v>
                </c:pt>
                <c:pt idx="40" formatCode="0.0;[Red]0.0">
                  <c:v>102.73484283848921</c:v>
                </c:pt>
                <c:pt idx="41" formatCode="0.0;[Red]0.0">
                  <c:v>167.12297553670669</c:v>
                </c:pt>
                <c:pt idx="42" formatCode="0.0;[Red]0.0">
                  <c:v>219.88222123851881</c:v>
                </c:pt>
                <c:pt idx="43" formatCode="0.0;[Red]0.0">
                  <c:v>320.46645708587562</c:v>
                </c:pt>
                <c:pt idx="44" formatCode="0.0;[Red]0.0">
                  <c:v>351.66760206206237</c:v>
                </c:pt>
                <c:pt idx="45" formatCode="0.0;[Red]0.0">
                  <c:v>223.95796835881004</c:v>
                </c:pt>
                <c:pt idx="46" formatCode="0.0;[Red]0.0">
                  <c:v>141.96607682188798</c:v>
                </c:pt>
                <c:pt idx="47" formatCode="0.0;[Red]0.0">
                  <c:v>74.100551367847586</c:v>
                </c:pt>
                <c:pt idx="48" formatCode="0.0;[Red]0.0">
                  <c:v>45.561649723425532</c:v>
                </c:pt>
                <c:pt idx="49" formatCode="0.0;[Red]0.0">
                  <c:v>27.541644370308241</c:v>
                </c:pt>
                <c:pt idx="50" formatCode="0.0;[Red]0.0">
                  <c:v>17.248214940977046</c:v>
                </c:pt>
                <c:pt idx="51" formatCode="0.0;[Red]0.0">
                  <c:v>17.595087036320976</c:v>
                </c:pt>
                <c:pt idx="52" formatCode="0.0;[Red]0.0">
                  <c:v>12.64348787528634</c:v>
                </c:pt>
                <c:pt idx="53" formatCode="0.0;[Red]0.0">
                  <c:v>10.111321579275632</c:v>
                </c:pt>
                <c:pt idx="54" formatCode="0.0;[Red]0.0">
                  <c:v>8.4376637192411579</c:v>
                </c:pt>
                <c:pt idx="55" formatCode="0.0;[Red]0.0">
                  <c:v>6.0182308542172285</c:v>
                </c:pt>
                <c:pt idx="56" formatCode="0.0;[Red]0.0">
                  <c:v>6.21768230903999</c:v>
                </c:pt>
                <c:pt idx="57" formatCode="0.0;[Red]0.0">
                  <c:v>4.9429273586510387</c:v>
                </c:pt>
                <c:pt idx="58" formatCode="0.0;[Red]0.0">
                  <c:v>5.3678456754473558</c:v>
                </c:pt>
                <c:pt idx="59" formatCode="0.0;[Red]0.0">
                  <c:v>4.5700398561563107</c:v>
                </c:pt>
                <c:pt idx="60" formatCode="0.0;[Red]0.0">
                  <c:v>3.9716854916880275</c:v>
                </c:pt>
                <c:pt idx="61" formatCode="0.0;[Red]0.0">
                  <c:v>5.4025328849817482</c:v>
                </c:pt>
                <c:pt idx="62" formatCode="0.0;[Red]0.0">
                  <c:v>6.0182308542172285</c:v>
                </c:pt>
                <c:pt idx="63" formatCode="0.0;[Red]0.0">
                  <c:v>7.3536884212913698</c:v>
                </c:pt>
                <c:pt idx="64" formatCode="0.0;[Red]0.0">
                  <c:v>8.6197715692967218</c:v>
                </c:pt>
                <c:pt idx="65" formatCode="0.0;[Red]0.0">
                  <c:v>11.073891643855045</c:v>
                </c:pt>
                <c:pt idx="66" formatCode="0.0;[Red]0.0">
                  <c:v>21.887629216202143</c:v>
                </c:pt>
                <c:pt idx="67" formatCode="0.0;[Red]0.0">
                  <c:v>30.967006311829575</c:v>
                </c:pt>
                <c:pt idx="68" formatCode="0.0;[Red]0.0">
                  <c:v>46.151332285510222</c:v>
                </c:pt>
                <c:pt idx="69" formatCode="0.0;[Red]0.0">
                  <c:v>74.360705439355527</c:v>
                </c:pt>
                <c:pt idx="70" formatCode="0.0;[Red]0.0">
                  <c:v>93.984994233438513</c:v>
                </c:pt>
                <c:pt idx="71" formatCode="0.0;[Red]0.0">
                  <c:v>39.361311019152744</c:v>
                </c:pt>
                <c:pt idx="72" formatCode="0.0;[Red]0.0">
                  <c:v>85.694751154718531</c:v>
                </c:pt>
                <c:pt idx="73" formatCode="0.0;[Red]0.0">
                  <c:v>93.993666035822116</c:v>
                </c:pt>
              </c:numCache>
            </c:numRef>
          </c:val>
          <c:smooth val="0"/>
          <c:extLst>
            <c:ext xmlns:c16="http://schemas.microsoft.com/office/drawing/2014/chart" uri="{C3380CC4-5D6E-409C-BE32-E72D297353CC}">
              <c16:uniqueId val="{0000000B-B2CE-46C2-B2A1-604A22BE4A2C}"/>
            </c:ext>
          </c:extLst>
        </c:ser>
        <c:dLbls>
          <c:showLegendKey val="0"/>
          <c:showVal val="0"/>
          <c:showCatName val="0"/>
          <c:showSerName val="0"/>
          <c:showPercent val="0"/>
          <c:showBubbleSize val="0"/>
        </c:dLbls>
        <c:smooth val="0"/>
        <c:axId val="524787984"/>
        <c:axId val="524782736"/>
      </c:lineChart>
      <c:catAx>
        <c:axId val="5247879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24782736"/>
        <c:crosses val="autoZero"/>
        <c:auto val="1"/>
        <c:lblAlgn val="ctr"/>
        <c:lblOffset val="100"/>
        <c:noMultiLvlLbl val="0"/>
      </c:catAx>
      <c:valAx>
        <c:axId val="524782736"/>
        <c:scaling>
          <c:orientation val="minMax"/>
        </c:scaling>
        <c:delete val="0"/>
        <c:axPos val="l"/>
        <c:numFmt formatCode="0;[Red]0"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24787984"/>
        <c:crosses val="autoZero"/>
        <c:crossBetween val="between"/>
      </c:valAx>
      <c:spPr>
        <a:noFill/>
        <a:ln>
          <a:noFill/>
        </a:ln>
        <a:effectLst/>
      </c:spPr>
    </c:plotArea>
    <c:legend>
      <c:legendPos val="t"/>
      <c:layout>
        <c:manualLayout>
          <c:xMode val="edge"/>
          <c:yMode val="edge"/>
          <c:x val="0.10060813766645045"/>
          <c:y val="2.5306589945160649E-3"/>
          <c:w val="0.67463478447035097"/>
          <c:h val="0.2826493713093320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81222790309762E-2"/>
          <c:y val="8.4548931538839606E-2"/>
          <c:w val="0.89207409319798958"/>
          <c:h val="0.80364469621158641"/>
        </c:manualLayout>
      </c:layout>
      <c:lineChart>
        <c:grouping val="standard"/>
        <c:varyColors val="0"/>
        <c:ser>
          <c:idx val="1"/>
          <c:order val="0"/>
          <c:tx>
            <c:strRef>
              <c:f>NC!$AQ$4</c:f>
              <c:strCache>
                <c:ptCount val="1"/>
                <c:pt idx="0">
                  <c:v>Frances Baard</c:v>
                </c:pt>
              </c:strCache>
            </c:strRef>
          </c:tx>
          <c:spPr>
            <a:ln w="28575" cap="rnd">
              <a:solidFill>
                <a:schemeClr val="accent2"/>
              </a:solidFill>
              <a:round/>
            </a:ln>
            <a:effectLst/>
          </c:spPr>
          <c:marker>
            <c:symbol val="none"/>
          </c:marker>
          <c:cat>
            <c:multiLvlStrRef>
              <c:f>NC!$AO$7:$AP$77</c:f>
              <c:multiLvlStrCache>
                <c:ptCount val="71"/>
                <c:lvl>
                  <c:pt idx="0">
                    <c:v>12</c:v>
                  </c:pt>
                  <c:pt idx="1">
                    <c:v>13</c:v>
                  </c:pt>
                  <c:pt idx="2">
                    <c:v>14</c:v>
                  </c:pt>
                  <c:pt idx="3">
                    <c:v>15</c:v>
                  </c:pt>
                  <c:pt idx="4">
                    <c:v>17</c:v>
                  </c:pt>
                  <c:pt idx="5">
                    <c:v>18</c:v>
                  </c:pt>
                  <c:pt idx="6">
                    <c:v>19</c:v>
                  </c:pt>
                  <c:pt idx="7">
                    <c:v>20</c:v>
                  </c:pt>
                  <c:pt idx="8">
                    <c:v>21</c:v>
                  </c:pt>
                  <c:pt idx="9">
                    <c:v>22</c:v>
                  </c:pt>
                  <c:pt idx="10">
                    <c:v>23</c:v>
                  </c:pt>
                  <c:pt idx="11">
                    <c:v>24</c:v>
                  </c:pt>
                  <c:pt idx="12">
                    <c:v>25</c:v>
                  </c:pt>
                  <c:pt idx="13">
                    <c:v>26</c:v>
                  </c:pt>
                  <c:pt idx="14">
                    <c:v>27</c:v>
                  </c:pt>
                  <c:pt idx="15">
                    <c:v>28</c:v>
                  </c:pt>
                  <c:pt idx="16">
                    <c:v>29</c:v>
                  </c:pt>
                  <c:pt idx="17">
                    <c:v>30</c:v>
                  </c:pt>
                  <c:pt idx="18">
                    <c:v>31</c:v>
                  </c:pt>
                  <c:pt idx="19">
                    <c:v>32</c:v>
                  </c:pt>
                  <c:pt idx="20">
                    <c:v>33</c:v>
                  </c:pt>
                  <c:pt idx="21">
                    <c:v>34</c:v>
                  </c:pt>
                  <c:pt idx="22">
                    <c:v>35</c:v>
                  </c:pt>
                  <c:pt idx="23">
                    <c:v>36</c:v>
                  </c:pt>
                  <c:pt idx="24">
                    <c:v>37</c:v>
                  </c:pt>
                  <c:pt idx="25">
                    <c:v>38</c:v>
                  </c:pt>
                  <c:pt idx="26">
                    <c:v>39</c:v>
                  </c:pt>
                  <c:pt idx="27">
                    <c:v>40</c:v>
                  </c:pt>
                  <c:pt idx="28">
                    <c:v>41</c:v>
                  </c:pt>
                  <c:pt idx="29">
                    <c:v>42</c:v>
                  </c:pt>
                  <c:pt idx="30">
                    <c:v>43</c:v>
                  </c:pt>
                  <c:pt idx="31">
                    <c:v>44</c:v>
                  </c:pt>
                  <c:pt idx="32">
                    <c:v>45</c:v>
                  </c:pt>
                  <c:pt idx="33">
                    <c:v>46</c:v>
                  </c:pt>
                  <c:pt idx="34">
                    <c:v>47</c:v>
                  </c:pt>
                  <c:pt idx="35">
                    <c:v>48</c:v>
                  </c:pt>
                  <c:pt idx="36">
                    <c:v>49</c:v>
                  </c:pt>
                  <c:pt idx="37">
                    <c:v>50</c:v>
                  </c:pt>
                  <c:pt idx="38">
                    <c:v>51</c:v>
                  </c:pt>
                  <c:pt idx="39">
                    <c:v>52</c:v>
                  </c:pt>
                  <c:pt idx="40">
                    <c:v>53</c:v>
                  </c:pt>
                  <c:pt idx="41">
                    <c:v>1</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lvl>
                <c:lvl>
                  <c:pt idx="0">
                    <c:v>2020</c:v>
                  </c:pt>
                  <c:pt idx="41">
                    <c:v>2021</c:v>
                  </c:pt>
                </c:lvl>
              </c:multiLvlStrCache>
            </c:multiLvlStrRef>
          </c:cat>
          <c:val>
            <c:numRef>
              <c:f>NC!$AQ$7:$AQ$77</c:f>
              <c:numCache>
                <c:formatCode>0;[Red]0</c:formatCode>
                <c:ptCount val="71"/>
                <c:pt idx="0">
                  <c:v>0.72304686689866993</c:v>
                </c:pt>
                <c:pt idx="1">
                  <c:v>0.96406248919822668</c:v>
                </c:pt>
                <c:pt idx="2">
                  <c:v>0.24101562229955667</c:v>
                </c:pt>
                <c:pt idx="3">
                  <c:v>0.48203124459911334</c:v>
                </c:pt>
                <c:pt idx="4">
                  <c:v>0</c:v>
                </c:pt>
                <c:pt idx="5">
                  <c:v>1.9281249783964534</c:v>
                </c:pt>
                <c:pt idx="6">
                  <c:v>0.24101562229955667</c:v>
                </c:pt>
                <c:pt idx="7">
                  <c:v>0.96406248919822668</c:v>
                </c:pt>
                <c:pt idx="8">
                  <c:v>0.48203124459911334</c:v>
                </c:pt>
                <c:pt idx="9">
                  <c:v>0.72304686689866993</c:v>
                </c:pt>
                <c:pt idx="10">
                  <c:v>2.1691406006960099</c:v>
                </c:pt>
                <c:pt idx="11">
                  <c:v>2.4101562229955666</c:v>
                </c:pt>
                <c:pt idx="12">
                  <c:v>2.6511718452951234</c:v>
                </c:pt>
                <c:pt idx="13">
                  <c:v>13.978906093374286</c:v>
                </c:pt>
                <c:pt idx="14">
                  <c:v>35.911327722633942</c:v>
                </c:pt>
                <c:pt idx="15">
                  <c:v>65.556249265479408</c:v>
                </c:pt>
                <c:pt idx="16">
                  <c:v>77.366014758157689</c:v>
                </c:pt>
                <c:pt idx="17">
                  <c:v>132.3175766424566</c:v>
                </c:pt>
                <c:pt idx="18">
                  <c:v>121.47187363897656</c:v>
                </c:pt>
                <c:pt idx="19">
                  <c:v>116.89257681528498</c:v>
                </c:pt>
                <c:pt idx="20">
                  <c:v>104.11874883340847</c:v>
                </c:pt>
                <c:pt idx="21">
                  <c:v>109.42109252399872</c:v>
                </c:pt>
                <c:pt idx="22">
                  <c:v>114.72343621458897</c:v>
                </c:pt>
                <c:pt idx="23">
                  <c:v>128.94335793026281</c:v>
                </c:pt>
                <c:pt idx="24">
                  <c:v>128.94335793026281</c:v>
                </c:pt>
                <c:pt idx="25" formatCode="0.0;[Red]0.0">
                  <c:v>139.78906093374286</c:v>
                </c:pt>
                <c:pt idx="26">
                  <c:v>83.632420937946165</c:v>
                </c:pt>
                <c:pt idx="27">
                  <c:v>83.391405315646608</c:v>
                </c:pt>
                <c:pt idx="28">
                  <c:v>116.41054557068587</c:v>
                </c:pt>
                <c:pt idx="29">
                  <c:v>96.165233297523102</c:v>
                </c:pt>
                <c:pt idx="30">
                  <c:v>61.941014930986064</c:v>
                </c:pt>
                <c:pt idx="31">
                  <c:v>40.731640168625077</c:v>
                </c:pt>
                <c:pt idx="32">
                  <c:v>18.558202917065863</c:v>
                </c:pt>
                <c:pt idx="33">
                  <c:v>20.004296650863203</c:v>
                </c:pt>
                <c:pt idx="34">
                  <c:v>12.050781114977832</c:v>
                </c:pt>
                <c:pt idx="35">
                  <c:v>9.1585936473831531</c:v>
                </c:pt>
                <c:pt idx="36">
                  <c:v>16.630077938669409</c:v>
                </c:pt>
                <c:pt idx="37">
                  <c:v>10.845703003480049</c:v>
                </c:pt>
                <c:pt idx="38" formatCode="0.0;[Red]0.0">
                  <c:v>17.112109183268522</c:v>
                </c:pt>
                <c:pt idx="39" formatCode="0.0;[Red]0.0">
                  <c:v>24.583593474554782</c:v>
                </c:pt>
                <c:pt idx="40" formatCode="0.0;[Red]0.0">
                  <c:v>43.864843258519315</c:v>
                </c:pt>
                <c:pt idx="41" formatCode="0.0;[Red]0.0">
                  <c:v>92.791014585329307</c:v>
                </c:pt>
                <c:pt idx="42" formatCode="0.0;[Red]0.0">
                  <c:v>92.067967718430651</c:v>
                </c:pt>
                <c:pt idx="43" formatCode="0.0;[Red]0.0">
                  <c:v>77.124999135858133</c:v>
                </c:pt>
                <c:pt idx="44" formatCode="0.0;[Red]0.0">
                  <c:v>45.551952614616205</c:v>
                </c:pt>
                <c:pt idx="45" formatCode="0.0;[Red]0.0">
                  <c:v>35.429296478034829</c:v>
                </c:pt>
                <c:pt idx="46" formatCode="0.0;[Red]0.0">
                  <c:v>25.306640341453452</c:v>
                </c:pt>
                <c:pt idx="47" formatCode="0.0;[Red]0.0">
                  <c:v>25.065624719153892</c:v>
                </c:pt>
                <c:pt idx="48" formatCode="0.0;[Red]0.0">
                  <c:v>26.270702830651672</c:v>
                </c:pt>
                <c:pt idx="49" formatCode="0.0;[Red]0.0">
                  <c:v>18.076171672466749</c:v>
                </c:pt>
                <c:pt idx="50" formatCode="0.0;[Red]0.0">
                  <c:v>23.860546607656108</c:v>
                </c:pt>
                <c:pt idx="51" formatCode="0.0;[Red]0.0">
                  <c:v>27.957812186748573</c:v>
                </c:pt>
                <c:pt idx="52" formatCode="0.0;[Red]0.0">
                  <c:v>19.040234161664976</c:v>
                </c:pt>
                <c:pt idx="53" formatCode="0.0;[Red]0.0">
                  <c:v>28.9218746759468</c:v>
                </c:pt>
                <c:pt idx="54" formatCode="0.0;[Red]0.0">
                  <c:v>38.562499567929066</c:v>
                </c:pt>
                <c:pt idx="55" formatCode="0.0;[Red]0.0">
                  <c:v>73.509764801364781</c:v>
                </c:pt>
                <c:pt idx="56" formatCode="0.0;[Red]0.0">
                  <c:v>132.07656102015704</c:v>
                </c:pt>
                <c:pt idx="57" formatCode="0.0;[Red]0.0">
                  <c:v>103.39570196650979</c:v>
                </c:pt>
                <c:pt idx="58" formatCode="0.0;[Red]0.0">
                  <c:v>208.71952891141606</c:v>
                </c:pt>
                <c:pt idx="59" formatCode="0.0;[Red]0.0">
                  <c:v>246.79999723474603</c:v>
                </c:pt>
                <c:pt idx="60" formatCode="0.0;[Red]0.0">
                  <c:v>274.99882504379411</c:v>
                </c:pt>
                <c:pt idx="61" formatCode="0.0;[Red]0.0">
                  <c:v>260.53788770582076</c:v>
                </c:pt>
                <c:pt idx="62" formatCode="0.0;[Red]0.0">
                  <c:v>191.36640410584798</c:v>
                </c:pt>
                <c:pt idx="63" formatCode="0.0;[Red]0.0">
                  <c:v>163.89062316369854</c:v>
                </c:pt>
                <c:pt idx="64" formatCode="0.0;[Red]0.0">
                  <c:v>134.0046859985535</c:v>
                </c:pt>
                <c:pt idx="65" formatCode="0.0;[Red]0.0">
                  <c:v>111.10820188009562</c:v>
                </c:pt>
                <c:pt idx="66" formatCode="0.0;[Red]0.0">
                  <c:v>108.4570300348005</c:v>
                </c:pt>
                <c:pt idx="67" formatCode="0.0;[Red]0.0">
                  <c:v>82.90937407104748</c:v>
                </c:pt>
                <c:pt idx="68" formatCode="0.0;[Red]0.0">
                  <c:v>91.585936473831524</c:v>
                </c:pt>
                <c:pt idx="69" formatCode="0.0;[Red]0.0">
                  <c:v>77.366014758157689</c:v>
                </c:pt>
                <c:pt idx="70" formatCode="0.0;[Red]0.0">
                  <c:v>94.719139563725761</c:v>
                </c:pt>
              </c:numCache>
            </c:numRef>
          </c:val>
          <c:smooth val="0"/>
          <c:extLst>
            <c:ext xmlns:c16="http://schemas.microsoft.com/office/drawing/2014/chart" uri="{C3380CC4-5D6E-409C-BE32-E72D297353CC}">
              <c16:uniqueId val="{00000000-F18D-4FD1-8038-FBA15A788FAA}"/>
            </c:ext>
          </c:extLst>
        </c:ser>
        <c:ser>
          <c:idx val="2"/>
          <c:order val="1"/>
          <c:tx>
            <c:strRef>
              <c:f>NC!$AR$4</c:f>
              <c:strCache>
                <c:ptCount val="1"/>
                <c:pt idx="0">
                  <c:v>John Taolo Gaetsewe</c:v>
                </c:pt>
              </c:strCache>
            </c:strRef>
          </c:tx>
          <c:spPr>
            <a:ln w="28575" cap="rnd">
              <a:solidFill>
                <a:schemeClr val="accent3"/>
              </a:solidFill>
              <a:round/>
            </a:ln>
            <a:effectLst/>
          </c:spPr>
          <c:marker>
            <c:symbol val="none"/>
          </c:marker>
          <c:cat>
            <c:multiLvlStrRef>
              <c:f>NC!$AO$7:$AP$77</c:f>
              <c:multiLvlStrCache>
                <c:ptCount val="71"/>
                <c:lvl>
                  <c:pt idx="0">
                    <c:v>12</c:v>
                  </c:pt>
                  <c:pt idx="1">
                    <c:v>13</c:v>
                  </c:pt>
                  <c:pt idx="2">
                    <c:v>14</c:v>
                  </c:pt>
                  <c:pt idx="3">
                    <c:v>15</c:v>
                  </c:pt>
                  <c:pt idx="4">
                    <c:v>17</c:v>
                  </c:pt>
                  <c:pt idx="5">
                    <c:v>18</c:v>
                  </c:pt>
                  <c:pt idx="6">
                    <c:v>19</c:v>
                  </c:pt>
                  <c:pt idx="7">
                    <c:v>20</c:v>
                  </c:pt>
                  <c:pt idx="8">
                    <c:v>21</c:v>
                  </c:pt>
                  <c:pt idx="9">
                    <c:v>22</c:v>
                  </c:pt>
                  <c:pt idx="10">
                    <c:v>23</c:v>
                  </c:pt>
                  <c:pt idx="11">
                    <c:v>24</c:v>
                  </c:pt>
                  <c:pt idx="12">
                    <c:v>25</c:v>
                  </c:pt>
                  <c:pt idx="13">
                    <c:v>26</c:v>
                  </c:pt>
                  <c:pt idx="14">
                    <c:v>27</c:v>
                  </c:pt>
                  <c:pt idx="15">
                    <c:v>28</c:v>
                  </c:pt>
                  <c:pt idx="16">
                    <c:v>29</c:v>
                  </c:pt>
                  <c:pt idx="17">
                    <c:v>30</c:v>
                  </c:pt>
                  <c:pt idx="18">
                    <c:v>31</c:v>
                  </c:pt>
                  <c:pt idx="19">
                    <c:v>32</c:v>
                  </c:pt>
                  <c:pt idx="20">
                    <c:v>33</c:v>
                  </c:pt>
                  <c:pt idx="21">
                    <c:v>34</c:v>
                  </c:pt>
                  <c:pt idx="22">
                    <c:v>35</c:v>
                  </c:pt>
                  <c:pt idx="23">
                    <c:v>36</c:v>
                  </c:pt>
                  <c:pt idx="24">
                    <c:v>37</c:v>
                  </c:pt>
                  <c:pt idx="25">
                    <c:v>38</c:v>
                  </c:pt>
                  <c:pt idx="26">
                    <c:v>39</c:v>
                  </c:pt>
                  <c:pt idx="27">
                    <c:v>40</c:v>
                  </c:pt>
                  <c:pt idx="28">
                    <c:v>41</c:v>
                  </c:pt>
                  <c:pt idx="29">
                    <c:v>42</c:v>
                  </c:pt>
                  <c:pt idx="30">
                    <c:v>43</c:v>
                  </c:pt>
                  <c:pt idx="31">
                    <c:v>44</c:v>
                  </c:pt>
                  <c:pt idx="32">
                    <c:v>45</c:v>
                  </c:pt>
                  <c:pt idx="33">
                    <c:v>46</c:v>
                  </c:pt>
                  <c:pt idx="34">
                    <c:v>47</c:v>
                  </c:pt>
                  <c:pt idx="35">
                    <c:v>48</c:v>
                  </c:pt>
                  <c:pt idx="36">
                    <c:v>49</c:v>
                  </c:pt>
                  <c:pt idx="37">
                    <c:v>50</c:v>
                  </c:pt>
                  <c:pt idx="38">
                    <c:v>51</c:v>
                  </c:pt>
                  <c:pt idx="39">
                    <c:v>52</c:v>
                  </c:pt>
                  <c:pt idx="40">
                    <c:v>53</c:v>
                  </c:pt>
                  <c:pt idx="41">
                    <c:v>1</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lvl>
                <c:lvl>
                  <c:pt idx="0">
                    <c:v>2020</c:v>
                  </c:pt>
                  <c:pt idx="41">
                    <c:v>2021</c:v>
                  </c:pt>
                </c:lvl>
              </c:multiLvlStrCache>
            </c:multiLvlStrRef>
          </c:cat>
          <c:val>
            <c:numRef>
              <c:f>NC!$AR$7:$AR$77</c:f>
              <c:numCache>
                <c:formatCode>0;[Red]0</c:formatCode>
                <c:ptCount val="71"/>
                <c:pt idx="0">
                  <c:v>0</c:v>
                </c:pt>
                <c:pt idx="1">
                  <c:v>0</c:v>
                </c:pt>
                <c:pt idx="2">
                  <c:v>0</c:v>
                </c:pt>
                <c:pt idx="3">
                  <c:v>0</c:v>
                </c:pt>
                <c:pt idx="4">
                  <c:v>0</c:v>
                </c:pt>
                <c:pt idx="5">
                  <c:v>0</c:v>
                </c:pt>
                <c:pt idx="6">
                  <c:v>0.3683551002038245</c:v>
                </c:pt>
                <c:pt idx="7">
                  <c:v>0.73671020040764901</c:v>
                </c:pt>
                <c:pt idx="8">
                  <c:v>0.73671020040764901</c:v>
                </c:pt>
                <c:pt idx="9">
                  <c:v>0</c:v>
                </c:pt>
                <c:pt idx="10">
                  <c:v>1.1050653006114735</c:v>
                </c:pt>
                <c:pt idx="11">
                  <c:v>6.2620367034650171</c:v>
                </c:pt>
                <c:pt idx="12">
                  <c:v>1.8417755010191224</c:v>
                </c:pt>
                <c:pt idx="13">
                  <c:v>5.1569714028535429</c:v>
                </c:pt>
                <c:pt idx="14">
                  <c:v>19.5228203108027</c:v>
                </c:pt>
                <c:pt idx="15">
                  <c:v>26.88992231487919</c:v>
                </c:pt>
                <c:pt idx="16">
                  <c:v>55.253265030573679</c:v>
                </c:pt>
                <c:pt idx="17">
                  <c:v>110.13817496094353</c:v>
                </c:pt>
                <c:pt idx="18">
                  <c:v>108.66475456012823</c:v>
                </c:pt>
                <c:pt idx="19" formatCode="0.0;[Red]0.0">
                  <c:v>135.55467687500743</c:v>
                </c:pt>
                <c:pt idx="20">
                  <c:v>75.144440441580201</c:v>
                </c:pt>
                <c:pt idx="21">
                  <c:v>80.669766944637573</c:v>
                </c:pt>
                <c:pt idx="22">
                  <c:v>65.19885273607693</c:v>
                </c:pt>
                <c:pt idx="23">
                  <c:v>64.830497635873115</c:v>
                </c:pt>
                <c:pt idx="24">
                  <c:v>58.568460932408094</c:v>
                </c:pt>
                <c:pt idx="25">
                  <c:v>44.939322224866586</c:v>
                </c:pt>
                <c:pt idx="26">
                  <c:v>25.048146813860068</c:v>
                </c:pt>
                <c:pt idx="27">
                  <c:v>26.88992231487919</c:v>
                </c:pt>
                <c:pt idx="28">
                  <c:v>34.625379419159508</c:v>
                </c:pt>
                <c:pt idx="29">
                  <c:v>48.622873226904836</c:v>
                </c:pt>
                <c:pt idx="30">
                  <c:v>46.412742625681894</c:v>
                </c:pt>
                <c:pt idx="31">
                  <c:v>29.836763116509786</c:v>
                </c:pt>
                <c:pt idx="32">
                  <c:v>21.732950912025647</c:v>
                </c:pt>
                <c:pt idx="33">
                  <c:v>16.575979509172104</c:v>
                </c:pt>
                <c:pt idx="34">
                  <c:v>7.3671020040764894</c:v>
                </c:pt>
                <c:pt idx="35">
                  <c:v>4.0519061022420697</c:v>
                </c:pt>
                <c:pt idx="36">
                  <c:v>3.6835510020382447</c:v>
                </c:pt>
                <c:pt idx="37">
                  <c:v>5.5253265030573671</c:v>
                </c:pt>
                <c:pt idx="38" formatCode="0.0;[Red]0.0">
                  <c:v>6.2620367034650171</c:v>
                </c:pt>
                <c:pt idx="39" formatCode="0.0;[Red]0.0">
                  <c:v>10.682297905910911</c:v>
                </c:pt>
                <c:pt idx="40" formatCode="0.0;[Red]0.0">
                  <c:v>20.996240711617997</c:v>
                </c:pt>
                <c:pt idx="41" formatCode="0.0;[Red]0.0">
                  <c:v>54.516554830166029</c:v>
                </c:pt>
                <c:pt idx="42" formatCode="0.0;[Red]0.0">
                  <c:v>58.936816032611915</c:v>
                </c:pt>
                <c:pt idx="43" formatCode="0.0;[Red]0.0">
                  <c:v>41.255771222828344</c:v>
                </c:pt>
                <c:pt idx="44" formatCode="0.0;[Red]0.0">
                  <c:v>36.098799819974801</c:v>
                </c:pt>
                <c:pt idx="45" formatCode="0.0;[Red]0.0">
                  <c:v>31.678538617528911</c:v>
                </c:pt>
                <c:pt idx="46" formatCode="0.0;[Red]0.0">
                  <c:v>22.838016212637118</c:v>
                </c:pt>
                <c:pt idx="47" formatCode="0.0;[Red]0.0">
                  <c:v>27.994987615490665</c:v>
                </c:pt>
                <c:pt idx="48" formatCode="0.0;[Red]0.0">
                  <c:v>30.205118216713611</c:v>
                </c:pt>
                <c:pt idx="49" formatCode="0.0;[Red]0.0">
                  <c:v>15.470914208560631</c:v>
                </c:pt>
                <c:pt idx="50" formatCode="0.0;[Red]0.0">
                  <c:v>13.260783607337682</c:v>
                </c:pt>
                <c:pt idx="51" formatCode="0.0;[Red]0.0">
                  <c:v>20.25953051121035</c:v>
                </c:pt>
                <c:pt idx="52" formatCode="0.0;[Red]0.0">
                  <c:v>17.312689709579754</c:v>
                </c:pt>
                <c:pt idx="53" formatCode="0.0;[Red]0.0">
                  <c:v>22.101306012229468</c:v>
                </c:pt>
                <c:pt idx="54" formatCode="0.0;[Red]0.0">
                  <c:v>23.943081513248593</c:v>
                </c:pt>
                <c:pt idx="55" formatCode="0.0;[Red]0.0">
                  <c:v>40.150705922216872</c:v>
                </c:pt>
                <c:pt idx="56" formatCode="0.0;[Red]0.0">
                  <c:v>43.097546723847472</c:v>
                </c:pt>
                <c:pt idx="57" formatCode="0.0;[Red]0.0">
                  <c:v>46.044387525478065</c:v>
                </c:pt>
                <c:pt idx="58" formatCode="0.0;[Red]0.0">
                  <c:v>65.567207836280758</c:v>
                </c:pt>
                <c:pt idx="59" formatCode="0.0;[Red]0.0">
                  <c:v>106.08626885870146</c:v>
                </c:pt>
                <c:pt idx="60" formatCode="0.0;[Red]0.0">
                  <c:v>110.13817496094353</c:v>
                </c:pt>
                <c:pt idx="61" formatCode="0.0;[Red]0.0">
                  <c:v>97.614101554013502</c:v>
                </c:pt>
                <c:pt idx="62" formatCode="0.0;[Red]0.0">
                  <c:v>81.406477145045216</c:v>
                </c:pt>
                <c:pt idx="63" formatCode="0.0;[Red]0.0">
                  <c:v>88.405224048917873</c:v>
                </c:pt>
                <c:pt idx="64" formatCode="0.0;[Red]0.0">
                  <c:v>64.830497635873115</c:v>
                </c:pt>
                <c:pt idx="65" formatCode="0.0;[Red]0.0">
                  <c:v>52.306424228943079</c:v>
                </c:pt>
                <c:pt idx="66" formatCode="0.0;[Red]0.0">
                  <c:v>63.725432335261644</c:v>
                </c:pt>
                <c:pt idx="67" formatCode="0.0;[Red]0.0">
                  <c:v>51.569714028535437</c:v>
                </c:pt>
                <c:pt idx="68" formatCode="0.0;[Red]0.0">
                  <c:v>51.569714028535437</c:v>
                </c:pt>
                <c:pt idx="69" formatCode="0.0;[Red]0.0">
                  <c:v>89.14193424932553</c:v>
                </c:pt>
                <c:pt idx="70" formatCode="0.0;[Red]0.0">
                  <c:v>86.563448547898759</c:v>
                </c:pt>
              </c:numCache>
            </c:numRef>
          </c:val>
          <c:smooth val="0"/>
          <c:extLst>
            <c:ext xmlns:c16="http://schemas.microsoft.com/office/drawing/2014/chart" uri="{C3380CC4-5D6E-409C-BE32-E72D297353CC}">
              <c16:uniqueId val="{00000001-F18D-4FD1-8038-FBA15A788FAA}"/>
            </c:ext>
          </c:extLst>
        </c:ser>
        <c:ser>
          <c:idx val="3"/>
          <c:order val="2"/>
          <c:tx>
            <c:strRef>
              <c:f>NC!$AS$4</c:f>
              <c:strCache>
                <c:ptCount val="1"/>
                <c:pt idx="0">
                  <c:v>Namakwa</c:v>
                </c:pt>
              </c:strCache>
            </c:strRef>
          </c:tx>
          <c:spPr>
            <a:ln w="28575" cap="rnd">
              <a:solidFill>
                <a:schemeClr val="accent4"/>
              </a:solidFill>
              <a:round/>
            </a:ln>
            <a:effectLst/>
          </c:spPr>
          <c:marker>
            <c:symbol val="none"/>
          </c:marker>
          <c:cat>
            <c:multiLvlStrRef>
              <c:f>NC!$AO$7:$AP$77</c:f>
              <c:multiLvlStrCache>
                <c:ptCount val="71"/>
                <c:lvl>
                  <c:pt idx="0">
                    <c:v>12</c:v>
                  </c:pt>
                  <c:pt idx="1">
                    <c:v>13</c:v>
                  </c:pt>
                  <c:pt idx="2">
                    <c:v>14</c:v>
                  </c:pt>
                  <c:pt idx="3">
                    <c:v>15</c:v>
                  </c:pt>
                  <c:pt idx="4">
                    <c:v>17</c:v>
                  </c:pt>
                  <c:pt idx="5">
                    <c:v>18</c:v>
                  </c:pt>
                  <c:pt idx="6">
                    <c:v>19</c:v>
                  </c:pt>
                  <c:pt idx="7">
                    <c:v>20</c:v>
                  </c:pt>
                  <c:pt idx="8">
                    <c:v>21</c:v>
                  </c:pt>
                  <c:pt idx="9">
                    <c:v>22</c:v>
                  </c:pt>
                  <c:pt idx="10">
                    <c:v>23</c:v>
                  </c:pt>
                  <c:pt idx="11">
                    <c:v>24</c:v>
                  </c:pt>
                  <c:pt idx="12">
                    <c:v>25</c:v>
                  </c:pt>
                  <c:pt idx="13">
                    <c:v>26</c:v>
                  </c:pt>
                  <c:pt idx="14">
                    <c:v>27</c:v>
                  </c:pt>
                  <c:pt idx="15">
                    <c:v>28</c:v>
                  </c:pt>
                  <c:pt idx="16">
                    <c:v>29</c:v>
                  </c:pt>
                  <c:pt idx="17">
                    <c:v>30</c:v>
                  </c:pt>
                  <c:pt idx="18">
                    <c:v>31</c:v>
                  </c:pt>
                  <c:pt idx="19">
                    <c:v>32</c:v>
                  </c:pt>
                  <c:pt idx="20">
                    <c:v>33</c:v>
                  </c:pt>
                  <c:pt idx="21">
                    <c:v>34</c:v>
                  </c:pt>
                  <c:pt idx="22">
                    <c:v>35</c:v>
                  </c:pt>
                  <c:pt idx="23">
                    <c:v>36</c:v>
                  </c:pt>
                  <c:pt idx="24">
                    <c:v>37</c:v>
                  </c:pt>
                  <c:pt idx="25">
                    <c:v>38</c:v>
                  </c:pt>
                  <c:pt idx="26">
                    <c:v>39</c:v>
                  </c:pt>
                  <c:pt idx="27">
                    <c:v>40</c:v>
                  </c:pt>
                  <c:pt idx="28">
                    <c:v>41</c:v>
                  </c:pt>
                  <c:pt idx="29">
                    <c:v>42</c:v>
                  </c:pt>
                  <c:pt idx="30">
                    <c:v>43</c:v>
                  </c:pt>
                  <c:pt idx="31">
                    <c:v>44</c:v>
                  </c:pt>
                  <c:pt idx="32">
                    <c:v>45</c:v>
                  </c:pt>
                  <c:pt idx="33">
                    <c:v>46</c:v>
                  </c:pt>
                  <c:pt idx="34">
                    <c:v>47</c:v>
                  </c:pt>
                  <c:pt idx="35">
                    <c:v>48</c:v>
                  </c:pt>
                  <c:pt idx="36">
                    <c:v>49</c:v>
                  </c:pt>
                  <c:pt idx="37">
                    <c:v>50</c:v>
                  </c:pt>
                  <c:pt idx="38">
                    <c:v>51</c:v>
                  </c:pt>
                  <c:pt idx="39">
                    <c:v>52</c:v>
                  </c:pt>
                  <c:pt idx="40">
                    <c:v>53</c:v>
                  </c:pt>
                  <c:pt idx="41">
                    <c:v>1</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lvl>
                <c:lvl>
                  <c:pt idx="0">
                    <c:v>2020</c:v>
                  </c:pt>
                  <c:pt idx="41">
                    <c:v>2021</c:v>
                  </c:pt>
                </c:lvl>
              </c:multiLvlStrCache>
            </c:multiLvlStrRef>
          </c:cat>
          <c:val>
            <c:numRef>
              <c:f>NC!$AS$7:$AS$77</c:f>
              <c:numCache>
                <c:formatCode>0;[Red]0</c:formatCode>
                <c:ptCount val="71"/>
                <c:pt idx="0">
                  <c:v>0</c:v>
                </c:pt>
                <c:pt idx="1">
                  <c:v>0</c:v>
                </c:pt>
                <c:pt idx="2">
                  <c:v>0</c:v>
                </c:pt>
                <c:pt idx="3">
                  <c:v>0</c:v>
                </c:pt>
                <c:pt idx="4">
                  <c:v>0</c:v>
                </c:pt>
                <c:pt idx="5">
                  <c:v>0</c:v>
                </c:pt>
                <c:pt idx="6">
                  <c:v>0</c:v>
                </c:pt>
                <c:pt idx="7">
                  <c:v>0</c:v>
                </c:pt>
                <c:pt idx="8">
                  <c:v>0</c:v>
                </c:pt>
                <c:pt idx="9">
                  <c:v>1.7299120999392053</c:v>
                </c:pt>
                <c:pt idx="10">
                  <c:v>2.594868149908808</c:v>
                </c:pt>
                <c:pt idx="11">
                  <c:v>4.3247802498480139</c:v>
                </c:pt>
                <c:pt idx="12">
                  <c:v>3.4598241998784105</c:v>
                </c:pt>
                <c:pt idx="13">
                  <c:v>7.7846044497264248</c:v>
                </c:pt>
                <c:pt idx="14">
                  <c:v>16.434164949422453</c:v>
                </c:pt>
                <c:pt idx="15">
                  <c:v>17.299120999392056</c:v>
                </c:pt>
                <c:pt idx="16">
                  <c:v>17.299120999392056</c:v>
                </c:pt>
                <c:pt idx="17">
                  <c:v>22.48885729920967</c:v>
                </c:pt>
                <c:pt idx="18">
                  <c:v>29.40850569896649</c:v>
                </c:pt>
                <c:pt idx="19">
                  <c:v>38.923022248632122</c:v>
                </c:pt>
                <c:pt idx="20">
                  <c:v>34.598241998784111</c:v>
                </c:pt>
                <c:pt idx="21" formatCode="0.0;[Red]0.0">
                  <c:v>62.276835597811399</c:v>
                </c:pt>
                <c:pt idx="22">
                  <c:v>40.652934348571328</c:v>
                </c:pt>
                <c:pt idx="23">
                  <c:v>37.193110148692917</c:v>
                </c:pt>
                <c:pt idx="24">
                  <c:v>30.273461748936093</c:v>
                </c:pt>
                <c:pt idx="25">
                  <c:v>28.543549648996887</c:v>
                </c:pt>
                <c:pt idx="26">
                  <c:v>22.48885729920967</c:v>
                </c:pt>
                <c:pt idx="27">
                  <c:v>32.003373848875299</c:v>
                </c:pt>
                <c:pt idx="28">
                  <c:v>35.463198048753711</c:v>
                </c:pt>
                <c:pt idx="29">
                  <c:v>29.40850569896649</c:v>
                </c:pt>
                <c:pt idx="30">
                  <c:v>61.411879547841792</c:v>
                </c:pt>
                <c:pt idx="31">
                  <c:v>38.923022248632122</c:v>
                </c:pt>
                <c:pt idx="32">
                  <c:v>33.733285948814505</c:v>
                </c:pt>
                <c:pt idx="33">
                  <c:v>41.517890398540928</c:v>
                </c:pt>
                <c:pt idx="34">
                  <c:v>22.48885729920967</c:v>
                </c:pt>
                <c:pt idx="35">
                  <c:v>8.6495604996960278</c:v>
                </c:pt>
                <c:pt idx="36">
                  <c:v>14.704252849483245</c:v>
                </c:pt>
                <c:pt idx="37">
                  <c:v>30.273461748936093</c:v>
                </c:pt>
                <c:pt idx="38" formatCode="0.0;[Red]0.0">
                  <c:v>64.871703747720204</c:v>
                </c:pt>
                <c:pt idx="39" formatCode="0.0;[Red]0.0">
                  <c:v>134.93314379525802</c:v>
                </c:pt>
                <c:pt idx="40" formatCode="0.0;[Red]0.0">
                  <c:v>212.77918829252224</c:v>
                </c:pt>
                <c:pt idx="41" formatCode="0.0;[Red]0.0">
                  <c:v>403.93447533580445</c:v>
                </c:pt>
                <c:pt idx="42" formatCode="0.0;[Red]0.0">
                  <c:v>244.78256214139756</c:v>
                </c:pt>
                <c:pt idx="43" formatCode="0.0;[Red]0.0">
                  <c:v>125.41862724559239</c:v>
                </c:pt>
                <c:pt idx="44" formatCode="0.0;[Red]0.0">
                  <c:v>96.875077596595503</c:v>
                </c:pt>
                <c:pt idx="45" formatCode="0.0;[Red]0.0">
                  <c:v>76.116132397325032</c:v>
                </c:pt>
                <c:pt idx="46" formatCode="0.0;[Red]0.0">
                  <c:v>51.032406948206564</c:v>
                </c:pt>
                <c:pt idx="47" formatCode="0.0;[Red]0.0">
                  <c:v>38.058066198662516</c:v>
                </c:pt>
                <c:pt idx="48" formatCode="0.0;[Red]0.0">
                  <c:v>38.058066198662516</c:v>
                </c:pt>
                <c:pt idx="49" formatCode="0.0;[Red]0.0">
                  <c:v>64.871703747720204</c:v>
                </c:pt>
                <c:pt idx="50" formatCode="0.0;[Red]0.0">
                  <c:v>169.53138579404214</c:v>
                </c:pt>
                <c:pt idx="51" formatCode="0.0;[Red]0.0">
                  <c:v>255.16203474103281</c:v>
                </c:pt>
                <c:pt idx="52" formatCode="0.0;[Red]0.0">
                  <c:v>102.06481389641313</c:v>
                </c:pt>
                <c:pt idx="53" formatCode="0.0;[Red]0.0">
                  <c:v>47.572582748328145</c:v>
                </c:pt>
                <c:pt idx="54" formatCode="0.0;[Red]0.0">
                  <c:v>69.196483997568222</c:v>
                </c:pt>
                <c:pt idx="55" formatCode="0.0;[Red]0.0">
                  <c:v>96.875077596595503</c:v>
                </c:pt>
                <c:pt idx="56" formatCode="0.0;[Red]0.0">
                  <c:v>101.19985784644352</c:v>
                </c:pt>
                <c:pt idx="57" formatCode="0.0;[Red]0.0">
                  <c:v>57.087099297993774</c:v>
                </c:pt>
                <c:pt idx="58" formatCode="0.0;[Red]0.0">
                  <c:v>44.11275854844974</c:v>
                </c:pt>
                <c:pt idx="59" formatCode="0.0;[Red]0.0">
                  <c:v>58.81701139793298</c:v>
                </c:pt>
                <c:pt idx="60" formatCode="0.0;[Red]0.0">
                  <c:v>71.791352147477028</c:v>
                </c:pt>
                <c:pt idx="61" formatCode="0.0;[Red]0.0">
                  <c:v>91.685341296777892</c:v>
                </c:pt>
                <c:pt idx="62" formatCode="0.0;[Red]0.0">
                  <c:v>111.57933044607874</c:v>
                </c:pt>
                <c:pt idx="63" formatCode="0.0;[Red]0.0">
                  <c:v>108.11950624620033</c:v>
                </c:pt>
                <c:pt idx="64" formatCode="0.0;[Red]0.0">
                  <c:v>139.25792404510605</c:v>
                </c:pt>
                <c:pt idx="65" formatCode="0.0;[Red]0.0">
                  <c:v>158.28695714443728</c:v>
                </c:pt>
                <c:pt idx="66" formatCode="0.0;[Red]0.0">
                  <c:v>156.5570450444981</c:v>
                </c:pt>
                <c:pt idx="67" formatCode="0.0;[Red]0.0">
                  <c:v>123.68871514565319</c:v>
                </c:pt>
                <c:pt idx="68" formatCode="0.0;[Red]0.0">
                  <c:v>145.31261639489324</c:v>
                </c:pt>
                <c:pt idx="69" formatCode="0.0;[Red]0.0">
                  <c:v>208.45440804267423</c:v>
                </c:pt>
                <c:pt idx="70" formatCode="0.0;[Red]0.0">
                  <c:v>142.71774824498445</c:v>
                </c:pt>
              </c:numCache>
            </c:numRef>
          </c:val>
          <c:smooth val="0"/>
          <c:extLst>
            <c:ext xmlns:c16="http://schemas.microsoft.com/office/drawing/2014/chart" uri="{C3380CC4-5D6E-409C-BE32-E72D297353CC}">
              <c16:uniqueId val="{00000002-F18D-4FD1-8038-FBA15A788FAA}"/>
            </c:ext>
          </c:extLst>
        </c:ser>
        <c:ser>
          <c:idx val="4"/>
          <c:order val="3"/>
          <c:tx>
            <c:strRef>
              <c:f>NC!$AT$4</c:f>
              <c:strCache>
                <c:ptCount val="1"/>
                <c:pt idx="0">
                  <c:v>Pixley ka Seme</c:v>
                </c:pt>
              </c:strCache>
            </c:strRef>
          </c:tx>
          <c:spPr>
            <a:ln w="28575" cap="rnd">
              <a:solidFill>
                <a:schemeClr val="accent5"/>
              </a:solidFill>
              <a:round/>
            </a:ln>
            <a:effectLst/>
          </c:spPr>
          <c:marker>
            <c:symbol val="none"/>
          </c:marker>
          <c:cat>
            <c:multiLvlStrRef>
              <c:f>NC!$AO$7:$AP$77</c:f>
              <c:multiLvlStrCache>
                <c:ptCount val="71"/>
                <c:lvl>
                  <c:pt idx="0">
                    <c:v>12</c:v>
                  </c:pt>
                  <c:pt idx="1">
                    <c:v>13</c:v>
                  </c:pt>
                  <c:pt idx="2">
                    <c:v>14</c:v>
                  </c:pt>
                  <c:pt idx="3">
                    <c:v>15</c:v>
                  </c:pt>
                  <c:pt idx="4">
                    <c:v>17</c:v>
                  </c:pt>
                  <c:pt idx="5">
                    <c:v>18</c:v>
                  </c:pt>
                  <c:pt idx="6">
                    <c:v>19</c:v>
                  </c:pt>
                  <c:pt idx="7">
                    <c:v>20</c:v>
                  </c:pt>
                  <c:pt idx="8">
                    <c:v>21</c:v>
                  </c:pt>
                  <c:pt idx="9">
                    <c:v>22</c:v>
                  </c:pt>
                  <c:pt idx="10">
                    <c:v>23</c:v>
                  </c:pt>
                  <c:pt idx="11">
                    <c:v>24</c:v>
                  </c:pt>
                  <c:pt idx="12">
                    <c:v>25</c:v>
                  </c:pt>
                  <c:pt idx="13">
                    <c:v>26</c:v>
                  </c:pt>
                  <c:pt idx="14">
                    <c:v>27</c:v>
                  </c:pt>
                  <c:pt idx="15">
                    <c:v>28</c:v>
                  </c:pt>
                  <c:pt idx="16">
                    <c:v>29</c:v>
                  </c:pt>
                  <c:pt idx="17">
                    <c:v>30</c:v>
                  </c:pt>
                  <c:pt idx="18">
                    <c:v>31</c:v>
                  </c:pt>
                  <c:pt idx="19">
                    <c:v>32</c:v>
                  </c:pt>
                  <c:pt idx="20">
                    <c:v>33</c:v>
                  </c:pt>
                  <c:pt idx="21">
                    <c:v>34</c:v>
                  </c:pt>
                  <c:pt idx="22">
                    <c:v>35</c:v>
                  </c:pt>
                  <c:pt idx="23">
                    <c:v>36</c:v>
                  </c:pt>
                  <c:pt idx="24">
                    <c:v>37</c:v>
                  </c:pt>
                  <c:pt idx="25">
                    <c:v>38</c:v>
                  </c:pt>
                  <c:pt idx="26">
                    <c:v>39</c:v>
                  </c:pt>
                  <c:pt idx="27">
                    <c:v>40</c:v>
                  </c:pt>
                  <c:pt idx="28">
                    <c:v>41</c:v>
                  </c:pt>
                  <c:pt idx="29">
                    <c:v>42</c:v>
                  </c:pt>
                  <c:pt idx="30">
                    <c:v>43</c:v>
                  </c:pt>
                  <c:pt idx="31">
                    <c:v>44</c:v>
                  </c:pt>
                  <c:pt idx="32">
                    <c:v>45</c:v>
                  </c:pt>
                  <c:pt idx="33">
                    <c:v>46</c:v>
                  </c:pt>
                  <c:pt idx="34">
                    <c:v>47</c:v>
                  </c:pt>
                  <c:pt idx="35">
                    <c:v>48</c:v>
                  </c:pt>
                  <c:pt idx="36">
                    <c:v>49</c:v>
                  </c:pt>
                  <c:pt idx="37">
                    <c:v>50</c:v>
                  </c:pt>
                  <c:pt idx="38">
                    <c:v>51</c:v>
                  </c:pt>
                  <c:pt idx="39">
                    <c:v>52</c:v>
                  </c:pt>
                  <c:pt idx="40">
                    <c:v>53</c:v>
                  </c:pt>
                  <c:pt idx="41">
                    <c:v>1</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lvl>
                <c:lvl>
                  <c:pt idx="0">
                    <c:v>2020</c:v>
                  </c:pt>
                  <c:pt idx="41">
                    <c:v>2021</c:v>
                  </c:pt>
                </c:lvl>
              </c:multiLvlStrCache>
            </c:multiLvlStrRef>
          </c:cat>
          <c:val>
            <c:numRef>
              <c:f>NC!$AT$7:$AT$77</c:f>
              <c:numCache>
                <c:formatCode>0;[Red]0</c:formatCode>
                <c:ptCount val="71"/>
                <c:pt idx="0">
                  <c:v>0</c:v>
                </c:pt>
                <c:pt idx="1">
                  <c:v>0</c:v>
                </c:pt>
                <c:pt idx="2">
                  <c:v>0.47419276884606293</c:v>
                </c:pt>
                <c:pt idx="3">
                  <c:v>0</c:v>
                </c:pt>
                <c:pt idx="4">
                  <c:v>0</c:v>
                </c:pt>
                <c:pt idx="5">
                  <c:v>0</c:v>
                </c:pt>
                <c:pt idx="6">
                  <c:v>0</c:v>
                </c:pt>
                <c:pt idx="7">
                  <c:v>0.47419276884606293</c:v>
                </c:pt>
                <c:pt idx="8">
                  <c:v>3.7935421507685034</c:v>
                </c:pt>
                <c:pt idx="9">
                  <c:v>12.803204758843696</c:v>
                </c:pt>
                <c:pt idx="10">
                  <c:v>6.6386987638448804</c:v>
                </c:pt>
                <c:pt idx="11">
                  <c:v>6.1645059949988177</c:v>
                </c:pt>
                <c:pt idx="12">
                  <c:v>21.338674598072831</c:v>
                </c:pt>
                <c:pt idx="13">
                  <c:v>66.861180407294867</c:v>
                </c:pt>
                <c:pt idx="14">
                  <c:v>82.03534901036889</c:v>
                </c:pt>
                <c:pt idx="15">
                  <c:v>129.92881866382123</c:v>
                </c:pt>
                <c:pt idx="16" formatCode="0.0;[Red]0.0">
                  <c:v>188.72872200073303</c:v>
                </c:pt>
                <c:pt idx="17">
                  <c:v>167.3900474026602</c:v>
                </c:pt>
                <c:pt idx="18">
                  <c:v>149.37072218650979</c:v>
                </c:pt>
                <c:pt idx="19">
                  <c:v>140.83525234728069</c:v>
                </c:pt>
                <c:pt idx="20">
                  <c:v>68.283758713833066</c:v>
                </c:pt>
                <c:pt idx="21">
                  <c:v>103.84821637728777</c:v>
                </c:pt>
                <c:pt idx="22">
                  <c:v>99.580481457673216</c:v>
                </c:pt>
                <c:pt idx="23">
                  <c:v>78.71599962844644</c:v>
                </c:pt>
                <c:pt idx="24">
                  <c:v>122.34173436228423</c:v>
                </c:pt>
                <c:pt idx="25">
                  <c:v>121.86754159343816</c:v>
                </c:pt>
                <c:pt idx="26">
                  <c:v>131.8255897392055</c:v>
                </c:pt>
                <c:pt idx="27">
                  <c:v>115.22884282959328</c:v>
                </c:pt>
                <c:pt idx="28">
                  <c:v>137.51590296535824</c:v>
                </c:pt>
                <c:pt idx="29">
                  <c:v>120.44496328689998</c:v>
                </c:pt>
                <c:pt idx="30">
                  <c:v>79.664385166138572</c:v>
                </c:pt>
                <c:pt idx="31">
                  <c:v>33.1934938192244</c:v>
                </c:pt>
                <c:pt idx="32">
                  <c:v>28.451566130763776</c:v>
                </c:pt>
                <c:pt idx="33">
                  <c:v>29.874144437301965</c:v>
                </c:pt>
                <c:pt idx="34">
                  <c:v>38.883807045377161</c:v>
                </c:pt>
                <c:pt idx="35">
                  <c:v>44.099927502683855</c:v>
                </c:pt>
                <c:pt idx="36">
                  <c:v>41.728963658453537</c:v>
                </c:pt>
                <c:pt idx="37">
                  <c:v>54.057975648451176</c:v>
                </c:pt>
                <c:pt idx="38" formatCode="0.0;[Red]0.0">
                  <c:v>92.467589924982263</c:v>
                </c:pt>
                <c:pt idx="39" formatCode="0.0;[Red]0.0">
                  <c:v>101.0030597642114</c:v>
                </c:pt>
                <c:pt idx="40" formatCode="0.0;[Red]0.0">
                  <c:v>112.85787898536296</c:v>
                </c:pt>
                <c:pt idx="41" formatCode="0.0;[Red]0.0">
                  <c:v>208.6448182922677</c:v>
                </c:pt>
                <c:pt idx="42" formatCode="0.0;[Red]0.0">
                  <c:v>167.86424017150625</c:v>
                </c:pt>
                <c:pt idx="43" formatCode="0.0;[Red]0.0">
                  <c:v>87.251469467675577</c:v>
                </c:pt>
                <c:pt idx="44" formatCode="0.0;[Red]0.0">
                  <c:v>65.438602100756682</c:v>
                </c:pt>
                <c:pt idx="45" formatCode="0.0;[Red]0.0">
                  <c:v>36.038650432300784</c:v>
                </c:pt>
                <c:pt idx="46" formatCode="0.0;[Red]0.0">
                  <c:v>32.245108281532275</c:v>
                </c:pt>
                <c:pt idx="47" formatCode="0.0;[Red]0.0">
                  <c:v>35.090264894608652</c:v>
                </c:pt>
                <c:pt idx="48" formatCode="0.0;[Red]0.0">
                  <c:v>26.080602286533463</c:v>
                </c:pt>
                <c:pt idx="49" formatCode="0.0;[Red]0.0">
                  <c:v>14.225783065381888</c:v>
                </c:pt>
                <c:pt idx="50" formatCode="0.0;[Red]0.0">
                  <c:v>36.038650432300784</c:v>
                </c:pt>
                <c:pt idx="51" formatCode="0.0;[Red]0.0">
                  <c:v>41.728963658453537</c:v>
                </c:pt>
                <c:pt idx="52" formatCode="0.0;[Red]0.0">
                  <c:v>37.461228738838969</c:v>
                </c:pt>
                <c:pt idx="53" formatCode="0.0;[Red]0.0">
                  <c:v>28.451566130763776</c:v>
                </c:pt>
                <c:pt idx="54" formatCode="0.0;[Red]0.0">
                  <c:v>31.770915512686216</c:v>
                </c:pt>
                <c:pt idx="55" formatCode="0.0;[Red]0.0">
                  <c:v>59.274096105757856</c:v>
                </c:pt>
                <c:pt idx="56" formatCode="0.0;[Red]0.0">
                  <c:v>96.26113207575078</c:v>
                </c:pt>
                <c:pt idx="57" formatCode="0.0;[Red]0.0">
                  <c:v>94.364361000366515</c:v>
                </c:pt>
                <c:pt idx="58" formatCode="0.0;[Red]0.0">
                  <c:v>177.8222883172736</c:v>
                </c:pt>
                <c:pt idx="59" formatCode="0.0;[Red]0.0">
                  <c:v>351.85103448377868</c:v>
                </c:pt>
                <c:pt idx="60" formatCode="0.0;[Red]0.0">
                  <c:v>343.31556464454957</c:v>
                </c:pt>
                <c:pt idx="61" formatCode="0.0;[Red]0.0">
                  <c:v>254.64151687033581</c:v>
                </c:pt>
                <c:pt idx="62" formatCode="0.0;[Red]0.0">
                  <c:v>188.25452923188698</c:v>
                </c:pt>
                <c:pt idx="63" formatCode="0.0;[Red]0.0">
                  <c:v>180.19325216150392</c:v>
                </c:pt>
                <c:pt idx="64" formatCode="0.0;[Red]0.0">
                  <c:v>146.52556557343343</c:v>
                </c:pt>
                <c:pt idx="65" formatCode="0.0;[Red]0.0">
                  <c:v>128.9804331261291</c:v>
                </c:pt>
                <c:pt idx="66" formatCode="0.0;[Red]0.0">
                  <c:v>120.44496328689998</c:v>
                </c:pt>
                <c:pt idx="67" formatCode="0.0;[Red]0.0">
                  <c:v>135.61913188997397</c:v>
                </c:pt>
                <c:pt idx="68" formatCode="0.0;[Red]0.0">
                  <c:v>134.67074635228187</c:v>
                </c:pt>
                <c:pt idx="69" formatCode="0.0;[Red]0.0">
                  <c:v>158.38038479458501</c:v>
                </c:pt>
                <c:pt idx="70" formatCode="0.0;[Red]0.0">
                  <c:v>146.52556557343343</c:v>
                </c:pt>
              </c:numCache>
            </c:numRef>
          </c:val>
          <c:smooth val="0"/>
          <c:extLst>
            <c:ext xmlns:c16="http://schemas.microsoft.com/office/drawing/2014/chart" uri="{C3380CC4-5D6E-409C-BE32-E72D297353CC}">
              <c16:uniqueId val="{00000003-F18D-4FD1-8038-FBA15A788FAA}"/>
            </c:ext>
          </c:extLst>
        </c:ser>
        <c:ser>
          <c:idx val="5"/>
          <c:order val="4"/>
          <c:tx>
            <c:strRef>
              <c:f>NC!$AU$4</c:f>
              <c:strCache>
                <c:ptCount val="1"/>
                <c:pt idx="0">
                  <c:v>ZF Mgcawu</c:v>
                </c:pt>
              </c:strCache>
            </c:strRef>
          </c:tx>
          <c:spPr>
            <a:ln w="28575" cap="rnd">
              <a:solidFill>
                <a:schemeClr val="accent6"/>
              </a:solidFill>
              <a:round/>
            </a:ln>
            <a:effectLst/>
          </c:spPr>
          <c:marker>
            <c:symbol val="none"/>
          </c:marker>
          <c:cat>
            <c:multiLvlStrRef>
              <c:f>NC!$AO$7:$AP$77</c:f>
              <c:multiLvlStrCache>
                <c:ptCount val="71"/>
                <c:lvl>
                  <c:pt idx="0">
                    <c:v>12</c:v>
                  </c:pt>
                  <c:pt idx="1">
                    <c:v>13</c:v>
                  </c:pt>
                  <c:pt idx="2">
                    <c:v>14</c:v>
                  </c:pt>
                  <c:pt idx="3">
                    <c:v>15</c:v>
                  </c:pt>
                  <c:pt idx="4">
                    <c:v>17</c:v>
                  </c:pt>
                  <c:pt idx="5">
                    <c:v>18</c:v>
                  </c:pt>
                  <c:pt idx="6">
                    <c:v>19</c:v>
                  </c:pt>
                  <c:pt idx="7">
                    <c:v>20</c:v>
                  </c:pt>
                  <c:pt idx="8">
                    <c:v>21</c:v>
                  </c:pt>
                  <c:pt idx="9">
                    <c:v>22</c:v>
                  </c:pt>
                  <c:pt idx="10">
                    <c:v>23</c:v>
                  </c:pt>
                  <c:pt idx="11">
                    <c:v>24</c:v>
                  </c:pt>
                  <c:pt idx="12">
                    <c:v>25</c:v>
                  </c:pt>
                  <c:pt idx="13">
                    <c:v>26</c:v>
                  </c:pt>
                  <c:pt idx="14">
                    <c:v>27</c:v>
                  </c:pt>
                  <c:pt idx="15">
                    <c:v>28</c:v>
                  </c:pt>
                  <c:pt idx="16">
                    <c:v>29</c:v>
                  </c:pt>
                  <c:pt idx="17">
                    <c:v>30</c:v>
                  </c:pt>
                  <c:pt idx="18">
                    <c:v>31</c:v>
                  </c:pt>
                  <c:pt idx="19">
                    <c:v>32</c:v>
                  </c:pt>
                  <c:pt idx="20">
                    <c:v>33</c:v>
                  </c:pt>
                  <c:pt idx="21">
                    <c:v>34</c:v>
                  </c:pt>
                  <c:pt idx="22">
                    <c:v>35</c:v>
                  </c:pt>
                  <c:pt idx="23">
                    <c:v>36</c:v>
                  </c:pt>
                  <c:pt idx="24">
                    <c:v>37</c:v>
                  </c:pt>
                  <c:pt idx="25">
                    <c:v>38</c:v>
                  </c:pt>
                  <c:pt idx="26">
                    <c:v>39</c:v>
                  </c:pt>
                  <c:pt idx="27">
                    <c:v>40</c:v>
                  </c:pt>
                  <c:pt idx="28">
                    <c:v>41</c:v>
                  </c:pt>
                  <c:pt idx="29">
                    <c:v>42</c:v>
                  </c:pt>
                  <c:pt idx="30">
                    <c:v>43</c:v>
                  </c:pt>
                  <c:pt idx="31">
                    <c:v>44</c:v>
                  </c:pt>
                  <c:pt idx="32">
                    <c:v>45</c:v>
                  </c:pt>
                  <c:pt idx="33">
                    <c:v>46</c:v>
                  </c:pt>
                  <c:pt idx="34">
                    <c:v>47</c:v>
                  </c:pt>
                  <c:pt idx="35">
                    <c:v>48</c:v>
                  </c:pt>
                  <c:pt idx="36">
                    <c:v>49</c:v>
                  </c:pt>
                  <c:pt idx="37">
                    <c:v>50</c:v>
                  </c:pt>
                  <c:pt idx="38">
                    <c:v>51</c:v>
                  </c:pt>
                  <c:pt idx="39">
                    <c:v>52</c:v>
                  </c:pt>
                  <c:pt idx="40">
                    <c:v>53</c:v>
                  </c:pt>
                  <c:pt idx="41">
                    <c:v>1</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lvl>
                <c:lvl>
                  <c:pt idx="0">
                    <c:v>2020</c:v>
                  </c:pt>
                  <c:pt idx="41">
                    <c:v>2021</c:v>
                  </c:pt>
                </c:lvl>
              </c:multiLvlStrCache>
            </c:multiLvlStrRef>
          </c:cat>
          <c:val>
            <c:numRef>
              <c:f>NC!$AU$7:$AU$77</c:f>
              <c:numCache>
                <c:formatCode>0;[Red]0</c:formatCode>
                <c:ptCount val="71"/>
                <c:pt idx="0">
                  <c:v>0</c:v>
                </c:pt>
                <c:pt idx="1">
                  <c:v>0</c:v>
                </c:pt>
                <c:pt idx="2">
                  <c:v>0.35726976184822973</c:v>
                </c:pt>
                <c:pt idx="3">
                  <c:v>0</c:v>
                </c:pt>
                <c:pt idx="4">
                  <c:v>0.35726976184822973</c:v>
                </c:pt>
                <c:pt idx="5">
                  <c:v>0</c:v>
                </c:pt>
                <c:pt idx="6">
                  <c:v>0.35726976184822973</c:v>
                </c:pt>
                <c:pt idx="7">
                  <c:v>0</c:v>
                </c:pt>
                <c:pt idx="8">
                  <c:v>1.071809285544689</c:v>
                </c:pt>
                <c:pt idx="9">
                  <c:v>0.71453952369645946</c:v>
                </c:pt>
                <c:pt idx="10">
                  <c:v>2.143618571089378</c:v>
                </c:pt>
                <c:pt idx="11">
                  <c:v>12.14717190283981</c:v>
                </c:pt>
                <c:pt idx="12">
                  <c:v>1.7863488092411488</c:v>
                </c:pt>
                <c:pt idx="13">
                  <c:v>7.5026649988128247</c:v>
                </c:pt>
                <c:pt idx="14">
                  <c:v>6.788125475116364</c:v>
                </c:pt>
                <c:pt idx="15">
                  <c:v>9.6462835699022023</c:v>
                </c:pt>
                <c:pt idx="16">
                  <c:v>12.14717190283981</c:v>
                </c:pt>
                <c:pt idx="17">
                  <c:v>30.367929757099525</c:v>
                </c:pt>
                <c:pt idx="18">
                  <c:v>36.798785470367662</c:v>
                </c:pt>
                <c:pt idx="19">
                  <c:v>60.37858975235082</c:v>
                </c:pt>
                <c:pt idx="20">
                  <c:v>42.872371421787562</c:v>
                </c:pt>
                <c:pt idx="21">
                  <c:v>71.096682607797717</c:v>
                </c:pt>
                <c:pt idx="22">
                  <c:v>78.242077844762306</c:v>
                </c:pt>
                <c:pt idx="23">
                  <c:v>77.527538321065848</c:v>
                </c:pt>
                <c:pt idx="24">
                  <c:v>111.8254354584959</c:v>
                </c:pt>
                <c:pt idx="25">
                  <c:v>95.748296175325564</c:v>
                </c:pt>
                <c:pt idx="26">
                  <c:v>62.879478085288433</c:v>
                </c:pt>
                <c:pt idx="27">
                  <c:v>71.453952369645933</c:v>
                </c:pt>
                <c:pt idx="28">
                  <c:v>77.884808082914077</c:v>
                </c:pt>
                <c:pt idx="29">
                  <c:v>67.881254751163652</c:v>
                </c:pt>
                <c:pt idx="30">
                  <c:v>58.234971181261443</c:v>
                </c:pt>
                <c:pt idx="31">
                  <c:v>47.159608563966323</c:v>
                </c:pt>
                <c:pt idx="32">
                  <c:v>26.437962376768997</c:v>
                </c:pt>
                <c:pt idx="33">
                  <c:v>16.434409045018565</c:v>
                </c:pt>
                <c:pt idx="34">
                  <c:v>13.576250950232728</c:v>
                </c:pt>
                <c:pt idx="35">
                  <c:v>10.360823093598661</c:v>
                </c:pt>
                <c:pt idx="36">
                  <c:v>8.9317440462057416</c:v>
                </c:pt>
                <c:pt idx="37">
                  <c:v>17.863488092411483</c:v>
                </c:pt>
                <c:pt idx="38" formatCode="0.0;[Red]0.0">
                  <c:v>29.29612047155484</c:v>
                </c:pt>
                <c:pt idx="39" formatCode="0.0;[Red]0.0">
                  <c:v>30.367929757099525</c:v>
                </c:pt>
                <c:pt idx="40" formatCode="0.0;[Red]0.0">
                  <c:v>68.595794274860097</c:v>
                </c:pt>
                <c:pt idx="41" formatCode="0.0;[Red]0.0">
                  <c:v>131.47527236014852</c:v>
                </c:pt>
                <c:pt idx="42" formatCode="0.0;[Red]0.0">
                  <c:v>88.602900938360975</c:v>
                </c:pt>
                <c:pt idx="43" formatCode="0.0;[Red]0.0">
                  <c:v>71.453952369645933</c:v>
                </c:pt>
                <c:pt idx="44" formatCode="0.0;[Red]0.0">
                  <c:v>48.231417849511018</c:v>
                </c:pt>
                <c:pt idx="45" formatCode="0.0;[Red]0.0">
                  <c:v>36.441515708519432</c:v>
                </c:pt>
                <c:pt idx="46" formatCode="0.0;[Red]0.0">
                  <c:v>24.651613567527853</c:v>
                </c:pt>
                <c:pt idx="47" formatCode="0.0;[Red]0.0">
                  <c:v>32.511548328188908</c:v>
                </c:pt>
                <c:pt idx="48" formatCode="0.0;[Red]0.0">
                  <c:v>26.080692614920771</c:v>
                </c:pt>
                <c:pt idx="49" formatCode="0.0;[Red]0.0">
                  <c:v>18.220757854259716</c:v>
                </c:pt>
                <c:pt idx="50" formatCode="0.0;[Red]0.0">
                  <c:v>21.078915949045552</c:v>
                </c:pt>
                <c:pt idx="51" formatCode="0.0;[Red]0.0">
                  <c:v>27.867041424161922</c:v>
                </c:pt>
                <c:pt idx="52" formatCode="0.0;[Red]0.0">
                  <c:v>27.867041424161922</c:v>
                </c:pt>
                <c:pt idx="53" formatCode="0.0;[Red]0.0">
                  <c:v>28.938850709706607</c:v>
                </c:pt>
                <c:pt idx="54" formatCode="0.0;[Red]0.0">
                  <c:v>26.79523213861723</c:v>
                </c:pt>
                <c:pt idx="55" formatCode="0.0;[Red]0.0">
                  <c:v>37.87059475591235</c:v>
                </c:pt>
                <c:pt idx="56" formatCode="0.0;[Red]0.0">
                  <c:v>49.660496896903936</c:v>
                </c:pt>
                <c:pt idx="57" formatCode="0.0;[Red]0.0">
                  <c:v>60.37858975235082</c:v>
                </c:pt>
                <c:pt idx="58" formatCode="0.0;[Red]0.0">
                  <c:v>82.172045225092845</c:v>
                </c:pt>
                <c:pt idx="59" formatCode="0.0;[Red]0.0">
                  <c:v>128.61711426536269</c:v>
                </c:pt>
                <c:pt idx="60" formatCode="0.0;[Red]0.0">
                  <c:v>163.6295509264892</c:v>
                </c:pt>
                <c:pt idx="61" formatCode="0.0;[Red]0.0">
                  <c:v>154.34053711843524</c:v>
                </c:pt>
                <c:pt idx="62" formatCode="0.0;[Red]0.0">
                  <c:v>132.18981188384498</c:v>
                </c:pt>
                <c:pt idx="63" formatCode="0.0;[Red]0.0">
                  <c:v>134.33343045493436</c:v>
                </c:pt>
                <c:pt idx="64" formatCode="0.0;[Red]0.0">
                  <c:v>121.11444926654988</c:v>
                </c:pt>
                <c:pt idx="65" formatCode="0.0;[Red]0.0">
                  <c:v>90.389249747602122</c:v>
                </c:pt>
                <c:pt idx="66" formatCode="0.0;[Red]0.0">
                  <c:v>127.1880352179698</c:v>
                </c:pt>
                <c:pt idx="67" formatCode="0.0;[Red]0.0">
                  <c:v>104.32277045968308</c:v>
                </c:pt>
                <c:pt idx="68" formatCode="0.0;[Red]0.0">
                  <c:v>146.12333259592594</c:v>
                </c:pt>
                <c:pt idx="69" formatCode="0.0;[Red]0.0">
                  <c:v>145.05152331038127</c:v>
                </c:pt>
                <c:pt idx="70" formatCode="0.0;[Red]0.0">
                  <c:v>220.43544306035776</c:v>
                </c:pt>
              </c:numCache>
            </c:numRef>
          </c:val>
          <c:smooth val="0"/>
          <c:extLst>
            <c:ext xmlns:c16="http://schemas.microsoft.com/office/drawing/2014/chart" uri="{C3380CC4-5D6E-409C-BE32-E72D297353CC}">
              <c16:uniqueId val="{00000004-F18D-4FD1-8038-FBA15A788FAA}"/>
            </c:ext>
          </c:extLst>
        </c:ser>
        <c:ser>
          <c:idx val="6"/>
          <c:order val="5"/>
          <c:tx>
            <c:strRef>
              <c:f>NC!$AV$4</c:f>
              <c:strCache>
                <c:ptCount val="1"/>
                <c:pt idx="0">
                  <c:v>Northern Cape Province</c:v>
                </c:pt>
              </c:strCache>
            </c:strRef>
          </c:tx>
          <c:spPr>
            <a:ln w="28575" cap="rnd">
              <a:solidFill>
                <a:schemeClr val="bg1">
                  <a:lumMod val="50000"/>
                </a:schemeClr>
              </a:solidFill>
              <a:prstDash val="sysDash"/>
              <a:round/>
            </a:ln>
            <a:effectLst/>
          </c:spPr>
          <c:marker>
            <c:symbol val="none"/>
          </c:marker>
          <c:cat>
            <c:multiLvlStrRef>
              <c:f>NC!$AO$7:$AP$77</c:f>
              <c:multiLvlStrCache>
                <c:ptCount val="71"/>
                <c:lvl>
                  <c:pt idx="0">
                    <c:v>12</c:v>
                  </c:pt>
                  <c:pt idx="1">
                    <c:v>13</c:v>
                  </c:pt>
                  <c:pt idx="2">
                    <c:v>14</c:v>
                  </c:pt>
                  <c:pt idx="3">
                    <c:v>15</c:v>
                  </c:pt>
                  <c:pt idx="4">
                    <c:v>17</c:v>
                  </c:pt>
                  <c:pt idx="5">
                    <c:v>18</c:v>
                  </c:pt>
                  <c:pt idx="6">
                    <c:v>19</c:v>
                  </c:pt>
                  <c:pt idx="7">
                    <c:v>20</c:v>
                  </c:pt>
                  <c:pt idx="8">
                    <c:v>21</c:v>
                  </c:pt>
                  <c:pt idx="9">
                    <c:v>22</c:v>
                  </c:pt>
                  <c:pt idx="10">
                    <c:v>23</c:v>
                  </c:pt>
                  <c:pt idx="11">
                    <c:v>24</c:v>
                  </c:pt>
                  <c:pt idx="12">
                    <c:v>25</c:v>
                  </c:pt>
                  <c:pt idx="13">
                    <c:v>26</c:v>
                  </c:pt>
                  <c:pt idx="14">
                    <c:v>27</c:v>
                  </c:pt>
                  <c:pt idx="15">
                    <c:v>28</c:v>
                  </c:pt>
                  <c:pt idx="16">
                    <c:v>29</c:v>
                  </c:pt>
                  <c:pt idx="17">
                    <c:v>30</c:v>
                  </c:pt>
                  <c:pt idx="18">
                    <c:v>31</c:v>
                  </c:pt>
                  <c:pt idx="19">
                    <c:v>32</c:v>
                  </c:pt>
                  <c:pt idx="20">
                    <c:v>33</c:v>
                  </c:pt>
                  <c:pt idx="21">
                    <c:v>34</c:v>
                  </c:pt>
                  <c:pt idx="22">
                    <c:v>35</c:v>
                  </c:pt>
                  <c:pt idx="23">
                    <c:v>36</c:v>
                  </c:pt>
                  <c:pt idx="24">
                    <c:v>37</c:v>
                  </c:pt>
                  <c:pt idx="25">
                    <c:v>38</c:v>
                  </c:pt>
                  <c:pt idx="26">
                    <c:v>39</c:v>
                  </c:pt>
                  <c:pt idx="27">
                    <c:v>40</c:v>
                  </c:pt>
                  <c:pt idx="28">
                    <c:v>41</c:v>
                  </c:pt>
                  <c:pt idx="29">
                    <c:v>42</c:v>
                  </c:pt>
                  <c:pt idx="30">
                    <c:v>43</c:v>
                  </c:pt>
                  <c:pt idx="31">
                    <c:v>44</c:v>
                  </c:pt>
                  <c:pt idx="32">
                    <c:v>45</c:v>
                  </c:pt>
                  <c:pt idx="33">
                    <c:v>46</c:v>
                  </c:pt>
                  <c:pt idx="34">
                    <c:v>47</c:v>
                  </c:pt>
                  <c:pt idx="35">
                    <c:v>48</c:v>
                  </c:pt>
                  <c:pt idx="36">
                    <c:v>49</c:v>
                  </c:pt>
                  <c:pt idx="37">
                    <c:v>50</c:v>
                  </c:pt>
                  <c:pt idx="38">
                    <c:v>51</c:v>
                  </c:pt>
                  <c:pt idx="39">
                    <c:v>52</c:v>
                  </c:pt>
                  <c:pt idx="40">
                    <c:v>53</c:v>
                  </c:pt>
                  <c:pt idx="41">
                    <c:v>1</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lvl>
                <c:lvl>
                  <c:pt idx="0">
                    <c:v>2020</c:v>
                  </c:pt>
                  <c:pt idx="41">
                    <c:v>2021</c:v>
                  </c:pt>
                </c:lvl>
              </c:multiLvlStrCache>
            </c:multiLvlStrRef>
          </c:cat>
          <c:val>
            <c:numRef>
              <c:f>NC!$AV$7:$AV$77</c:f>
              <c:numCache>
                <c:formatCode>0;[Red]0</c:formatCode>
                <c:ptCount val="71"/>
                <c:pt idx="0">
                  <c:v>0.23205695294645096</c:v>
                </c:pt>
                <c:pt idx="1">
                  <c:v>0.30940927059526796</c:v>
                </c:pt>
                <c:pt idx="2">
                  <c:v>0.30940927059526796</c:v>
                </c:pt>
                <c:pt idx="3">
                  <c:v>0.38676158824408491</c:v>
                </c:pt>
                <c:pt idx="4">
                  <c:v>7.735231764881699E-2</c:v>
                </c:pt>
                <c:pt idx="5">
                  <c:v>0.69617085883935292</c:v>
                </c:pt>
                <c:pt idx="6">
                  <c:v>0.38676158824408491</c:v>
                </c:pt>
                <c:pt idx="7">
                  <c:v>0.69617085883935292</c:v>
                </c:pt>
                <c:pt idx="8">
                  <c:v>1.2376370823810718</c:v>
                </c:pt>
                <c:pt idx="9">
                  <c:v>3.2487973412503131</c:v>
                </c:pt>
                <c:pt idx="10">
                  <c:v>2.8620357530062286</c:v>
                </c:pt>
                <c:pt idx="11">
                  <c:v>6.1881854119053585</c:v>
                </c:pt>
                <c:pt idx="12">
                  <c:v>5.8014238236612741</c:v>
                </c:pt>
                <c:pt idx="13">
                  <c:v>21.503944306371121</c:v>
                </c:pt>
                <c:pt idx="14">
                  <c:v>35.891475389051081</c:v>
                </c:pt>
                <c:pt idx="15">
                  <c:v>59.638636907237895</c:v>
                </c:pt>
                <c:pt idx="16">
                  <c:v>82.766979884234175</c:v>
                </c:pt>
                <c:pt idx="17">
                  <c:v>113.70790694376097</c:v>
                </c:pt>
                <c:pt idx="18">
                  <c:v>107.90648312009969</c:v>
                </c:pt>
                <c:pt idx="19" formatCode="0.0;[Red]0.0">
                  <c:v>119.97344467331514</c:v>
                </c:pt>
                <c:pt idx="20" formatCode="0.0;[Red]0.0">
                  <c:v>82.225513660692457</c:v>
                </c:pt>
                <c:pt idx="21" formatCode="0.0;[Red]0.0">
                  <c:v>101.48624075524788</c:v>
                </c:pt>
                <c:pt idx="22" formatCode="0.0;[Red]0.0">
                  <c:v>100.55801294346209</c:v>
                </c:pt>
                <c:pt idx="23" formatCode="0.0;[Red]0.0">
                  <c:v>101.25418380230143</c:v>
                </c:pt>
                <c:pt idx="24" formatCode="0.0;[Red]0.0">
                  <c:v>119.97344467331514</c:v>
                </c:pt>
                <c:pt idx="25" formatCode="0.0;[Red]0.0">
                  <c:v>120.2828539439104</c:v>
                </c:pt>
                <c:pt idx="26">
                  <c:v>111.69674668489174</c:v>
                </c:pt>
                <c:pt idx="27">
                  <c:v>106.35943676712334</c:v>
                </c:pt>
                <c:pt idx="28">
                  <c:v>96.071578519830695</c:v>
                </c:pt>
                <c:pt idx="29">
                  <c:v>91.507791778550498</c:v>
                </c:pt>
                <c:pt idx="30">
                  <c:v>68.84356270744712</c:v>
                </c:pt>
                <c:pt idx="31">
                  <c:v>43.704059471581594</c:v>
                </c:pt>
                <c:pt idx="32">
                  <c:v>28.001538988871751</c:v>
                </c:pt>
                <c:pt idx="33">
                  <c:v>25.062150918216705</c:v>
                </c:pt>
                <c:pt idx="34">
                  <c:v>18.873965506311347</c:v>
                </c:pt>
                <c:pt idx="35">
                  <c:v>16.630748294495653</c:v>
                </c:pt>
                <c:pt idx="36">
                  <c:v>18.796613188662526</c:v>
                </c:pt>
                <c:pt idx="37">
                  <c:v>24.44333237702617</c:v>
                </c:pt>
                <c:pt idx="38" formatCode="0.0;[Red]0.0">
                  <c:v>37.825283330271503</c:v>
                </c:pt>
                <c:pt idx="39" formatCode="0.0;[Red]0.0">
                  <c:v>49.814892565838136</c:v>
                </c:pt>
                <c:pt idx="40" formatCode="0.0;[Red]0.0">
                  <c:v>87.408118943163188</c:v>
                </c:pt>
                <c:pt idx="41" formatCode="0.0;[Red]0.0">
                  <c:v>167.00365380379588</c:v>
                </c:pt>
                <c:pt idx="42" formatCode="0.0;[Red]0.0">
                  <c:v>140.39445653260282</c:v>
                </c:pt>
                <c:pt idx="43" formatCode="0.0;[Red]0.0">
                  <c:v>91.585144096199315</c:v>
                </c:pt>
                <c:pt idx="44" formatCode="0.0;[Red]0.0">
                  <c:v>67.451220989768416</c:v>
                </c:pt>
                <c:pt idx="45" formatCode="0.0;[Red]0.0">
                  <c:v>46.875504495183094</c:v>
                </c:pt>
                <c:pt idx="46" formatCode="0.0;[Red]0.0">
                  <c:v>37.438521742027419</c:v>
                </c:pt>
                <c:pt idx="47" formatCode="0.0;[Red]0.0">
                  <c:v>36.819703200836884</c:v>
                </c:pt>
                <c:pt idx="48" formatCode="0.0;[Red]0.0">
                  <c:v>32.565325730151955</c:v>
                </c:pt>
                <c:pt idx="49" formatCode="0.0;[Red]0.0">
                  <c:v>26.686549588841856</c:v>
                </c:pt>
                <c:pt idx="50" formatCode="0.0;[Red]0.0">
                  <c:v>42.079660800956439</c:v>
                </c:pt>
                <c:pt idx="51" formatCode="0.0;[Red]0.0">
                  <c:v>55.461611754201776</c:v>
                </c:pt>
                <c:pt idx="52" formatCode="0.0;[Red]0.0">
                  <c:v>37.361169424378602</c:v>
                </c:pt>
                <c:pt idx="53" formatCode="0.0;[Red]0.0">
                  <c:v>35.582066118455813</c:v>
                </c:pt>
                <c:pt idx="54" formatCode="0.0;[Red]0.0">
                  <c:v>40.377909812682468</c:v>
                </c:pt>
                <c:pt idx="55" formatCode="0.0;[Red]0.0">
                  <c:v>77.893783872358711</c:v>
                </c:pt>
                <c:pt idx="56" formatCode="0.0;[Red]0.0">
                  <c:v>98.082738778699948</c:v>
                </c:pt>
                <c:pt idx="57" formatCode="0.0;[Red]0.0">
                  <c:v>90.966325555008765</c:v>
                </c:pt>
                <c:pt idx="58" formatCode="0.0;[Red]0.0">
                  <c:v>145.03559559153183</c:v>
                </c:pt>
                <c:pt idx="59" formatCode="0.0;[Red]0.0">
                  <c:v>208.00038215766887</c:v>
                </c:pt>
                <c:pt idx="60" formatCode="0.0;[Red]0.0">
                  <c:v>236.38868273478468</c:v>
                </c:pt>
                <c:pt idx="61" formatCode="0.0;[Red]0.0">
                  <c:v>232.13430526409979</c:v>
                </c:pt>
                <c:pt idx="62" formatCode="0.0;[Red]0.0">
                  <c:v>166.30748294495652</c:v>
                </c:pt>
                <c:pt idx="63" formatCode="0.0;[Red]0.0">
                  <c:v>155.32345383882452</c:v>
                </c:pt>
                <c:pt idx="64" formatCode="0.0;[Red]0.0">
                  <c:v>136.52684065016197</c:v>
                </c:pt>
                <c:pt idx="65" formatCode="0.0;[Red]0.0">
                  <c:v>127.16721021465511</c:v>
                </c:pt>
                <c:pt idx="66" formatCode="0.0;[Red]0.0">
                  <c:v>123.9184128734048</c:v>
                </c:pt>
                <c:pt idx="67" formatCode="0.0;[Red]0.0">
                  <c:v>121.82990029688675</c:v>
                </c:pt>
                <c:pt idx="68" formatCode="0.0;[Red]0.0">
                  <c:v>132.19511086182823</c:v>
                </c:pt>
                <c:pt idx="69" formatCode="0.0;[Red]0.0">
                  <c:v>150.29555319165138</c:v>
                </c:pt>
                <c:pt idx="70" formatCode="0.0;[Red]0.0">
                  <c:v>164.45102732138491</c:v>
                </c:pt>
              </c:numCache>
            </c:numRef>
          </c:val>
          <c:smooth val="0"/>
          <c:extLst>
            <c:ext xmlns:c16="http://schemas.microsoft.com/office/drawing/2014/chart" uri="{C3380CC4-5D6E-409C-BE32-E72D297353CC}">
              <c16:uniqueId val="{00000005-F18D-4FD1-8038-FBA15A788FAA}"/>
            </c:ext>
          </c:extLst>
        </c:ser>
        <c:dLbls>
          <c:showLegendKey val="0"/>
          <c:showVal val="0"/>
          <c:showCatName val="0"/>
          <c:showSerName val="0"/>
          <c:showPercent val="0"/>
          <c:showBubbleSize val="0"/>
        </c:dLbls>
        <c:smooth val="0"/>
        <c:axId val="533604032"/>
        <c:axId val="533605344"/>
      </c:lineChart>
      <c:catAx>
        <c:axId val="533604032"/>
        <c:scaling>
          <c:orientation val="minMax"/>
        </c:scaling>
        <c:delete val="0"/>
        <c:axPos val="b"/>
        <c:numFmt formatCode="General" sourceLinked="1"/>
        <c:majorTickMark val="none"/>
        <c:minorTickMark val="none"/>
        <c:tickLblPos val="nextTo"/>
        <c:spPr>
          <a:noFill/>
          <a:ln w="9525" cap="flat" cmpd="sng" algn="ctr">
            <a:solidFill>
              <a:schemeClr val="tx2">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33605344"/>
        <c:crosses val="autoZero"/>
        <c:auto val="1"/>
        <c:lblAlgn val="ctr"/>
        <c:lblOffset val="100"/>
        <c:noMultiLvlLbl val="0"/>
      </c:catAx>
      <c:valAx>
        <c:axId val="533605344"/>
        <c:scaling>
          <c:orientation val="minMax"/>
        </c:scaling>
        <c:delete val="0"/>
        <c:axPos val="l"/>
        <c:numFmt formatCode="0;[Red]0"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33604032"/>
        <c:crosses val="autoZero"/>
        <c:crossBetween val="between"/>
      </c:valAx>
      <c:spPr>
        <a:noFill/>
        <a:ln>
          <a:noFill/>
        </a:ln>
        <a:effectLst/>
      </c:spPr>
    </c:plotArea>
    <c:legend>
      <c:legendPos val="t"/>
      <c:layout>
        <c:manualLayout>
          <c:xMode val="edge"/>
          <c:yMode val="edge"/>
          <c:x val="0.12525849878070838"/>
          <c:y val="2.8482002427957009E-2"/>
          <c:w val="0.84137354289041688"/>
          <c:h val="0.1932633985079812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31935770847966E-2"/>
          <c:y val="0.12324953053653059"/>
          <c:w val="0.88119675287282528"/>
          <c:h val="0.75265590587032594"/>
        </c:manualLayout>
      </c:layout>
      <c:lineChart>
        <c:grouping val="standard"/>
        <c:varyColors val="0"/>
        <c:ser>
          <c:idx val="1"/>
          <c:order val="0"/>
          <c:tx>
            <c:strRef>
              <c:f>WC!$X$4</c:f>
              <c:strCache>
                <c:ptCount val="1"/>
                <c:pt idx="0">
                  <c:v>Cape Winelands</c:v>
                </c:pt>
              </c:strCache>
            </c:strRef>
          </c:tx>
          <c:spPr>
            <a:ln w="28575" cap="rnd">
              <a:solidFill>
                <a:schemeClr val="accent2"/>
              </a:solidFill>
              <a:round/>
            </a:ln>
            <a:effectLst/>
          </c:spPr>
          <c:marker>
            <c:symbol val="none"/>
          </c:marker>
          <c:cat>
            <c:multiLvlStrRef>
              <c:f>WC!$V$6:$W$78</c:f>
              <c:multiLvlStrCache>
                <c:ptCount val="73"/>
                <c:lvl>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1</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lvl>
                <c:lvl>
                  <c:pt idx="0">
                    <c:v>2020</c:v>
                  </c:pt>
                  <c:pt idx="43">
                    <c:v>2021</c:v>
                  </c:pt>
                </c:lvl>
              </c:multiLvlStrCache>
            </c:multiLvlStrRef>
          </c:cat>
          <c:val>
            <c:numRef>
              <c:f>WC!$X$6:$X$78</c:f>
              <c:numCache>
                <c:formatCode>0;[Red]0</c:formatCode>
                <c:ptCount val="73"/>
                <c:pt idx="0">
                  <c:v>0</c:v>
                </c:pt>
                <c:pt idx="1">
                  <c:v>0.10624031328826702</c:v>
                </c:pt>
                <c:pt idx="2">
                  <c:v>0</c:v>
                </c:pt>
                <c:pt idx="3">
                  <c:v>0.21248062657653405</c:v>
                </c:pt>
                <c:pt idx="4">
                  <c:v>0.21248062657653405</c:v>
                </c:pt>
                <c:pt idx="5">
                  <c:v>3.7184109650893462</c:v>
                </c:pt>
                <c:pt idx="6">
                  <c:v>10.092829762385369</c:v>
                </c:pt>
                <c:pt idx="7">
                  <c:v>8.6054653763496294</c:v>
                </c:pt>
                <c:pt idx="8">
                  <c:v>14.023721354051249</c:v>
                </c:pt>
                <c:pt idx="9">
                  <c:v>20.504380464635538</c:v>
                </c:pt>
                <c:pt idx="10">
                  <c:v>57.582249802240732</c:v>
                </c:pt>
                <c:pt idx="11">
                  <c:v>85.735932823631487</c:v>
                </c:pt>
                <c:pt idx="12">
                  <c:v>92.641553187368856</c:v>
                </c:pt>
                <c:pt idx="13">
                  <c:v>98.059809165070462</c:v>
                </c:pt>
                <c:pt idx="14">
                  <c:v>123.45124404096629</c:v>
                </c:pt>
                <c:pt idx="15" formatCode="0.0;[Red]0.0">
                  <c:v>142.04329886641304</c:v>
                </c:pt>
                <c:pt idx="16">
                  <c:v>133.22535286348685</c:v>
                </c:pt>
                <c:pt idx="17">
                  <c:v>97.847328538493926</c:v>
                </c:pt>
                <c:pt idx="18">
                  <c:v>74.368219301786922</c:v>
                </c:pt>
                <c:pt idx="19">
                  <c:v>64.806591105842884</c:v>
                </c:pt>
                <c:pt idx="20">
                  <c:v>48.976784425891104</c:v>
                </c:pt>
                <c:pt idx="21">
                  <c:v>35.909225891434261</c:v>
                </c:pt>
                <c:pt idx="22">
                  <c:v>26.985039575219822</c:v>
                </c:pt>
                <c:pt idx="23">
                  <c:v>25.391434875895818</c:v>
                </c:pt>
                <c:pt idx="24">
                  <c:v>18.379574198870195</c:v>
                </c:pt>
                <c:pt idx="25">
                  <c:v>15.723566366663519</c:v>
                </c:pt>
                <c:pt idx="26">
                  <c:v>16.892209812834455</c:v>
                </c:pt>
                <c:pt idx="27">
                  <c:v>13.280039161033379</c:v>
                </c:pt>
                <c:pt idx="28">
                  <c:v>6.6931397371608234</c:v>
                </c:pt>
                <c:pt idx="29">
                  <c:v>7.2243413036021584</c:v>
                </c:pt>
                <c:pt idx="30">
                  <c:v>13.917481040762981</c:v>
                </c:pt>
                <c:pt idx="31">
                  <c:v>11.367713521844573</c:v>
                </c:pt>
                <c:pt idx="32">
                  <c:v>12.005155401574175</c:v>
                </c:pt>
                <c:pt idx="33">
                  <c:v>11.473953835132839</c:v>
                </c:pt>
                <c:pt idx="34">
                  <c:v>11.473953835132839</c:v>
                </c:pt>
                <c:pt idx="35">
                  <c:v>14.236201980627781</c:v>
                </c:pt>
                <c:pt idx="36">
                  <c:v>21.991744850671274</c:v>
                </c:pt>
                <c:pt idx="37">
                  <c:v>37.184109650893461</c:v>
                </c:pt>
                <c:pt idx="38">
                  <c:v>96.466204465746458</c:v>
                </c:pt>
                <c:pt idx="39" formatCode="0.0;[Red]0.0">
                  <c:v>200.68795180153643</c:v>
                </c:pt>
                <c:pt idx="40" formatCode="0.0;[Red]0.0">
                  <c:v>278.34962081525964</c:v>
                </c:pt>
                <c:pt idx="41" formatCode="0.0;[Red]0.0">
                  <c:v>293.86070655534661</c:v>
                </c:pt>
                <c:pt idx="42" formatCode="0.0;[Red]0.0">
                  <c:v>351.33671604429907</c:v>
                </c:pt>
                <c:pt idx="43" formatCode="0.0;[Red]0.0">
                  <c:v>359.94218142064869</c:v>
                </c:pt>
                <c:pt idx="44" formatCode="0.0;[Red]0.0">
                  <c:v>215.88031660175858</c:v>
                </c:pt>
                <c:pt idx="45" formatCode="0.0;[Red]0.0">
                  <c:v>114.73953835132839</c:v>
                </c:pt>
                <c:pt idx="46" formatCode="0.0;[Red]0.0">
                  <c:v>63.425467033095416</c:v>
                </c:pt>
                <c:pt idx="47" formatCode="0.0;[Red]0.0">
                  <c:v>43.771009074766013</c:v>
                </c:pt>
                <c:pt idx="48" formatCode="0.0;[Red]0.0">
                  <c:v>34.634342131975053</c:v>
                </c:pt>
                <c:pt idx="49" formatCode="0.0;[Red]0.0">
                  <c:v>27.94120239481423</c:v>
                </c:pt>
                <c:pt idx="50" formatCode="0.0;[Red]0.0">
                  <c:v>19.654457958329399</c:v>
                </c:pt>
                <c:pt idx="51" formatCode="0.0;[Red]0.0">
                  <c:v>18.804535452023263</c:v>
                </c:pt>
                <c:pt idx="52" formatCode="0.0;[Red]0.0">
                  <c:v>20.185659524770738</c:v>
                </c:pt>
                <c:pt idx="53" formatCode="0.0;[Red]0.0">
                  <c:v>13.917481040762981</c:v>
                </c:pt>
                <c:pt idx="54" formatCode="0.0;[Red]0.0">
                  <c:v>15.086124486933917</c:v>
                </c:pt>
                <c:pt idx="55" formatCode="0.0;[Red]0.0">
                  <c:v>15.086124486933917</c:v>
                </c:pt>
                <c:pt idx="56" formatCode="0.0;[Red]0.0">
                  <c:v>12.536356968015509</c:v>
                </c:pt>
                <c:pt idx="57" formatCode="0.0;[Red]0.0">
                  <c:v>12.855077907880311</c:v>
                </c:pt>
                <c:pt idx="58" formatCode="0.0;[Red]0.0">
                  <c:v>10.836511955403237</c:v>
                </c:pt>
                <c:pt idx="59" formatCode="0.0;[Red]0.0">
                  <c:v>10.836511955403237</c:v>
                </c:pt>
                <c:pt idx="60" formatCode="0.0;[Red]0.0">
                  <c:v>18.167093572293663</c:v>
                </c:pt>
                <c:pt idx="61" formatCode="0.0;[Red]0.0">
                  <c:v>21.248062657653406</c:v>
                </c:pt>
                <c:pt idx="62" formatCode="0.0;[Red]0.0">
                  <c:v>22.735427043689146</c:v>
                </c:pt>
                <c:pt idx="63" formatCode="0.0;[Red]0.0">
                  <c:v>29.322326467561698</c:v>
                </c:pt>
                <c:pt idx="64" formatCode="0.0;[Red]0.0">
                  <c:v>45.895815340531357</c:v>
                </c:pt>
                <c:pt idx="65" formatCode="0.0;[Red]0.0">
                  <c:v>87.329537522955491</c:v>
                </c:pt>
                <c:pt idx="66" formatCode="0.0;[Red]0.0">
                  <c:v>111.44608863939212</c:v>
                </c:pt>
                <c:pt idx="67" formatCode="0.0;[Red]0.0">
                  <c:v>156.38574116032905</c:v>
                </c:pt>
                <c:pt idx="68" formatCode="0.0;[Red]0.0">
                  <c:v>183.37078073554889</c:v>
                </c:pt>
                <c:pt idx="69" formatCode="0.0;[Red]0.0">
                  <c:v>198.03194396932975</c:v>
                </c:pt>
                <c:pt idx="70" formatCode="0.0;[Red]0.0">
                  <c:v>188.1515948335209</c:v>
                </c:pt>
                <c:pt idx="71" formatCode="0.0;[Red]0.0">
                  <c:v>218.11136318081219</c:v>
                </c:pt>
                <c:pt idx="72" formatCode="0.0;[Red]0.0">
                  <c:v>221.7235338326133</c:v>
                </c:pt>
              </c:numCache>
            </c:numRef>
          </c:val>
          <c:smooth val="0"/>
          <c:extLst>
            <c:ext xmlns:c16="http://schemas.microsoft.com/office/drawing/2014/chart" uri="{C3380CC4-5D6E-409C-BE32-E72D297353CC}">
              <c16:uniqueId val="{00000000-BC4B-4C9E-B1CC-C1922DDDCBBA}"/>
            </c:ext>
          </c:extLst>
        </c:ser>
        <c:ser>
          <c:idx val="2"/>
          <c:order val="1"/>
          <c:tx>
            <c:strRef>
              <c:f>WC!$Y$4</c:f>
              <c:strCache>
                <c:ptCount val="1"/>
                <c:pt idx="0">
                  <c:v>Central Karoo</c:v>
                </c:pt>
              </c:strCache>
            </c:strRef>
          </c:tx>
          <c:spPr>
            <a:ln w="28575" cap="rnd">
              <a:solidFill>
                <a:schemeClr val="accent3"/>
              </a:solidFill>
              <a:round/>
            </a:ln>
            <a:effectLst/>
          </c:spPr>
          <c:marker>
            <c:symbol val="none"/>
          </c:marker>
          <c:cat>
            <c:multiLvlStrRef>
              <c:f>WC!$V$6:$W$78</c:f>
              <c:multiLvlStrCache>
                <c:ptCount val="73"/>
                <c:lvl>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1</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lvl>
                <c:lvl>
                  <c:pt idx="0">
                    <c:v>2020</c:v>
                  </c:pt>
                  <c:pt idx="43">
                    <c:v>2021</c:v>
                  </c:pt>
                </c:lvl>
              </c:multiLvlStrCache>
            </c:multiLvlStrRef>
          </c:cat>
          <c:val>
            <c:numRef>
              <c:f>WC!$Y$6:$Y$78</c:f>
              <c:numCache>
                <c:formatCode>0;[Red]0</c:formatCode>
                <c:ptCount val="73"/>
                <c:pt idx="0">
                  <c:v>0</c:v>
                </c:pt>
                <c:pt idx="1">
                  <c:v>0</c:v>
                </c:pt>
                <c:pt idx="2">
                  <c:v>0</c:v>
                </c:pt>
                <c:pt idx="3">
                  <c:v>0</c:v>
                </c:pt>
                <c:pt idx="4">
                  <c:v>0</c:v>
                </c:pt>
                <c:pt idx="5">
                  <c:v>0</c:v>
                </c:pt>
                <c:pt idx="6">
                  <c:v>0</c:v>
                </c:pt>
                <c:pt idx="7">
                  <c:v>2.662652571262027</c:v>
                </c:pt>
                <c:pt idx="8">
                  <c:v>1.3313262856310135</c:v>
                </c:pt>
                <c:pt idx="9">
                  <c:v>3.9939788568930403</c:v>
                </c:pt>
                <c:pt idx="10">
                  <c:v>2.662652571262027</c:v>
                </c:pt>
                <c:pt idx="11">
                  <c:v>3.9939788568930403</c:v>
                </c:pt>
                <c:pt idx="12">
                  <c:v>3.9939788568930403</c:v>
                </c:pt>
                <c:pt idx="13">
                  <c:v>0</c:v>
                </c:pt>
                <c:pt idx="14">
                  <c:v>17.307241713203172</c:v>
                </c:pt>
                <c:pt idx="15">
                  <c:v>33.283157140775337</c:v>
                </c:pt>
                <c:pt idx="16">
                  <c:v>34.614483426406345</c:v>
                </c:pt>
                <c:pt idx="17">
                  <c:v>57.247030282133579</c:v>
                </c:pt>
                <c:pt idx="18">
                  <c:v>69.22896685281269</c:v>
                </c:pt>
                <c:pt idx="19">
                  <c:v>99.849471422326019</c:v>
                </c:pt>
                <c:pt idx="20" formatCode="0.0;[Red]0.0">
                  <c:v>118.48803942116018</c:v>
                </c:pt>
                <c:pt idx="21">
                  <c:v>82.542229709122822</c:v>
                </c:pt>
                <c:pt idx="22">
                  <c:v>65.234987995919653</c:v>
                </c:pt>
                <c:pt idx="23">
                  <c:v>118.48803942116018</c:v>
                </c:pt>
                <c:pt idx="24">
                  <c:v>51.921725139609521</c:v>
                </c:pt>
                <c:pt idx="25">
                  <c:v>47.927746282716484</c:v>
                </c:pt>
                <c:pt idx="26">
                  <c:v>62.572335424657631</c:v>
                </c:pt>
                <c:pt idx="27">
                  <c:v>110.50008170737412</c:v>
                </c:pt>
                <c:pt idx="28">
                  <c:v>22.632546855727227</c:v>
                </c:pt>
                <c:pt idx="29">
                  <c:v>33.283157140775337</c:v>
                </c:pt>
                <c:pt idx="30">
                  <c:v>43.93376742582344</c:v>
                </c:pt>
                <c:pt idx="31">
                  <c:v>29.289178283882293</c:v>
                </c:pt>
                <c:pt idx="32">
                  <c:v>22.632546855727227</c:v>
                </c:pt>
                <c:pt idx="33">
                  <c:v>15.975915427572161</c:v>
                </c:pt>
                <c:pt idx="34">
                  <c:v>14.644589141941147</c:v>
                </c:pt>
                <c:pt idx="35">
                  <c:v>33.283157140775337</c:v>
                </c:pt>
                <c:pt idx="36">
                  <c:v>30.620504569513312</c:v>
                </c:pt>
                <c:pt idx="37">
                  <c:v>93.192839994170939</c:v>
                </c:pt>
                <c:pt idx="38" formatCode="0.0;[Red]0.0">
                  <c:v>161.09048056135262</c:v>
                </c:pt>
                <c:pt idx="39" formatCode="0.0;[Red]0.0">
                  <c:v>191.71098513086594</c:v>
                </c:pt>
                <c:pt idx="40" formatCode="0.0;[Red]0.0">
                  <c:v>199.69894284465204</c:v>
                </c:pt>
                <c:pt idx="41" formatCode="0.0;[Red]0.0">
                  <c:v>155.76517541882859</c:v>
                </c:pt>
                <c:pt idx="42" formatCode="0.0;[Red]0.0">
                  <c:v>187.71700627397288</c:v>
                </c:pt>
                <c:pt idx="43" formatCode="0.0;[Red]0.0">
                  <c:v>228.98812112853432</c:v>
                </c:pt>
                <c:pt idx="44" formatCode="0.0;[Red]0.0">
                  <c:v>155.76517541882859</c:v>
                </c:pt>
                <c:pt idx="45" formatCode="0.0;[Red]0.0">
                  <c:v>98.518145136694997</c:v>
                </c:pt>
                <c:pt idx="46" formatCode="0.0;[Red]0.0">
                  <c:v>37.277135997668374</c:v>
                </c:pt>
                <c:pt idx="47" formatCode="0.0;[Red]0.0">
                  <c:v>35.945809712037367</c:v>
                </c:pt>
                <c:pt idx="48" formatCode="0.0;[Red]0.0">
                  <c:v>19.969894284465202</c:v>
                </c:pt>
                <c:pt idx="49" formatCode="0.0;[Red]0.0">
                  <c:v>22.632546855727227</c:v>
                </c:pt>
                <c:pt idx="50" formatCode="0.0;[Red]0.0">
                  <c:v>15.975915427572161</c:v>
                </c:pt>
                <c:pt idx="51" formatCode="0.0;[Red]0.0">
                  <c:v>15.975915427572161</c:v>
                </c:pt>
                <c:pt idx="52" formatCode="0.0;[Red]0.0">
                  <c:v>7.9879577137860807</c:v>
                </c:pt>
                <c:pt idx="53" formatCode="0.0;[Red]0.0">
                  <c:v>6.6566314281550669</c:v>
                </c:pt>
                <c:pt idx="54" formatCode="0.0;[Red]0.0">
                  <c:v>14.644589141941147</c:v>
                </c:pt>
                <c:pt idx="55" formatCode="0.0;[Red]0.0">
                  <c:v>14.644589141941147</c:v>
                </c:pt>
                <c:pt idx="56" formatCode="0.0;[Red]0.0">
                  <c:v>7.9879577137860807</c:v>
                </c:pt>
                <c:pt idx="57" formatCode="0.0;[Red]0.0">
                  <c:v>6.6566314281550669</c:v>
                </c:pt>
                <c:pt idx="58" formatCode="0.0;[Red]0.0">
                  <c:v>17.307241713203172</c:v>
                </c:pt>
                <c:pt idx="59" formatCode="0.0;[Red]0.0">
                  <c:v>9.3192839994170935</c:v>
                </c:pt>
                <c:pt idx="60" formatCode="0.0;[Red]0.0">
                  <c:v>21.301220570096216</c:v>
                </c:pt>
                <c:pt idx="61" formatCode="0.0;[Red]0.0">
                  <c:v>22.632546855727227</c:v>
                </c:pt>
                <c:pt idx="62" formatCode="0.0;[Red]0.0">
                  <c:v>7.9879577137860807</c:v>
                </c:pt>
                <c:pt idx="63" formatCode="0.0;[Red]0.0">
                  <c:v>19.969894284465202</c:v>
                </c:pt>
                <c:pt idx="64" formatCode="0.0;[Red]0.0">
                  <c:v>11.981936570679121</c:v>
                </c:pt>
                <c:pt idx="65" formatCode="0.0;[Red]0.0">
                  <c:v>41.271114854561411</c:v>
                </c:pt>
                <c:pt idx="66" formatCode="0.0;[Red]0.0">
                  <c:v>50.590398853978513</c:v>
                </c:pt>
                <c:pt idx="67" formatCode="0.0;[Red]0.0">
                  <c:v>45.265093711454455</c:v>
                </c:pt>
                <c:pt idx="68" formatCode="0.0;[Red]0.0">
                  <c:v>89.198861137277902</c:v>
                </c:pt>
                <c:pt idx="69" formatCode="0.0;[Red]0.0">
                  <c:v>118.48803942116018</c:v>
                </c:pt>
                <c:pt idx="70" formatCode="0.0;[Red]0.0">
                  <c:v>195.70496398775899</c:v>
                </c:pt>
                <c:pt idx="71" formatCode="0.0;[Red]0.0">
                  <c:v>382.09064397610086</c:v>
                </c:pt>
                <c:pt idx="72" formatCode="0.0;[Red]0.0">
                  <c:v>371.44003369105275</c:v>
                </c:pt>
              </c:numCache>
            </c:numRef>
          </c:val>
          <c:smooth val="0"/>
          <c:extLst>
            <c:ext xmlns:c16="http://schemas.microsoft.com/office/drawing/2014/chart" uri="{C3380CC4-5D6E-409C-BE32-E72D297353CC}">
              <c16:uniqueId val="{00000001-BC4B-4C9E-B1CC-C1922DDDCBBA}"/>
            </c:ext>
          </c:extLst>
        </c:ser>
        <c:ser>
          <c:idx val="3"/>
          <c:order val="2"/>
          <c:tx>
            <c:strRef>
              <c:f>WC!$Z$4</c:f>
              <c:strCache>
                <c:ptCount val="1"/>
                <c:pt idx="0">
                  <c:v>City of Cape Town Metro</c:v>
                </c:pt>
              </c:strCache>
            </c:strRef>
          </c:tx>
          <c:spPr>
            <a:ln w="28575" cap="rnd">
              <a:solidFill>
                <a:schemeClr val="accent4"/>
              </a:solidFill>
              <a:round/>
            </a:ln>
            <a:effectLst/>
          </c:spPr>
          <c:marker>
            <c:symbol val="none"/>
          </c:marker>
          <c:cat>
            <c:multiLvlStrRef>
              <c:f>WC!$V$6:$W$78</c:f>
              <c:multiLvlStrCache>
                <c:ptCount val="73"/>
                <c:lvl>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1</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lvl>
                <c:lvl>
                  <c:pt idx="0">
                    <c:v>2020</c:v>
                  </c:pt>
                  <c:pt idx="43">
                    <c:v>2021</c:v>
                  </c:pt>
                </c:lvl>
              </c:multiLvlStrCache>
            </c:multiLvlStrRef>
          </c:cat>
          <c:val>
            <c:numRef>
              <c:f>WC!$Z$6:$Z$78</c:f>
              <c:numCache>
                <c:formatCode>0;[Red]0</c:formatCode>
                <c:ptCount val="73"/>
                <c:pt idx="0">
                  <c:v>0.39088063256003125</c:v>
                </c:pt>
                <c:pt idx="1">
                  <c:v>3.5613568744358406</c:v>
                </c:pt>
                <c:pt idx="2">
                  <c:v>3.2139074232713685</c:v>
                </c:pt>
                <c:pt idx="3">
                  <c:v>2.5407241116402033</c:v>
                </c:pt>
                <c:pt idx="4">
                  <c:v>2.9316047442002344</c:v>
                </c:pt>
                <c:pt idx="5">
                  <c:v>6.75354870700943</c:v>
                </c:pt>
                <c:pt idx="6">
                  <c:v>19.066288632650412</c:v>
                </c:pt>
                <c:pt idx="7">
                  <c:v>33.724312353651584</c:v>
                </c:pt>
                <c:pt idx="8">
                  <c:v>71.661449302672395</c:v>
                </c:pt>
                <c:pt idx="9">
                  <c:v>96.373791516745484</c:v>
                </c:pt>
                <c:pt idx="10" formatCode="0.0;[Red]0.0">
                  <c:v>141.41192662394019</c:v>
                </c:pt>
                <c:pt idx="11" formatCode="0.0;[Red]0.0">
                  <c:v>138.87120251229999</c:v>
                </c:pt>
                <c:pt idx="12">
                  <c:v>129.88094796341929</c:v>
                </c:pt>
                <c:pt idx="13">
                  <c:v>122.60622507966313</c:v>
                </c:pt>
                <c:pt idx="14">
                  <c:v>118.78428111685393</c:v>
                </c:pt>
                <c:pt idx="15">
                  <c:v>136.98194612159318</c:v>
                </c:pt>
                <c:pt idx="16">
                  <c:v>131.4227549029616</c:v>
                </c:pt>
                <c:pt idx="17">
                  <c:v>93.029590549287434</c:v>
                </c:pt>
                <c:pt idx="18">
                  <c:v>79.04475013991744</c:v>
                </c:pt>
                <c:pt idx="19">
                  <c:v>70.553954177085643</c:v>
                </c:pt>
                <c:pt idx="20">
                  <c:v>47.817730716510489</c:v>
                </c:pt>
                <c:pt idx="21">
                  <c:v>34.332348893189412</c:v>
                </c:pt>
                <c:pt idx="22">
                  <c:v>26.645029786175463</c:v>
                </c:pt>
                <c:pt idx="23">
                  <c:v>22.388774009410682</c:v>
                </c:pt>
                <c:pt idx="24">
                  <c:v>15.461500576819013</c:v>
                </c:pt>
                <c:pt idx="25">
                  <c:v>12.399602288432103</c:v>
                </c:pt>
                <c:pt idx="26">
                  <c:v>13.355088279134401</c:v>
                </c:pt>
                <c:pt idx="27">
                  <c:v>11.900143702383174</c:v>
                </c:pt>
                <c:pt idx="28">
                  <c:v>6.9489890232894442</c:v>
                </c:pt>
                <c:pt idx="29">
                  <c:v>9.728584632605223</c:v>
                </c:pt>
                <c:pt idx="30">
                  <c:v>19.913196669863815</c:v>
                </c:pt>
                <c:pt idx="31">
                  <c:v>21.259563293126146</c:v>
                </c:pt>
                <c:pt idx="32">
                  <c:v>24.126021265233039</c:v>
                </c:pt>
                <c:pt idx="33">
                  <c:v>19.848049897770476</c:v>
                </c:pt>
                <c:pt idx="34">
                  <c:v>22.367058418712897</c:v>
                </c:pt>
                <c:pt idx="35">
                  <c:v>27.730809321064438</c:v>
                </c:pt>
                <c:pt idx="36">
                  <c:v>42.627704539741188</c:v>
                </c:pt>
                <c:pt idx="37">
                  <c:v>67.969798884049879</c:v>
                </c:pt>
                <c:pt idx="38">
                  <c:v>121.4770143633786</c:v>
                </c:pt>
                <c:pt idx="39" formatCode="0.0;[Red]0.0">
                  <c:v>228.25257382436047</c:v>
                </c:pt>
                <c:pt idx="40" formatCode="0.0;[Red]0.0">
                  <c:v>273.89874547109298</c:v>
                </c:pt>
                <c:pt idx="41" formatCode="0.0;[Red]0.0">
                  <c:v>258.04636426171396</c:v>
                </c:pt>
                <c:pt idx="42" formatCode="0.0;[Red]0.0">
                  <c:v>282.54155056880927</c:v>
                </c:pt>
                <c:pt idx="43" formatCode="0.0;[Red]0.0">
                  <c:v>292.22670402001893</c:v>
                </c:pt>
                <c:pt idx="44" formatCode="0.0;[Red]0.0">
                  <c:v>180.45655869854778</c:v>
                </c:pt>
                <c:pt idx="45" formatCode="0.0;[Red]0.0">
                  <c:v>92.464985191145175</c:v>
                </c:pt>
                <c:pt idx="46" formatCode="0.0;[Red]0.0">
                  <c:v>51.835114995599696</c:v>
                </c:pt>
                <c:pt idx="47" formatCode="0.0;[Red]0.0">
                  <c:v>35.787293469940636</c:v>
                </c:pt>
                <c:pt idx="48" formatCode="0.0;[Red]0.0">
                  <c:v>27.470222232691089</c:v>
                </c:pt>
                <c:pt idx="49" formatCode="0.0;[Red]0.0">
                  <c:v>21.78073746987285</c:v>
                </c:pt>
                <c:pt idx="50" formatCode="0.0;[Red]0.0">
                  <c:v>18.849132725672618</c:v>
                </c:pt>
                <c:pt idx="51" formatCode="0.0;[Red]0.0">
                  <c:v>14.484298995418936</c:v>
                </c:pt>
                <c:pt idx="52" formatCode="0.0;[Red]0.0">
                  <c:v>11.813281339592056</c:v>
                </c:pt>
                <c:pt idx="53" formatCode="0.0;[Red]0.0">
                  <c:v>11.509263069823142</c:v>
                </c:pt>
                <c:pt idx="54" formatCode="0.0;[Red]0.0">
                  <c:v>13.246510325645504</c:v>
                </c:pt>
                <c:pt idx="55" formatCode="0.0;[Red]0.0">
                  <c:v>10.575492669818624</c:v>
                </c:pt>
                <c:pt idx="56" formatCode="0.0;[Red]0.0">
                  <c:v>10.749217395400859</c:v>
                </c:pt>
                <c:pt idx="57" formatCode="0.0;[Red]0.0">
                  <c:v>12.768767330294354</c:v>
                </c:pt>
                <c:pt idx="58" formatCode="0.0;[Red]0.0">
                  <c:v>11.63955661400982</c:v>
                </c:pt>
                <c:pt idx="59" formatCode="0.0;[Red]0.0">
                  <c:v>12.529895832618781</c:v>
                </c:pt>
                <c:pt idx="60" formatCode="0.0;[Red]0.0">
                  <c:v>15.874096800076826</c:v>
                </c:pt>
                <c:pt idx="61" formatCode="0.0;[Red]0.0">
                  <c:v>21.172700930335026</c:v>
                </c:pt>
                <c:pt idx="62" formatCode="0.0;[Red]0.0">
                  <c:v>23.539700316392992</c:v>
                </c:pt>
                <c:pt idx="63" formatCode="0.0;[Red]0.0">
                  <c:v>29.663496893166819</c:v>
                </c:pt>
                <c:pt idx="64" formatCode="0.0;[Red]0.0">
                  <c:v>37.502825135065223</c:v>
                </c:pt>
                <c:pt idx="65" formatCode="0.0;[Red]0.0">
                  <c:v>66.536569897996429</c:v>
                </c:pt>
                <c:pt idx="66" formatCode="0.0;[Red]0.0">
                  <c:v>99.565983349319083</c:v>
                </c:pt>
                <c:pt idx="67" formatCode="0.0;[Red]0.0">
                  <c:v>131.05358986109937</c:v>
                </c:pt>
                <c:pt idx="68" formatCode="0.0;[Red]0.0">
                  <c:v>183.01899840088575</c:v>
                </c:pt>
                <c:pt idx="69" formatCode="0.0;[Red]0.0">
                  <c:v>206.12438690332317</c:v>
                </c:pt>
                <c:pt idx="70" formatCode="0.0;[Red]0.0">
                  <c:v>213.11680710800817</c:v>
                </c:pt>
                <c:pt idx="71" formatCode="0.0;[Red]0.0">
                  <c:v>218.0462461964041</c:v>
                </c:pt>
                <c:pt idx="72" formatCode="0.0;[Red]0.0">
                  <c:v>254.44157620588257</c:v>
                </c:pt>
              </c:numCache>
            </c:numRef>
          </c:val>
          <c:smooth val="0"/>
          <c:extLst>
            <c:ext xmlns:c16="http://schemas.microsoft.com/office/drawing/2014/chart" uri="{C3380CC4-5D6E-409C-BE32-E72D297353CC}">
              <c16:uniqueId val="{00000002-BC4B-4C9E-B1CC-C1922DDDCBBA}"/>
            </c:ext>
          </c:extLst>
        </c:ser>
        <c:ser>
          <c:idx val="4"/>
          <c:order val="3"/>
          <c:tx>
            <c:strRef>
              <c:f>WC!$AA$4</c:f>
              <c:strCache>
                <c:ptCount val="1"/>
                <c:pt idx="0">
                  <c:v>Garden Route</c:v>
                </c:pt>
              </c:strCache>
            </c:strRef>
          </c:tx>
          <c:spPr>
            <a:ln w="28575" cap="rnd">
              <a:solidFill>
                <a:schemeClr val="accent5"/>
              </a:solidFill>
              <a:round/>
            </a:ln>
            <a:effectLst/>
          </c:spPr>
          <c:marker>
            <c:symbol val="none"/>
          </c:marker>
          <c:cat>
            <c:multiLvlStrRef>
              <c:f>WC!$V$6:$W$78</c:f>
              <c:multiLvlStrCache>
                <c:ptCount val="73"/>
                <c:lvl>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1</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lvl>
                <c:lvl>
                  <c:pt idx="0">
                    <c:v>2020</c:v>
                  </c:pt>
                  <c:pt idx="43">
                    <c:v>2021</c:v>
                  </c:pt>
                </c:lvl>
              </c:multiLvlStrCache>
            </c:multiLvlStrRef>
          </c:cat>
          <c:val>
            <c:numRef>
              <c:f>WC!$AA$6:$AA$78</c:f>
              <c:numCache>
                <c:formatCode>0;[Red]0</c:formatCode>
                <c:ptCount val="73"/>
                <c:pt idx="0">
                  <c:v>0</c:v>
                </c:pt>
                <c:pt idx="1">
                  <c:v>0.32068837433491226</c:v>
                </c:pt>
                <c:pt idx="2">
                  <c:v>0.96206512300473668</c:v>
                </c:pt>
                <c:pt idx="3">
                  <c:v>1.2827534973396491</c:v>
                </c:pt>
                <c:pt idx="4">
                  <c:v>0.48103256150236834</c:v>
                </c:pt>
                <c:pt idx="5">
                  <c:v>0</c:v>
                </c:pt>
                <c:pt idx="6">
                  <c:v>0.80172093583728055</c:v>
                </c:pt>
                <c:pt idx="7">
                  <c:v>2.2448186203443856</c:v>
                </c:pt>
                <c:pt idx="8">
                  <c:v>4.1689488663538592</c:v>
                </c:pt>
                <c:pt idx="9">
                  <c:v>7.0551442353680702</c:v>
                </c:pt>
                <c:pt idx="10">
                  <c:v>14.912009406573418</c:v>
                </c:pt>
                <c:pt idx="11">
                  <c:v>10.101683791549736</c:v>
                </c:pt>
                <c:pt idx="12">
                  <c:v>14.430976845071049</c:v>
                </c:pt>
                <c:pt idx="13">
                  <c:v>22.448186203443857</c:v>
                </c:pt>
                <c:pt idx="14">
                  <c:v>42.010177037873504</c:v>
                </c:pt>
                <c:pt idx="15">
                  <c:v>98.451330920818052</c:v>
                </c:pt>
                <c:pt idx="16">
                  <c:v>131.64257766448148</c:v>
                </c:pt>
                <c:pt idx="17">
                  <c:v>157.45799179844192</c:v>
                </c:pt>
                <c:pt idx="18">
                  <c:v>163.39072672363778</c:v>
                </c:pt>
                <c:pt idx="19" formatCode="0.0;[Red]0.0">
                  <c:v>180.38721056338815</c:v>
                </c:pt>
                <c:pt idx="20">
                  <c:v>135.33049396933296</c:v>
                </c:pt>
                <c:pt idx="21">
                  <c:v>111.92024264288438</c:v>
                </c:pt>
                <c:pt idx="22">
                  <c:v>84.982419198751742</c:v>
                </c:pt>
                <c:pt idx="23">
                  <c:v>59.006660877623851</c:v>
                </c:pt>
                <c:pt idx="24">
                  <c:v>45.377404968390081</c:v>
                </c:pt>
                <c:pt idx="25">
                  <c:v>42.491209599375871</c:v>
                </c:pt>
                <c:pt idx="26">
                  <c:v>28.380921128639734</c:v>
                </c:pt>
                <c:pt idx="27">
                  <c:v>27.258511818467543</c:v>
                </c:pt>
                <c:pt idx="28">
                  <c:v>17.958548962755085</c:v>
                </c:pt>
                <c:pt idx="29">
                  <c:v>13.789600096401227</c:v>
                </c:pt>
                <c:pt idx="30">
                  <c:v>33.67227930516578</c:v>
                </c:pt>
                <c:pt idx="31">
                  <c:v>30.14470718748175</c:v>
                </c:pt>
                <c:pt idx="32">
                  <c:v>41.68948866353859</c:v>
                </c:pt>
                <c:pt idx="33">
                  <c:v>38.642949107356927</c:v>
                </c:pt>
                <c:pt idx="34">
                  <c:v>68.787656294838669</c:v>
                </c:pt>
                <c:pt idx="35">
                  <c:v>151.36491268607858</c:v>
                </c:pt>
                <c:pt idx="36">
                  <c:v>267.77479256965171</c:v>
                </c:pt>
                <c:pt idx="37">
                  <c:v>343.93828147419333</c:v>
                </c:pt>
                <c:pt idx="38" formatCode="0.0;[Red]0.0">
                  <c:v>406.15182609516631</c:v>
                </c:pt>
                <c:pt idx="39" formatCode="0.0;[Red]0.0">
                  <c:v>439.34307283882981</c:v>
                </c:pt>
                <c:pt idx="40" formatCode="0.0;[Red]0.0">
                  <c:v>341.05208610517917</c:v>
                </c:pt>
                <c:pt idx="41" formatCode="0.0;[Red]0.0">
                  <c:v>248.21280173522209</c:v>
                </c:pt>
                <c:pt idx="42" formatCode="0.0;[Red]0.0">
                  <c:v>280.12129498154587</c:v>
                </c:pt>
                <c:pt idx="43" formatCode="0.0;[Red]0.0">
                  <c:v>255.26794597059015</c:v>
                </c:pt>
                <c:pt idx="44" formatCode="0.0;[Red]0.0">
                  <c:v>169.16311746166622</c:v>
                </c:pt>
                <c:pt idx="45" formatCode="0.0;[Red]0.0">
                  <c:v>76.644521466044026</c:v>
                </c:pt>
                <c:pt idx="46" formatCode="0.0;[Red]0.0">
                  <c:v>50.829107332083588</c:v>
                </c:pt>
                <c:pt idx="47" formatCode="0.0;[Red]0.0">
                  <c:v>31.267116497653941</c:v>
                </c:pt>
                <c:pt idx="48" formatCode="0.0;[Red]0.0">
                  <c:v>27.739544379969907</c:v>
                </c:pt>
                <c:pt idx="49" formatCode="0.0;[Red]0.0">
                  <c:v>21.96715364194149</c:v>
                </c:pt>
                <c:pt idx="50" formatCode="0.0;[Red]0.0">
                  <c:v>19.40164664726219</c:v>
                </c:pt>
                <c:pt idx="51" formatCode="0.0;[Red]0.0">
                  <c:v>17.637860588420175</c:v>
                </c:pt>
                <c:pt idx="52" formatCode="0.0;[Red]0.0">
                  <c:v>17.958548962755085</c:v>
                </c:pt>
                <c:pt idx="53" formatCode="0.0;[Red]0.0">
                  <c:v>15.874074529578156</c:v>
                </c:pt>
                <c:pt idx="54" formatCode="0.0;[Red]0.0">
                  <c:v>10.262027978717192</c:v>
                </c:pt>
                <c:pt idx="55" formatCode="0.0;[Red]0.0">
                  <c:v>14.11028847073614</c:v>
                </c:pt>
                <c:pt idx="56" formatCode="0.0;[Red]0.0">
                  <c:v>17.637860588420175</c:v>
                </c:pt>
                <c:pt idx="57" formatCode="0.0;[Red]0.0">
                  <c:v>13.789600096401227</c:v>
                </c:pt>
                <c:pt idx="58" formatCode="0.0;[Red]0.0">
                  <c:v>15.713730342410701</c:v>
                </c:pt>
                <c:pt idx="59" formatCode="0.0;[Red]0.0">
                  <c:v>15.072353593740875</c:v>
                </c:pt>
                <c:pt idx="60" formatCode="0.0;[Red]0.0">
                  <c:v>20.363711770266928</c:v>
                </c:pt>
                <c:pt idx="61" formatCode="0.0;[Red]0.0">
                  <c:v>20.844744331769295</c:v>
                </c:pt>
                <c:pt idx="62" formatCode="0.0;[Red]0.0">
                  <c:v>18.439581524257456</c:v>
                </c:pt>
                <c:pt idx="63" formatCode="0.0;[Red]0.0">
                  <c:v>31.427460684821401</c:v>
                </c:pt>
                <c:pt idx="64" formatCode="0.0;[Red]0.0">
                  <c:v>38.80329329452438</c:v>
                </c:pt>
                <c:pt idx="65" formatCode="0.0;[Red]0.0">
                  <c:v>78.728995899220962</c:v>
                </c:pt>
                <c:pt idx="66" formatCode="0.0;[Red]0.0">
                  <c:v>130.84085672864418</c:v>
                </c:pt>
                <c:pt idx="67" formatCode="0.0;[Red]0.0">
                  <c:v>192.41302460094735</c:v>
                </c:pt>
                <c:pt idx="68" formatCode="0.0;[Red]0.0">
                  <c:v>359.81235600377153</c:v>
                </c:pt>
                <c:pt idx="69" formatCode="0.0;[Red]0.0">
                  <c:v>377.93124915369407</c:v>
                </c:pt>
                <c:pt idx="70" formatCode="0.0;[Red]0.0">
                  <c:v>396.21048649078409</c:v>
                </c:pt>
                <c:pt idx="71" formatCode="0.0;[Red]0.0">
                  <c:v>420.42245875306998</c:v>
                </c:pt>
                <c:pt idx="72" formatCode="0.0;[Red]0.0">
                  <c:v>410.48111914868764</c:v>
                </c:pt>
              </c:numCache>
            </c:numRef>
          </c:val>
          <c:smooth val="0"/>
          <c:extLst>
            <c:ext xmlns:c16="http://schemas.microsoft.com/office/drawing/2014/chart" uri="{C3380CC4-5D6E-409C-BE32-E72D297353CC}">
              <c16:uniqueId val="{00000003-BC4B-4C9E-B1CC-C1922DDDCBBA}"/>
            </c:ext>
          </c:extLst>
        </c:ser>
        <c:ser>
          <c:idx val="5"/>
          <c:order val="4"/>
          <c:tx>
            <c:strRef>
              <c:f>WC!$AB$4</c:f>
              <c:strCache>
                <c:ptCount val="1"/>
                <c:pt idx="0">
                  <c:v>Overberg</c:v>
                </c:pt>
              </c:strCache>
            </c:strRef>
          </c:tx>
          <c:spPr>
            <a:ln w="28575" cap="rnd">
              <a:solidFill>
                <a:schemeClr val="accent6"/>
              </a:solidFill>
              <a:round/>
            </a:ln>
            <a:effectLst/>
          </c:spPr>
          <c:marker>
            <c:symbol val="none"/>
          </c:marker>
          <c:cat>
            <c:multiLvlStrRef>
              <c:f>WC!$V$6:$W$78</c:f>
              <c:multiLvlStrCache>
                <c:ptCount val="73"/>
                <c:lvl>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1</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lvl>
                <c:lvl>
                  <c:pt idx="0">
                    <c:v>2020</c:v>
                  </c:pt>
                  <c:pt idx="43">
                    <c:v>2021</c:v>
                  </c:pt>
                </c:lvl>
              </c:multiLvlStrCache>
            </c:multiLvlStrRef>
          </c:cat>
          <c:val>
            <c:numRef>
              <c:f>WC!$AB$6:$AB$78</c:f>
              <c:numCache>
                <c:formatCode>0;[Red]0</c:formatCode>
                <c:ptCount val="73"/>
                <c:pt idx="0">
                  <c:v>0</c:v>
                </c:pt>
                <c:pt idx="1">
                  <c:v>0.33343584734083181</c:v>
                </c:pt>
                <c:pt idx="2">
                  <c:v>0</c:v>
                </c:pt>
                <c:pt idx="3">
                  <c:v>0.33343584734083181</c:v>
                </c:pt>
                <c:pt idx="4">
                  <c:v>0.33343584734083181</c:v>
                </c:pt>
                <c:pt idx="5">
                  <c:v>0.33343584734083181</c:v>
                </c:pt>
                <c:pt idx="6">
                  <c:v>0.66687169468166363</c:v>
                </c:pt>
                <c:pt idx="7">
                  <c:v>3.3343584734083183</c:v>
                </c:pt>
                <c:pt idx="8">
                  <c:v>6.3352810994758046</c:v>
                </c:pt>
                <c:pt idx="9">
                  <c:v>8.6693320308616286</c:v>
                </c:pt>
                <c:pt idx="10">
                  <c:v>30.342662108015695</c:v>
                </c:pt>
                <c:pt idx="11">
                  <c:v>35.010763970787345</c:v>
                </c:pt>
                <c:pt idx="12">
                  <c:v>43.013224306967309</c:v>
                </c:pt>
                <c:pt idx="13">
                  <c:v>52.015992185169772</c:v>
                </c:pt>
                <c:pt idx="14">
                  <c:v>80.691475056481309</c:v>
                </c:pt>
                <c:pt idx="15">
                  <c:v>134.37464647835523</c:v>
                </c:pt>
                <c:pt idx="16" formatCode="0.0;[Red]0.0">
                  <c:v>161.38295011296262</c:v>
                </c:pt>
                <c:pt idx="17">
                  <c:v>123.37126351610779</c:v>
                </c:pt>
                <c:pt idx="18">
                  <c:v>89.360807087342934</c:v>
                </c:pt>
                <c:pt idx="19">
                  <c:v>76.690244888391319</c:v>
                </c:pt>
                <c:pt idx="20">
                  <c:v>53.349735574533092</c:v>
                </c:pt>
                <c:pt idx="21">
                  <c:v>32.67671303940152</c:v>
                </c:pt>
                <c:pt idx="22">
                  <c:v>22.0067659244949</c:v>
                </c:pt>
                <c:pt idx="23">
                  <c:v>21.006458382472406</c:v>
                </c:pt>
                <c:pt idx="24">
                  <c:v>24.007381008539891</c:v>
                </c:pt>
                <c:pt idx="25">
                  <c:v>19.339279145768245</c:v>
                </c:pt>
                <c:pt idx="26">
                  <c:v>19.672714993109079</c:v>
                </c:pt>
                <c:pt idx="27">
                  <c:v>11.670254656929114</c:v>
                </c:pt>
                <c:pt idx="28">
                  <c:v>8.0024603361799649</c:v>
                </c:pt>
                <c:pt idx="29">
                  <c:v>8.0024603361799649</c:v>
                </c:pt>
                <c:pt idx="30">
                  <c:v>10.669947114906618</c:v>
                </c:pt>
                <c:pt idx="31">
                  <c:v>15.004613130337432</c:v>
                </c:pt>
                <c:pt idx="32">
                  <c:v>28.675482871311541</c:v>
                </c:pt>
                <c:pt idx="33">
                  <c:v>15.338048977678262</c:v>
                </c:pt>
                <c:pt idx="34">
                  <c:v>18.338971603745751</c:v>
                </c:pt>
                <c:pt idx="35">
                  <c:v>23.340509313858227</c:v>
                </c:pt>
                <c:pt idx="36">
                  <c:v>35.010763970787345</c:v>
                </c:pt>
                <c:pt idx="37">
                  <c:v>57.017529895282252</c:v>
                </c:pt>
                <c:pt idx="38">
                  <c:v>145.04459359326185</c:v>
                </c:pt>
                <c:pt idx="39" formatCode="0.0;[Red]0.0">
                  <c:v>290.75605888120538</c:v>
                </c:pt>
                <c:pt idx="40" formatCode="0.0;[Red]0.0">
                  <c:v>360.44415097543924</c:v>
                </c:pt>
                <c:pt idx="41" formatCode="0.0;[Red]0.0">
                  <c:v>390.45337723611408</c:v>
                </c:pt>
                <c:pt idx="42" formatCode="0.0;[Red]0.0">
                  <c:v>560.50565937993838</c:v>
                </c:pt>
                <c:pt idx="43" formatCode="0.0;[Red]0.0">
                  <c:v>537.16515006608006</c:v>
                </c:pt>
                <c:pt idx="44" formatCode="0.0;[Red]0.0">
                  <c:v>267.74898541468798</c:v>
                </c:pt>
                <c:pt idx="45" formatCode="0.0;[Red]0.0">
                  <c:v>135.37495402037774</c:v>
                </c:pt>
                <c:pt idx="46" formatCode="0.0;[Red]0.0">
                  <c:v>72.355578872960507</c:v>
                </c:pt>
                <c:pt idx="47" formatCode="0.0;[Red]0.0">
                  <c:v>36.011071512809835</c:v>
                </c:pt>
                <c:pt idx="48" formatCode="0.0;[Red]0.0">
                  <c:v>26.674867787266546</c:v>
                </c:pt>
                <c:pt idx="49" formatCode="0.0;[Red]0.0">
                  <c:v>30.676097955356525</c:v>
                </c:pt>
                <c:pt idx="50" formatCode="0.0;[Red]0.0">
                  <c:v>22.673637619176564</c:v>
                </c:pt>
                <c:pt idx="51" formatCode="0.0;[Red]0.0">
                  <c:v>21.339894229813236</c:v>
                </c:pt>
                <c:pt idx="52" formatCode="0.0;[Red]0.0">
                  <c:v>18.005535756404917</c:v>
                </c:pt>
                <c:pt idx="53" formatCode="0.0;[Red]0.0">
                  <c:v>14.33774143565577</c:v>
                </c:pt>
                <c:pt idx="54" formatCode="0.0;[Red]0.0">
                  <c:v>10.003075420224954</c:v>
                </c:pt>
                <c:pt idx="55" formatCode="0.0;[Red]0.0">
                  <c:v>13.003998046292443</c:v>
                </c:pt>
                <c:pt idx="56" formatCode="0.0;[Red]0.0">
                  <c:v>14.004305588314937</c:v>
                </c:pt>
                <c:pt idx="57" formatCode="0.0;[Red]0.0">
                  <c:v>11.670254656929114</c:v>
                </c:pt>
                <c:pt idx="58" formatCode="0.0;[Red]0.0">
                  <c:v>10.336511267565786</c:v>
                </c:pt>
                <c:pt idx="59" formatCode="0.0;[Red]0.0">
                  <c:v>11.336818809588282</c:v>
                </c:pt>
                <c:pt idx="60" formatCode="0.0;[Red]0.0">
                  <c:v>16.33835651970076</c:v>
                </c:pt>
                <c:pt idx="61" formatCode="0.0;[Red]0.0">
                  <c:v>17.338664061723257</c:v>
                </c:pt>
                <c:pt idx="62" formatCode="0.0;[Red]0.0">
                  <c:v>19.339279145768245</c:v>
                </c:pt>
                <c:pt idx="63" formatCode="0.0;[Red]0.0">
                  <c:v>26.007996092584886</c:v>
                </c:pt>
                <c:pt idx="64" formatCode="0.0;[Red]0.0">
                  <c:v>37.678250749514</c:v>
                </c:pt>
                <c:pt idx="65" formatCode="0.0;[Red]0.0">
                  <c:v>74.689629804346339</c:v>
                </c:pt>
                <c:pt idx="66" formatCode="0.0;[Red]0.0">
                  <c:v>139.04274834112687</c:v>
                </c:pt>
                <c:pt idx="67" formatCode="0.0;[Red]0.0">
                  <c:v>230.40417051251481</c:v>
                </c:pt>
                <c:pt idx="68" formatCode="0.0;[Red]0.0">
                  <c:v>249.41001381094222</c:v>
                </c:pt>
                <c:pt idx="69" formatCode="0.0;[Red]0.0">
                  <c:v>231.40447805453729</c:v>
                </c:pt>
                <c:pt idx="70" formatCode="0.0;[Red]0.0">
                  <c:v>240.07381008539892</c:v>
                </c:pt>
                <c:pt idx="71" formatCode="0.0;[Red]0.0">
                  <c:v>250.07688550562389</c:v>
                </c:pt>
                <c:pt idx="72" formatCode="0.0;[Red]0.0">
                  <c:v>293.75698150727288</c:v>
                </c:pt>
              </c:numCache>
            </c:numRef>
          </c:val>
          <c:smooth val="0"/>
          <c:extLst>
            <c:ext xmlns:c16="http://schemas.microsoft.com/office/drawing/2014/chart" uri="{C3380CC4-5D6E-409C-BE32-E72D297353CC}">
              <c16:uniqueId val="{00000004-BC4B-4C9E-B1CC-C1922DDDCBBA}"/>
            </c:ext>
          </c:extLst>
        </c:ser>
        <c:ser>
          <c:idx val="6"/>
          <c:order val="5"/>
          <c:tx>
            <c:strRef>
              <c:f>WC!$AC$4</c:f>
              <c:strCache>
                <c:ptCount val="1"/>
                <c:pt idx="0">
                  <c:v>West Coast</c:v>
                </c:pt>
              </c:strCache>
            </c:strRef>
          </c:tx>
          <c:spPr>
            <a:ln w="28575" cap="rnd">
              <a:solidFill>
                <a:srgbClr val="7030A0"/>
              </a:solidFill>
              <a:round/>
            </a:ln>
            <a:effectLst/>
          </c:spPr>
          <c:marker>
            <c:symbol val="none"/>
          </c:marker>
          <c:cat>
            <c:multiLvlStrRef>
              <c:f>WC!$V$6:$W$78</c:f>
              <c:multiLvlStrCache>
                <c:ptCount val="73"/>
                <c:lvl>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1</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lvl>
                <c:lvl>
                  <c:pt idx="0">
                    <c:v>2020</c:v>
                  </c:pt>
                  <c:pt idx="43">
                    <c:v>2021</c:v>
                  </c:pt>
                </c:lvl>
              </c:multiLvlStrCache>
            </c:multiLvlStrRef>
          </c:cat>
          <c:val>
            <c:numRef>
              <c:f>WC!$AC$6:$AC$78</c:f>
              <c:numCache>
                <c:formatCode>0;[Red]0</c:formatCode>
                <c:ptCount val="73"/>
                <c:pt idx="0">
                  <c:v>0</c:v>
                </c:pt>
                <c:pt idx="1">
                  <c:v>0</c:v>
                </c:pt>
                <c:pt idx="2">
                  <c:v>0.21700781926882379</c:v>
                </c:pt>
                <c:pt idx="3">
                  <c:v>0.21700781926882379</c:v>
                </c:pt>
                <c:pt idx="4">
                  <c:v>0</c:v>
                </c:pt>
                <c:pt idx="5">
                  <c:v>1.085039096344119</c:v>
                </c:pt>
                <c:pt idx="6">
                  <c:v>0</c:v>
                </c:pt>
                <c:pt idx="7">
                  <c:v>1.3020469156129426</c:v>
                </c:pt>
                <c:pt idx="8">
                  <c:v>4.7741720239141232</c:v>
                </c:pt>
                <c:pt idx="9">
                  <c:v>9.9823596863658945</c:v>
                </c:pt>
                <c:pt idx="10">
                  <c:v>20.61574283053826</c:v>
                </c:pt>
                <c:pt idx="11">
                  <c:v>34.287235444474156</c:v>
                </c:pt>
                <c:pt idx="12">
                  <c:v>50.128806251098297</c:v>
                </c:pt>
                <c:pt idx="13">
                  <c:v>55.771009552087712</c:v>
                </c:pt>
                <c:pt idx="14">
                  <c:v>61.413212853077127</c:v>
                </c:pt>
                <c:pt idx="15">
                  <c:v>67.923447431141838</c:v>
                </c:pt>
                <c:pt idx="16" formatCode="0.0;[Red]0.0">
                  <c:v>76.386752382625971</c:v>
                </c:pt>
                <c:pt idx="17" formatCode="0.0;[Red]0.0">
                  <c:v>74.216674189937734</c:v>
                </c:pt>
                <c:pt idx="18">
                  <c:v>62.064236310883601</c:v>
                </c:pt>
                <c:pt idx="19">
                  <c:v>69.008486527485957</c:v>
                </c:pt>
                <c:pt idx="20">
                  <c:v>43.835579492302401</c:v>
                </c:pt>
                <c:pt idx="21">
                  <c:v>33.853219805936511</c:v>
                </c:pt>
                <c:pt idx="22">
                  <c:v>24.304875758108263</c:v>
                </c:pt>
                <c:pt idx="23">
                  <c:v>23.870860119570615</c:v>
                </c:pt>
                <c:pt idx="24">
                  <c:v>14.756531710280019</c:v>
                </c:pt>
                <c:pt idx="25">
                  <c:v>21.9177897461512</c:v>
                </c:pt>
                <c:pt idx="26">
                  <c:v>21.483774107613556</c:v>
                </c:pt>
                <c:pt idx="27">
                  <c:v>17.577633360774726</c:v>
                </c:pt>
                <c:pt idx="28">
                  <c:v>5.8592111202582418</c:v>
                </c:pt>
                <c:pt idx="29">
                  <c:v>18.228656818581197</c:v>
                </c:pt>
                <c:pt idx="30">
                  <c:v>30.598102516904152</c:v>
                </c:pt>
                <c:pt idx="31">
                  <c:v>19.530703734194141</c:v>
                </c:pt>
                <c:pt idx="32">
                  <c:v>27.559993047140622</c:v>
                </c:pt>
                <c:pt idx="33">
                  <c:v>17.577633360774726</c:v>
                </c:pt>
                <c:pt idx="34">
                  <c:v>16.70960208369943</c:v>
                </c:pt>
                <c:pt idx="35">
                  <c:v>17.360625541505904</c:v>
                </c:pt>
                <c:pt idx="36">
                  <c:v>18.879680276387671</c:v>
                </c:pt>
                <c:pt idx="37">
                  <c:v>26.4749539507965</c:v>
                </c:pt>
                <c:pt idx="38">
                  <c:v>42.967548215227112</c:v>
                </c:pt>
                <c:pt idx="39" formatCode="0.0;[Red]0.0">
                  <c:v>82.896986960690683</c:v>
                </c:pt>
                <c:pt idx="40" formatCode="0.0;[Red]0.0">
                  <c:v>150.38641875329486</c:v>
                </c:pt>
                <c:pt idx="41" formatCode="0.0;[Red]0.0">
                  <c:v>173.17223977652137</c:v>
                </c:pt>
                <c:pt idx="42" formatCode="0.0;[Red]0.0">
                  <c:v>289.48843090461094</c:v>
                </c:pt>
                <c:pt idx="43" formatCode="0.0;[Red]0.0">
                  <c:v>344.60841699889215</c:v>
                </c:pt>
                <c:pt idx="44" formatCode="0.0;[Red]0.0">
                  <c:v>257.80528929136267</c:v>
                </c:pt>
                <c:pt idx="45" formatCode="0.0;[Red]0.0">
                  <c:v>143.44216853669252</c:v>
                </c:pt>
                <c:pt idx="46" formatCode="0.0;[Red]0.0">
                  <c:v>95.049424839744816</c:v>
                </c:pt>
                <c:pt idx="47" formatCode="0.0;[Red]0.0">
                  <c:v>55.119986094281245</c:v>
                </c:pt>
                <c:pt idx="48" formatCode="0.0;[Red]0.0">
                  <c:v>39.712430926194756</c:v>
                </c:pt>
                <c:pt idx="49" formatCode="0.0;[Red]0.0">
                  <c:v>36.023297998624749</c:v>
                </c:pt>
                <c:pt idx="50" formatCode="0.0;[Red]0.0">
                  <c:v>31.683141613248271</c:v>
                </c:pt>
                <c:pt idx="51" formatCode="0.0;[Red]0.0">
                  <c:v>26.257946131527675</c:v>
                </c:pt>
                <c:pt idx="52" formatCode="0.0;[Red]0.0">
                  <c:v>22.351805384688848</c:v>
                </c:pt>
                <c:pt idx="53" formatCode="0.0;[Red]0.0">
                  <c:v>22.785821023226497</c:v>
                </c:pt>
                <c:pt idx="54" formatCode="0.0;[Red]0.0">
                  <c:v>24.087867938839441</c:v>
                </c:pt>
                <c:pt idx="55" formatCode="0.0;[Red]0.0">
                  <c:v>19.096688095656493</c:v>
                </c:pt>
                <c:pt idx="56" formatCode="0.0;[Red]0.0">
                  <c:v>20.61574283053826</c:v>
                </c:pt>
                <c:pt idx="57" formatCode="0.0;[Red]0.0">
                  <c:v>22.568813203957674</c:v>
                </c:pt>
                <c:pt idx="58" formatCode="0.0;[Red]0.0">
                  <c:v>13.23747697539825</c:v>
                </c:pt>
                <c:pt idx="59" formatCode="0.0;[Red]0.0">
                  <c:v>11.935430059785308</c:v>
                </c:pt>
                <c:pt idx="60" formatCode="0.0;[Red]0.0">
                  <c:v>21.9177897461512</c:v>
                </c:pt>
                <c:pt idx="61" formatCode="0.0;[Red]0.0">
                  <c:v>35.155266721549452</c:v>
                </c:pt>
                <c:pt idx="62" formatCode="0.0;[Red]0.0">
                  <c:v>39.061407468388282</c:v>
                </c:pt>
                <c:pt idx="63" formatCode="0.0;[Red]0.0">
                  <c:v>46.656681142797112</c:v>
                </c:pt>
                <c:pt idx="64" formatCode="0.0;[Red]0.0">
                  <c:v>50.996837528173586</c:v>
                </c:pt>
                <c:pt idx="65" formatCode="0.0;[Red]0.0">
                  <c:v>67.923447431141838</c:v>
                </c:pt>
                <c:pt idx="66" formatCode="0.0;[Red]0.0">
                  <c:v>103.94674542976659</c:v>
                </c:pt>
                <c:pt idx="67" formatCode="0.0;[Red]0.0">
                  <c:v>132.59177757325131</c:v>
                </c:pt>
                <c:pt idx="68" formatCode="0.0;[Red]0.0">
                  <c:v>197.26010771536082</c:v>
                </c:pt>
                <c:pt idx="69" formatCode="0.0;[Red]0.0">
                  <c:v>212.66766288344729</c:v>
                </c:pt>
                <c:pt idx="70" formatCode="0.0;[Red]0.0">
                  <c:v>239.79364029205027</c:v>
                </c:pt>
                <c:pt idx="71" formatCode="0.0;[Red]0.0">
                  <c:v>283.6292197843527</c:v>
                </c:pt>
                <c:pt idx="72" formatCode="0.0;[Red]0.0">
                  <c:v>285.79929797704091</c:v>
                </c:pt>
              </c:numCache>
            </c:numRef>
          </c:val>
          <c:smooth val="0"/>
          <c:extLst>
            <c:ext xmlns:c16="http://schemas.microsoft.com/office/drawing/2014/chart" uri="{C3380CC4-5D6E-409C-BE32-E72D297353CC}">
              <c16:uniqueId val="{00000005-BC4B-4C9E-B1CC-C1922DDDCBBA}"/>
            </c:ext>
          </c:extLst>
        </c:ser>
        <c:ser>
          <c:idx val="7"/>
          <c:order val="6"/>
          <c:tx>
            <c:strRef>
              <c:f>WC!$AD$4</c:f>
              <c:strCache>
                <c:ptCount val="1"/>
                <c:pt idx="0">
                  <c:v>Western Cape Province</c:v>
                </c:pt>
              </c:strCache>
            </c:strRef>
          </c:tx>
          <c:spPr>
            <a:ln w="28575" cap="rnd">
              <a:solidFill>
                <a:schemeClr val="bg1">
                  <a:lumMod val="50000"/>
                </a:schemeClr>
              </a:solidFill>
              <a:prstDash val="sysDash"/>
              <a:round/>
            </a:ln>
            <a:effectLst/>
          </c:spPr>
          <c:marker>
            <c:symbol val="none"/>
          </c:marker>
          <c:cat>
            <c:multiLvlStrRef>
              <c:f>WC!$V$6:$W$78</c:f>
              <c:multiLvlStrCache>
                <c:ptCount val="73"/>
                <c:lvl>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c:v>
                  </c:pt>
                  <c:pt idx="43">
                    <c:v>1</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lvl>
                <c:lvl>
                  <c:pt idx="0">
                    <c:v>2020</c:v>
                  </c:pt>
                  <c:pt idx="43">
                    <c:v>2021</c:v>
                  </c:pt>
                </c:lvl>
              </c:multiLvlStrCache>
            </c:multiLvlStrRef>
          </c:cat>
          <c:val>
            <c:numRef>
              <c:f>WC!$AD$6:$AD$78</c:f>
              <c:numCache>
                <c:formatCode>0;[Red]0</c:formatCode>
                <c:ptCount val="73"/>
                <c:pt idx="0">
                  <c:v>0.27120615069250492</c:v>
                </c:pt>
                <c:pt idx="1">
                  <c:v>2.5122253958884664</c:v>
                </c:pt>
                <c:pt idx="2">
                  <c:v>2.2552932531271459</c:v>
                </c:pt>
                <c:pt idx="3">
                  <c:v>1.9412650786410874</c:v>
                </c:pt>
                <c:pt idx="4">
                  <c:v>2.4551293641637284</c:v>
                </c:pt>
                <c:pt idx="5">
                  <c:v>5.8237952359232628</c:v>
                </c:pt>
                <c:pt idx="6">
                  <c:v>16.515027176380432</c:v>
                </c:pt>
                <c:pt idx="7">
                  <c:v>27.620205346841942</c:v>
                </c:pt>
                <c:pt idx="8">
                  <c:v>61.763632318235196</c:v>
                </c:pt>
                <c:pt idx="9">
                  <c:v>82.089819612241882</c:v>
                </c:pt>
                <c:pt idx="10">
                  <c:v>114.84866781431022</c:v>
                </c:pt>
                <c:pt idx="11">
                  <c:v>113.7781172194714</c:v>
                </c:pt>
                <c:pt idx="12">
                  <c:v>111.08032972047754</c:v>
                </c:pt>
                <c:pt idx="13">
                  <c:v>108.63947436424498</c:v>
                </c:pt>
                <c:pt idx="14">
                  <c:v>115.37680610776404</c:v>
                </c:pt>
                <c:pt idx="15">
                  <c:v>134.98929300521149</c:v>
                </c:pt>
                <c:pt idx="16">
                  <c:v>136.1026656238439</c:v>
                </c:pt>
                <c:pt idx="17">
                  <c:v>108.41109023734603</c:v>
                </c:pt>
                <c:pt idx="18">
                  <c:v>91.582034886479548</c:v>
                </c:pt>
                <c:pt idx="19">
                  <c:v>88.170546990926454</c:v>
                </c:pt>
                <c:pt idx="20">
                  <c:v>61.735084302372819</c:v>
                </c:pt>
                <c:pt idx="21">
                  <c:v>44.463534705639617</c:v>
                </c:pt>
                <c:pt idx="22">
                  <c:v>34.543099193466411</c:v>
                </c:pt>
                <c:pt idx="23">
                  <c:v>29.04760613996039</c:v>
                </c:pt>
                <c:pt idx="24">
                  <c:v>20.968517650909984</c:v>
                </c:pt>
                <c:pt idx="25">
                  <c:v>17.271549596733205</c:v>
                </c:pt>
                <c:pt idx="26">
                  <c:v>16.786233327072932</c:v>
                </c:pt>
                <c:pt idx="27">
                  <c:v>15.444476581541593</c:v>
                </c:pt>
                <c:pt idx="28">
                  <c:v>13.060717257033788</c:v>
                </c:pt>
                <c:pt idx="29">
                  <c:v>15.073352375330799</c:v>
                </c:pt>
                <c:pt idx="30">
                  <c:v>21.411011896776703</c:v>
                </c:pt>
                <c:pt idx="31">
                  <c:v>21.239723801602487</c:v>
                </c:pt>
                <c:pt idx="32">
                  <c:v>25.122253958884663</c:v>
                </c:pt>
                <c:pt idx="33">
                  <c:v>20.640215468492741</c:v>
                </c:pt>
                <c:pt idx="34">
                  <c:v>25.022335903366375</c:v>
                </c:pt>
                <c:pt idx="35">
                  <c:v>37.440722803496861</c:v>
                </c:pt>
                <c:pt idx="36">
                  <c:v>59.93655930304358</c:v>
                </c:pt>
                <c:pt idx="37">
                  <c:v>88.52739718920607</c:v>
                </c:pt>
                <c:pt idx="38">
                  <c:v>145.33794875532024</c:v>
                </c:pt>
                <c:pt idx="39" formatCode="0.0;[Red]0.0">
                  <c:v>246.35510288431271</c:v>
                </c:pt>
                <c:pt idx="40" formatCode="0.0;[Red]0.0">
                  <c:v>289.67671695545761</c:v>
                </c:pt>
                <c:pt idx="41" formatCode="0.0;[Red]0.0">
                  <c:v>277.48671418222602</c:v>
                </c:pt>
                <c:pt idx="42" formatCode="0.0;[Red]0.0">
                  <c:v>326.76058956067482</c:v>
                </c:pt>
                <c:pt idx="43" formatCode="0.0;[Red]0.0">
                  <c:v>323.73449987926369</c:v>
                </c:pt>
                <c:pt idx="44" formatCode="0.0;[Red]0.0">
                  <c:v>196.16769099826814</c:v>
                </c:pt>
                <c:pt idx="45" formatCode="0.0;[Red]0.0">
                  <c:v>101.31690829554736</c:v>
                </c:pt>
                <c:pt idx="46" formatCode="0.0;[Red]0.0">
                  <c:v>58.794638668548821</c:v>
                </c:pt>
                <c:pt idx="47" formatCode="0.0;[Red]0.0">
                  <c:v>38.953767644202408</c:v>
                </c:pt>
                <c:pt idx="48" formatCode="0.0;[Red]0.0">
                  <c:v>29.618566457207773</c:v>
                </c:pt>
                <c:pt idx="49" formatCode="0.0;[Red]0.0">
                  <c:v>24.208717451288859</c:v>
                </c:pt>
                <c:pt idx="50" formatCode="0.0;[Red]0.0">
                  <c:v>20.369009317800238</c:v>
                </c:pt>
                <c:pt idx="51" formatCode="0.0;[Red]0.0">
                  <c:v>17.428563683976236</c:v>
                </c:pt>
                <c:pt idx="52" formatCode="0.0;[Red]0.0">
                  <c:v>15.101900391193166</c:v>
                </c:pt>
                <c:pt idx="53" formatCode="0.0;[Red]0.0">
                  <c:v>13.488937494969322</c:v>
                </c:pt>
                <c:pt idx="54" formatCode="0.0;[Red]0.0">
                  <c:v>14.116993843941438</c:v>
                </c:pt>
                <c:pt idx="55" formatCode="0.0;[Red]0.0">
                  <c:v>13.174909320483264</c:v>
                </c:pt>
                <c:pt idx="56" formatCode="0.0;[Red]0.0">
                  <c:v>12.5896749953047</c:v>
                </c:pt>
                <c:pt idx="57" formatCode="0.0;[Red]0.0">
                  <c:v>13.974253764629594</c:v>
                </c:pt>
                <c:pt idx="58" formatCode="0.0;[Red]0.0">
                  <c:v>12.275646820818643</c:v>
                </c:pt>
                <c:pt idx="59" formatCode="0.0;[Red]0.0">
                  <c:v>12.71814106668536</c:v>
                </c:pt>
                <c:pt idx="60" formatCode="0.0;[Red]0.0">
                  <c:v>17.728317850531109</c:v>
                </c:pt>
                <c:pt idx="61" formatCode="0.0;[Red]0.0">
                  <c:v>22.824138681963966</c:v>
                </c:pt>
                <c:pt idx="62" formatCode="0.0;[Red]0.0">
                  <c:v>24.70830772888031</c:v>
                </c:pt>
                <c:pt idx="63" formatCode="0.0;[Red]0.0">
                  <c:v>31.459913480330567</c:v>
                </c:pt>
                <c:pt idx="64" formatCode="0.0;[Red]0.0">
                  <c:v>40.29552438973375</c:v>
                </c:pt>
                <c:pt idx="65" formatCode="0.0;[Red]0.0">
                  <c:v>71.826807909720245</c:v>
                </c:pt>
                <c:pt idx="66" formatCode="0.0;[Red]0.0">
                  <c:v>107.55464976147496</c:v>
                </c:pt>
                <c:pt idx="67" formatCode="0.0;[Red]0.0">
                  <c:v>146.8509935960258</c:v>
                </c:pt>
                <c:pt idx="68" formatCode="0.0;[Red]0.0">
                  <c:v>206.04530448664781</c:v>
                </c:pt>
                <c:pt idx="69" formatCode="0.0;[Red]0.0">
                  <c:v>226.67124594720934</c:v>
                </c:pt>
                <c:pt idx="70" formatCode="0.0;[Red]0.0">
                  <c:v>233.8653459445263</c:v>
                </c:pt>
                <c:pt idx="71" formatCode="0.0;[Red]0.0">
                  <c:v>249.20990447054962</c:v>
                </c:pt>
                <c:pt idx="72" formatCode="0.0;[Red]0.0">
                  <c:v>275.04585882599349</c:v>
                </c:pt>
              </c:numCache>
            </c:numRef>
          </c:val>
          <c:smooth val="0"/>
          <c:extLst>
            <c:ext xmlns:c16="http://schemas.microsoft.com/office/drawing/2014/chart" uri="{C3380CC4-5D6E-409C-BE32-E72D297353CC}">
              <c16:uniqueId val="{00000006-BC4B-4C9E-B1CC-C1922DDDCBBA}"/>
            </c:ext>
          </c:extLst>
        </c:ser>
        <c:dLbls>
          <c:showLegendKey val="0"/>
          <c:showVal val="0"/>
          <c:showCatName val="0"/>
          <c:showSerName val="0"/>
          <c:showPercent val="0"/>
          <c:showBubbleSize val="0"/>
        </c:dLbls>
        <c:smooth val="0"/>
        <c:axId val="436940024"/>
        <c:axId val="436945272"/>
      </c:lineChart>
      <c:catAx>
        <c:axId val="4369400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36945272"/>
        <c:crosses val="autoZero"/>
        <c:auto val="1"/>
        <c:lblAlgn val="ctr"/>
        <c:lblOffset val="100"/>
        <c:noMultiLvlLbl val="0"/>
      </c:catAx>
      <c:valAx>
        <c:axId val="436945272"/>
        <c:scaling>
          <c:orientation val="minMax"/>
        </c:scaling>
        <c:delete val="0"/>
        <c:axPos val="l"/>
        <c:numFmt formatCode="0;[Red]0"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36940024"/>
        <c:crossesAt val="1"/>
        <c:crossBetween val="between"/>
        <c:majorUnit val="50"/>
      </c:valAx>
      <c:spPr>
        <a:noFill/>
        <a:ln>
          <a:noFill/>
        </a:ln>
        <a:effectLst/>
      </c:spPr>
    </c:plotArea>
    <c:legend>
      <c:legendPos val="t"/>
      <c:layout>
        <c:manualLayout>
          <c:xMode val="edge"/>
          <c:yMode val="edge"/>
          <c:x val="0.11090377390233029"/>
          <c:y val="4.5687790504979127E-2"/>
          <c:w val="0.75217610889818332"/>
          <c:h val="0.20111090922929978"/>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0.48329</cdr:x>
      <cdr:y>0.86898</cdr:y>
    </cdr:from>
    <cdr:to>
      <cdr:x>0.57765</cdr:x>
      <cdr:y>0.98584</cdr:y>
    </cdr:to>
    <cdr:sp macro="" textlink="">
      <cdr:nvSpPr>
        <cdr:cNvPr id="3" name="TextBox 2"/>
        <cdr:cNvSpPr txBox="1"/>
      </cdr:nvSpPr>
      <cdr:spPr>
        <a:xfrm xmlns:a="http://schemas.openxmlformats.org/drawingml/2006/main">
          <a:off x="4683125" y="3895724"/>
          <a:ext cx="914400" cy="5238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6F3BB41-97FC-47E8-B545-96408F8BE1C1}" type="datetimeFigureOut">
              <a:rPr lang="en-US" smtClean="0"/>
              <a:t>8/5/2021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42D588E-0AD0-45E4-AFF3-D0EC37403E06}" type="slidenum">
              <a:rPr lang="en-US" smtClean="0"/>
              <a:t>‹#›</a:t>
            </a:fld>
            <a:endParaRPr lang="en-US"/>
          </a:p>
        </p:txBody>
      </p:sp>
    </p:spTree>
    <p:extLst>
      <p:ext uri="{BB962C8B-B14F-4D97-AF65-F5344CB8AC3E}">
        <p14:creationId xmlns:p14="http://schemas.microsoft.com/office/powerpoint/2010/main" val="5501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34337-2489-4220-AAFB-41756324CEE3}"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63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5:notes"/>
          <p:cNvSpPr txBox="1">
            <a:spLocks noGrp="1"/>
          </p:cNvSpPr>
          <p:nvPr>
            <p:ph type="body" idx="1"/>
          </p:nvPr>
        </p:nvSpPr>
        <p:spPr>
          <a:xfrm>
            <a:off x="678971" y="4779880"/>
            <a:ext cx="5436560" cy="390949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1" name="Google Shape;391;p5:notes"/>
          <p:cNvSpPr txBox="1">
            <a:spLocks noGrp="1"/>
          </p:cNvSpPr>
          <p:nvPr>
            <p:ph type="sldNum" idx="12"/>
          </p:nvPr>
        </p:nvSpPr>
        <p:spPr>
          <a:xfrm>
            <a:off x="3848029" y="9434266"/>
            <a:ext cx="2944870" cy="49713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315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2D588E-0AD0-45E4-AFF3-D0EC37403E06}" type="slidenum">
              <a:rPr lang="en-US" smtClean="0"/>
              <a:t>5</a:t>
            </a:fld>
            <a:endParaRPr lang="en-US"/>
          </a:p>
        </p:txBody>
      </p:sp>
    </p:spTree>
    <p:extLst>
      <p:ext uri="{BB962C8B-B14F-4D97-AF65-F5344CB8AC3E}">
        <p14:creationId xmlns:p14="http://schemas.microsoft.com/office/powerpoint/2010/main" val="2232273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province was involved in the unrest mid-July, which disrupted the health care services hence the sharp decline in number of cases. If you look at the epidemiologic curve for KZN, the cases started to increase again immediately after unrest though it was a steady increase as some services were still being restored.</a:t>
            </a:r>
          </a:p>
          <a:p>
            <a:pPr lvl="0"/>
            <a:r>
              <a:rPr lang="en-US" sz="1200" kern="1200" dirty="0">
                <a:solidFill>
                  <a:schemeClr val="tx1"/>
                </a:solidFill>
                <a:effectLst/>
                <a:latin typeface="+mn-lt"/>
                <a:ea typeface="+mn-ea"/>
                <a:cs typeface="+mn-cs"/>
              </a:rPr>
              <a:t>There are several clusters across the province contributing to the upsurge in number of cases.</a:t>
            </a:r>
          </a:p>
          <a:p>
            <a:pPr lvl="0"/>
            <a:r>
              <a:rPr lang="en-US" sz="1200" kern="1200" dirty="0">
                <a:solidFill>
                  <a:schemeClr val="tx1"/>
                </a:solidFill>
                <a:effectLst/>
                <a:latin typeface="+mn-lt"/>
                <a:ea typeface="+mn-ea"/>
                <a:cs typeface="+mn-cs"/>
              </a:rPr>
              <a:t>Compliance to COVID-19 regulations is a challenge as there are few protests especially in eThekwini Metro Municipality.</a:t>
            </a:r>
          </a:p>
          <a:p>
            <a:pPr lvl="0"/>
            <a:r>
              <a:rPr lang="en-US" sz="1200" kern="1200" dirty="0">
                <a:solidFill>
                  <a:schemeClr val="tx1"/>
                </a:solidFill>
                <a:effectLst/>
                <a:latin typeface="+mn-lt"/>
                <a:ea typeface="+mn-ea"/>
                <a:cs typeface="+mn-cs"/>
              </a:rPr>
              <a:t>Non-compliance of COVID-19 regulations during funeral services.</a:t>
            </a:r>
          </a:p>
          <a:p>
            <a:endParaRPr lang="en-US" dirty="0"/>
          </a:p>
        </p:txBody>
      </p:sp>
      <p:sp>
        <p:nvSpPr>
          <p:cNvPr id="4" name="Slide Number Placeholder 3"/>
          <p:cNvSpPr>
            <a:spLocks noGrp="1"/>
          </p:cNvSpPr>
          <p:nvPr>
            <p:ph type="sldNum" sz="quarter" idx="10"/>
          </p:nvPr>
        </p:nvSpPr>
        <p:spPr/>
        <p:txBody>
          <a:bodyPr/>
          <a:lstStyle/>
          <a:p>
            <a:fld id="{E42D588E-0AD0-45E4-AFF3-D0EC37403E06}" type="slidenum">
              <a:rPr lang="en-US" smtClean="0"/>
              <a:t>6</a:t>
            </a:fld>
            <a:endParaRPr lang="en-US"/>
          </a:p>
        </p:txBody>
      </p:sp>
    </p:spTree>
    <p:extLst>
      <p:ext uri="{BB962C8B-B14F-4D97-AF65-F5344CB8AC3E}">
        <p14:creationId xmlns:p14="http://schemas.microsoft.com/office/powerpoint/2010/main" val="1518033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Funerals that do not adhere to the regulations</a:t>
            </a:r>
          </a:p>
          <a:p>
            <a:r>
              <a:rPr lang="en-US" sz="1200" kern="1200" dirty="0">
                <a:solidFill>
                  <a:schemeClr val="tx1"/>
                </a:solidFill>
                <a:effectLst/>
                <a:latin typeface="+mn-lt"/>
                <a:ea typeface="+mn-ea"/>
                <a:cs typeface="+mn-cs"/>
              </a:rPr>
              <a:t>•            Social events that do not adhere to the regulations</a:t>
            </a:r>
          </a:p>
          <a:p>
            <a:r>
              <a:rPr lang="en-US" sz="1200" kern="1200" dirty="0">
                <a:solidFill>
                  <a:schemeClr val="tx1"/>
                </a:solidFill>
                <a:effectLst/>
                <a:latin typeface="+mn-lt"/>
                <a:ea typeface="+mn-ea"/>
                <a:cs typeface="+mn-cs"/>
              </a:rPr>
              <a:t>•            Contact tracing process is compromised as contact tracers are being used as vaccinators</a:t>
            </a:r>
          </a:p>
          <a:p>
            <a:r>
              <a:rPr lang="en-US" sz="1200" kern="1200" dirty="0">
                <a:solidFill>
                  <a:schemeClr val="tx1"/>
                </a:solidFill>
                <a:effectLst/>
                <a:latin typeface="+mn-lt"/>
                <a:ea typeface="+mn-ea"/>
                <a:cs typeface="+mn-cs"/>
              </a:rPr>
              <a:t>•            There are teams on the ground educating community members about the impact of attending funerals and social events, but they can’t be everywhere</a:t>
            </a:r>
          </a:p>
          <a:p>
            <a:r>
              <a:rPr lang="en-US" sz="1200" kern="1200" dirty="0">
                <a:solidFill>
                  <a:schemeClr val="tx1"/>
                </a:solidFill>
                <a:effectLst/>
                <a:latin typeface="+mn-lt"/>
                <a:ea typeface="+mn-ea"/>
                <a:cs typeface="+mn-cs"/>
              </a:rPr>
              <a:t>•            Namakwa district is close to Western Cape and Namibia, increase of cases in these two areas influences number of cases in Namakwa. </a:t>
            </a:r>
          </a:p>
          <a:p>
            <a:r>
              <a:rPr lang="en-US" sz="1200" kern="1200" dirty="0">
                <a:solidFill>
                  <a:schemeClr val="tx1"/>
                </a:solidFill>
                <a:effectLst/>
                <a:latin typeface="+mn-lt"/>
                <a:ea typeface="+mn-ea"/>
                <a:cs typeface="+mn-cs"/>
              </a:rPr>
              <a:t>•            Francis Baard district- It is currently peaking since testing rate increased. Previous decline due to lack of capacity; teams that were responsible for testing/ contact tracing were assigned to vaccination but lately there are mobile labs that are going to communities to test. </a:t>
            </a:r>
          </a:p>
          <a:p>
            <a:r>
              <a:rPr lang="en-US" sz="1200" kern="1200" dirty="0">
                <a:solidFill>
                  <a:schemeClr val="tx1"/>
                </a:solidFill>
                <a:effectLst/>
                <a:latin typeface="+mn-lt"/>
                <a:ea typeface="+mn-ea"/>
                <a:cs typeface="+mn-cs"/>
              </a:rPr>
              <a:t>•            There are private labs with delayed TAT- compromises public health response which increases the risk of infection</a:t>
            </a:r>
          </a:p>
          <a:p>
            <a:endParaRPr lang="en-US" dirty="0"/>
          </a:p>
        </p:txBody>
      </p:sp>
      <p:sp>
        <p:nvSpPr>
          <p:cNvPr id="4" name="Slide Number Placeholder 3"/>
          <p:cNvSpPr>
            <a:spLocks noGrp="1"/>
          </p:cNvSpPr>
          <p:nvPr>
            <p:ph type="sldNum" sz="quarter" idx="10"/>
          </p:nvPr>
        </p:nvSpPr>
        <p:spPr/>
        <p:txBody>
          <a:bodyPr/>
          <a:lstStyle/>
          <a:p>
            <a:fld id="{E42D588E-0AD0-45E4-AFF3-D0EC37403E06}" type="slidenum">
              <a:rPr lang="en-US" smtClean="0"/>
              <a:t>7</a:t>
            </a:fld>
            <a:endParaRPr lang="en-US"/>
          </a:p>
        </p:txBody>
      </p:sp>
    </p:spTree>
    <p:extLst>
      <p:ext uri="{BB962C8B-B14F-4D97-AF65-F5344CB8AC3E}">
        <p14:creationId xmlns:p14="http://schemas.microsoft.com/office/powerpoint/2010/main" val="28634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2D588E-0AD0-45E4-AFF3-D0EC37403E06}" type="slidenum">
              <a:rPr lang="en-US" smtClean="0"/>
              <a:t>8</a:t>
            </a:fld>
            <a:endParaRPr lang="en-US"/>
          </a:p>
        </p:txBody>
      </p:sp>
    </p:spTree>
    <p:extLst>
      <p:ext uri="{BB962C8B-B14F-4D97-AF65-F5344CB8AC3E}">
        <p14:creationId xmlns:p14="http://schemas.microsoft.com/office/powerpoint/2010/main" val="3682201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42D588E-0AD0-45E4-AFF3-D0EC37403E06}" type="slidenum">
              <a:rPr lang="en-US" smtClean="0"/>
              <a:t>9</a:t>
            </a:fld>
            <a:endParaRPr lang="en-US"/>
          </a:p>
        </p:txBody>
      </p:sp>
    </p:spTree>
    <p:extLst>
      <p:ext uri="{BB962C8B-B14F-4D97-AF65-F5344CB8AC3E}">
        <p14:creationId xmlns:p14="http://schemas.microsoft.com/office/powerpoint/2010/main" val="123428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2D588E-0AD0-45E4-AFF3-D0EC37403E06}" type="slidenum">
              <a:rPr lang="en-US" smtClean="0"/>
              <a:t>10</a:t>
            </a:fld>
            <a:endParaRPr lang="en-US"/>
          </a:p>
        </p:txBody>
      </p:sp>
    </p:spTree>
    <p:extLst>
      <p:ext uri="{BB962C8B-B14F-4D97-AF65-F5344CB8AC3E}">
        <p14:creationId xmlns:p14="http://schemas.microsoft.com/office/powerpoint/2010/main" val="3210402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 shown middle 70%; darkest is middle 50%</a:t>
            </a:r>
          </a:p>
        </p:txBody>
      </p:sp>
      <p:sp>
        <p:nvSpPr>
          <p:cNvPr id="4" name="Slide Number Placeholder 3"/>
          <p:cNvSpPr>
            <a:spLocks noGrp="1"/>
          </p:cNvSpPr>
          <p:nvPr>
            <p:ph type="sldNum" sz="quarter" idx="5"/>
          </p:nvPr>
        </p:nvSpPr>
        <p:spPr/>
        <p:txBody>
          <a:bodyPr/>
          <a:lstStyle/>
          <a:p>
            <a:fld id="{E7C9C7AD-FD2D-1A45-B46C-EA4435BA19A1}" type="slidenum">
              <a:rPr lang="en-US" smtClean="0"/>
              <a:t>11</a:t>
            </a:fld>
            <a:endParaRPr lang="en-US"/>
          </a:p>
        </p:txBody>
      </p:sp>
    </p:spTree>
    <p:extLst>
      <p:ext uri="{BB962C8B-B14F-4D97-AF65-F5344CB8AC3E}">
        <p14:creationId xmlns:p14="http://schemas.microsoft.com/office/powerpoint/2010/main" val="2767071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72A686-D139-4FB7-BB07-EF18BC1355E4}" type="datetime1">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3152E-0324-4195-8D45-95B049862F49}" type="slidenum">
              <a:rPr lang="en-US" smtClean="0"/>
              <a:t>‹#›</a:t>
            </a:fld>
            <a:endParaRPr lang="en-US"/>
          </a:p>
        </p:txBody>
      </p:sp>
    </p:spTree>
    <p:extLst>
      <p:ext uri="{BB962C8B-B14F-4D97-AF65-F5344CB8AC3E}">
        <p14:creationId xmlns:p14="http://schemas.microsoft.com/office/powerpoint/2010/main" val="3265960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4245AF-E466-4D39-91F5-9B24AAFA0B6D}" type="datetime1">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3152E-0324-4195-8D45-95B049862F49}" type="slidenum">
              <a:rPr lang="en-US" smtClean="0"/>
              <a:t>‹#›</a:t>
            </a:fld>
            <a:endParaRPr lang="en-US"/>
          </a:p>
        </p:txBody>
      </p:sp>
    </p:spTree>
    <p:extLst>
      <p:ext uri="{BB962C8B-B14F-4D97-AF65-F5344CB8AC3E}">
        <p14:creationId xmlns:p14="http://schemas.microsoft.com/office/powerpoint/2010/main" val="50952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17F05-75FE-4F1F-A21F-90138F2E1784}" type="datetime1">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3152E-0324-4195-8D45-95B049862F49}" type="slidenum">
              <a:rPr lang="en-US" smtClean="0"/>
              <a:t>‹#›</a:t>
            </a:fld>
            <a:endParaRPr lang="en-US"/>
          </a:p>
        </p:txBody>
      </p:sp>
    </p:spTree>
    <p:extLst>
      <p:ext uri="{BB962C8B-B14F-4D97-AF65-F5344CB8AC3E}">
        <p14:creationId xmlns:p14="http://schemas.microsoft.com/office/powerpoint/2010/main" val="420144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p:nvCxnSpPr>
        <p:spPr>
          <a:xfrm>
            <a:off x="0" y="5949280"/>
            <a:ext cx="12192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352800" y="2667000"/>
            <a:ext cx="85344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352800" y="4191000"/>
            <a:ext cx="85344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352800" y="2852738"/>
            <a:ext cx="8534400" cy="1223962"/>
          </a:xfrm>
          <a:prstGeom prst="rect">
            <a:avLst/>
          </a:prstGeom>
        </p:spPr>
        <p:txBody>
          <a:bodyPr anchor="ct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Edit Master text styles</a:t>
            </a:r>
            <a:endParaRPr lang="en-ZA" dirty="0"/>
          </a:p>
        </p:txBody>
      </p:sp>
    </p:spTree>
    <p:extLst>
      <p:ext uri="{BB962C8B-B14F-4D97-AF65-F5344CB8AC3E}">
        <p14:creationId xmlns:p14="http://schemas.microsoft.com/office/powerpoint/2010/main" val="1890238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Calibri" panose="020F0502020204030204" pitchFamily="34" charset="0"/>
            </a:endParaRPr>
          </a:p>
        </p:txBody>
      </p:sp>
      <p:sp>
        <p:nvSpPr>
          <p:cNvPr id="3" name="Title 1"/>
          <p:cNvSpPr>
            <a:spLocks noGrp="1"/>
          </p:cNvSpPr>
          <p:nvPr>
            <p:ph type="title"/>
          </p:nvPr>
        </p:nvSpPr>
        <p:spPr>
          <a:xfrm>
            <a:off x="344787" y="0"/>
            <a:ext cx="11407824" cy="1052736"/>
          </a:xfrm>
          <a:prstGeom prst="rect">
            <a:avLst/>
          </a:prstGeom>
        </p:spPr>
        <p:txBody>
          <a:bodyPr anchor="ctr"/>
          <a:lstStyle>
            <a:lvl1pPr algn="l">
              <a:defRPr sz="2400" b="1" u="sng">
                <a:solidFill>
                  <a:schemeClr val="bg1"/>
                </a:solidFill>
                <a:latin typeface="+mj-lt"/>
                <a:ea typeface="Verdana" panose="020B0604030504040204" pitchFamily="34" charset="0"/>
                <a:cs typeface="Verdana" panose="020B0604030504040204" pitchFamily="34" charset="0"/>
              </a:defRPr>
            </a:lvl1pPr>
          </a:lstStyle>
          <a:p>
            <a:r>
              <a:rPr lang="en-US" dirty="0"/>
              <a:t>Click to edit Master title style</a:t>
            </a:r>
            <a:endParaRPr lang="en-ZA" dirty="0"/>
          </a:p>
        </p:txBody>
      </p:sp>
      <p:sp>
        <p:nvSpPr>
          <p:cNvPr id="4" name="Text Placeholder 2"/>
          <p:cNvSpPr>
            <a:spLocks noGrp="1"/>
          </p:cNvSpPr>
          <p:nvPr>
            <p:ph type="body" sz="quarter" idx="10"/>
          </p:nvPr>
        </p:nvSpPr>
        <p:spPr>
          <a:xfrm>
            <a:off x="344389" y="1277840"/>
            <a:ext cx="11512649" cy="4672110"/>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vl2pPr marL="742950" indent="-285750">
              <a:buFont typeface="Courier New" panose="02070309020205020404" pitchFamily="49" charset="0"/>
              <a:buChar char="o"/>
              <a:defRPr sz="1200">
                <a:latin typeface="Verdana" panose="020B0604030504040204" pitchFamily="34" charset="0"/>
                <a:ea typeface="Verdana" panose="020B0604030504040204" pitchFamily="34" charset="0"/>
                <a:cs typeface="Verdana" panose="020B0604030504040204" pitchFamily="34" charset="0"/>
              </a:defRPr>
            </a:lvl2pPr>
            <a:lvl3pPr>
              <a:defRPr sz="1200">
                <a:latin typeface="Verdana" panose="020B0604030504040204" pitchFamily="34" charset="0"/>
                <a:ea typeface="Verdana" panose="020B0604030504040204" pitchFamily="34" charset="0"/>
                <a:cs typeface="Verdana" panose="020B0604030504040204" pitchFamily="34" charset="0"/>
              </a:defRPr>
            </a:lvl3pPr>
            <a:lvl4pPr>
              <a:defRPr sz="1200">
                <a:latin typeface="Verdana" panose="020B0604030504040204" pitchFamily="34" charset="0"/>
                <a:ea typeface="Verdana" panose="020B0604030504040204" pitchFamily="34" charset="0"/>
                <a:cs typeface="Verdana" panose="020B0604030504040204" pitchFamily="34" charset="0"/>
              </a:defRPr>
            </a:lvl4pPr>
            <a:lvl5pPr>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Text Placeholder 13"/>
          <p:cNvSpPr>
            <a:spLocks noGrp="1"/>
          </p:cNvSpPr>
          <p:nvPr>
            <p:ph type="body" sz="quarter" idx="11"/>
          </p:nvPr>
        </p:nvSpPr>
        <p:spPr>
          <a:xfrm>
            <a:off x="2566988" y="6026664"/>
            <a:ext cx="8281540" cy="642424"/>
          </a:xfrm>
          <a:prstGeom prst="rect">
            <a:avLst/>
          </a:prstGeom>
        </p:spPr>
        <p:txBody>
          <a:bodyPr/>
          <a:lstStyle>
            <a:lvl1pPr marL="0" indent="0">
              <a:buNone/>
              <a:defRPr sz="8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a:defRPr sz="8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2pPr>
            <a:lvl3pPr>
              <a:defRPr sz="8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3pPr>
            <a:lvl4pPr>
              <a:defRPr sz="8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4pPr>
            <a:lvl5pPr>
              <a:defRPr sz="8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endParaRPr lang="en-ZA" dirty="0"/>
          </a:p>
        </p:txBody>
      </p:sp>
      <p:sp>
        <p:nvSpPr>
          <p:cNvPr id="7" name="Rectangle 26"/>
          <p:cNvSpPr txBox="1">
            <a:spLocks noChangeArrowheads="1"/>
          </p:cNvSpPr>
          <p:nvPr userDrawn="1"/>
        </p:nvSpPr>
        <p:spPr>
          <a:xfrm>
            <a:off x="11759952" y="6605736"/>
            <a:ext cx="432048" cy="252264"/>
          </a:xfrm>
          <a:prstGeom prst="rect">
            <a:avLst/>
          </a:prstGeom>
          <a:ln/>
        </p:spPr>
        <p:txBody>
          <a:bodyPr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017EE79-33E5-4C4B-BAE3-E8DBEA3383C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0823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5D28"/>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5D28"/>
              </a:solidFill>
              <a:effectLst/>
              <a:uLnTx/>
              <a:uFillTx/>
              <a:latin typeface="Century Gothic" pitchFamily="34" charset="0"/>
              <a:ea typeface="+mn-ea"/>
              <a:cs typeface="+mn-cs"/>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BB59"/>
                </a:solidFill>
                <a:effectLst/>
                <a:uLnTx/>
                <a:uFillTx/>
                <a:latin typeface="Calibri"/>
                <a:ea typeface="+mn-ea"/>
                <a:cs typeface="+mn-cs"/>
              </a:rPr>
              <a:t>National Plan for COVID-19 Health Response: South Africa</a:t>
            </a:r>
            <a:endParaRPr kumimoji="0" lang="en-GB" sz="800" b="0" i="0" u="none" strike="noStrike" kern="1200" cap="none" spc="0" normalizeH="0" baseline="0" noProof="0" dirty="0">
              <a:ln>
                <a:noFill/>
              </a:ln>
              <a:solidFill>
                <a:srgbClr val="9BBB59"/>
              </a:solidFill>
              <a:effectLst/>
              <a:uLnTx/>
              <a:uFillTx/>
              <a:latin typeface="Calibri"/>
              <a:ea typeface="+mn-ea"/>
              <a:cs typeface="+mn-cs"/>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6748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065766-BA99-4A8E-AB70-3359FA016BC2}" type="datetime1">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3152E-0324-4195-8D45-95B049862F49}" type="slidenum">
              <a:rPr lang="en-US" smtClean="0"/>
              <a:t>‹#›</a:t>
            </a:fld>
            <a:endParaRPr lang="en-US"/>
          </a:p>
        </p:txBody>
      </p:sp>
    </p:spTree>
    <p:extLst>
      <p:ext uri="{BB962C8B-B14F-4D97-AF65-F5344CB8AC3E}">
        <p14:creationId xmlns:p14="http://schemas.microsoft.com/office/powerpoint/2010/main" val="341531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5F76B3-9FE8-4042-BD9F-C1C27B23039E}" type="datetime1">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3152E-0324-4195-8D45-95B049862F49}" type="slidenum">
              <a:rPr lang="en-US" smtClean="0"/>
              <a:t>‹#›</a:t>
            </a:fld>
            <a:endParaRPr lang="en-US"/>
          </a:p>
        </p:txBody>
      </p:sp>
    </p:spTree>
    <p:extLst>
      <p:ext uri="{BB962C8B-B14F-4D97-AF65-F5344CB8AC3E}">
        <p14:creationId xmlns:p14="http://schemas.microsoft.com/office/powerpoint/2010/main" val="213021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A7CFA9-AF15-41F3-9BD3-6DC34F25D0DE}" type="datetime1">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3152E-0324-4195-8D45-95B049862F49}" type="slidenum">
              <a:rPr lang="en-US" smtClean="0"/>
              <a:t>‹#›</a:t>
            </a:fld>
            <a:endParaRPr lang="en-US"/>
          </a:p>
        </p:txBody>
      </p:sp>
    </p:spTree>
    <p:extLst>
      <p:ext uri="{BB962C8B-B14F-4D97-AF65-F5344CB8AC3E}">
        <p14:creationId xmlns:p14="http://schemas.microsoft.com/office/powerpoint/2010/main" val="122673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88E53A-739C-4A07-8515-57EEA08A2DCE}" type="datetime1">
              <a:rPr lang="en-US" smtClean="0"/>
              <a:t>8/5/2021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A3152E-0324-4195-8D45-95B049862F49}" type="slidenum">
              <a:rPr lang="en-US" smtClean="0"/>
              <a:t>‹#›</a:t>
            </a:fld>
            <a:endParaRPr lang="en-US"/>
          </a:p>
        </p:txBody>
      </p:sp>
    </p:spTree>
    <p:extLst>
      <p:ext uri="{BB962C8B-B14F-4D97-AF65-F5344CB8AC3E}">
        <p14:creationId xmlns:p14="http://schemas.microsoft.com/office/powerpoint/2010/main" val="3559838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F15B3D-474B-4875-A3AB-9C45A64DB4A4}" type="datetime1">
              <a:rPr lang="en-US" smtClean="0"/>
              <a:t>8/5/2021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A3152E-0324-4195-8D45-95B049862F49}" type="slidenum">
              <a:rPr lang="en-US" smtClean="0"/>
              <a:t>‹#›</a:t>
            </a:fld>
            <a:endParaRPr lang="en-US"/>
          </a:p>
        </p:txBody>
      </p:sp>
    </p:spTree>
    <p:extLst>
      <p:ext uri="{BB962C8B-B14F-4D97-AF65-F5344CB8AC3E}">
        <p14:creationId xmlns:p14="http://schemas.microsoft.com/office/powerpoint/2010/main" val="343858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F66A2-A7DC-426B-B9A9-270F94B02D74}" type="datetime1">
              <a:rPr lang="en-US" smtClean="0"/>
              <a:t>8/5/2021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A3152E-0324-4195-8D45-95B049862F49}" type="slidenum">
              <a:rPr lang="en-US" smtClean="0"/>
              <a:t>‹#›</a:t>
            </a:fld>
            <a:endParaRPr lang="en-US"/>
          </a:p>
        </p:txBody>
      </p:sp>
    </p:spTree>
    <p:extLst>
      <p:ext uri="{BB962C8B-B14F-4D97-AF65-F5344CB8AC3E}">
        <p14:creationId xmlns:p14="http://schemas.microsoft.com/office/powerpoint/2010/main" val="46707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C6C676-0552-43F0-B0AF-EB85A75BD21D}" type="datetime1">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3152E-0324-4195-8D45-95B049862F49}" type="slidenum">
              <a:rPr lang="en-US" smtClean="0"/>
              <a:t>‹#›</a:t>
            </a:fld>
            <a:endParaRPr lang="en-US"/>
          </a:p>
        </p:txBody>
      </p:sp>
    </p:spTree>
    <p:extLst>
      <p:ext uri="{BB962C8B-B14F-4D97-AF65-F5344CB8AC3E}">
        <p14:creationId xmlns:p14="http://schemas.microsoft.com/office/powerpoint/2010/main" val="402765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2341AD-4F67-48B3-A62E-88B86B26BAD0}" type="datetime1">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3152E-0324-4195-8D45-95B049862F49}" type="slidenum">
              <a:rPr lang="en-US" smtClean="0"/>
              <a:t>‹#›</a:t>
            </a:fld>
            <a:endParaRPr lang="en-US"/>
          </a:p>
        </p:txBody>
      </p:sp>
    </p:spTree>
    <p:extLst>
      <p:ext uri="{BB962C8B-B14F-4D97-AF65-F5344CB8AC3E}">
        <p14:creationId xmlns:p14="http://schemas.microsoft.com/office/powerpoint/2010/main" val="4120563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theme" Target="../theme/theme2.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FAA15-A751-486A-B953-63DDB3C721F8}" type="datetime1">
              <a:rPr lang="en-US" smtClean="0"/>
              <a:t>8/5/2021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3152E-0324-4195-8D45-95B049862F49}" type="slidenum">
              <a:rPr lang="en-US" smtClean="0"/>
              <a:t>‹#›</a:t>
            </a:fld>
            <a:endParaRPr lang="en-US"/>
          </a:p>
        </p:txBody>
      </p:sp>
    </p:spTree>
    <p:extLst>
      <p:ext uri="{BB962C8B-B14F-4D97-AF65-F5344CB8AC3E}">
        <p14:creationId xmlns:p14="http://schemas.microsoft.com/office/powerpoint/2010/main" val="3527917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p:cNvSpPr/>
          <p:nvPr/>
        </p:nvSpPr>
        <p:spPr>
          <a:xfrm>
            <a:off x="0" y="0"/>
            <a:ext cx="12192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descr="NDOH Logo.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9377" y="6080006"/>
            <a:ext cx="1728192" cy="633600"/>
          </a:xfrm>
          <a:prstGeom prst="rect">
            <a:avLst/>
          </a:prstGeom>
        </p:spPr>
      </p:pic>
      <p:cxnSp>
        <p:nvCxnSpPr>
          <p:cNvPr id="15" name="Straight Connector 14"/>
          <p:cNvCxnSpPr/>
          <p:nvPr userDrawn="1"/>
        </p:nvCxnSpPr>
        <p:spPr>
          <a:xfrm>
            <a:off x="0" y="5949280"/>
            <a:ext cx="12192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10704512" y="6080005"/>
            <a:ext cx="1077758" cy="678963"/>
          </a:xfrm>
          <a:prstGeom prst="rect">
            <a:avLst/>
          </a:prstGeom>
        </p:spPr>
      </p:pic>
      <p:sp>
        <p:nvSpPr>
          <p:cNvPr id="10" name="Rectangle 26"/>
          <p:cNvSpPr>
            <a:spLocks noGrp="1" noChangeArrowheads="1"/>
          </p:cNvSpPr>
          <p:nvPr>
            <p:ph type="sldNum" sz="quarter" idx="4"/>
          </p:nvPr>
        </p:nvSpPr>
        <p:spPr>
          <a:xfrm>
            <a:off x="11759952" y="6605736"/>
            <a:ext cx="432048" cy="252264"/>
          </a:xfrm>
          <a:prstGeom prst="rect">
            <a:avLst/>
          </a:prstGeom>
          <a:ln/>
        </p:spPr>
        <p:txBody>
          <a:bodyPr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17EE79-33E5-4C4B-BAE3-E8DBEA3383C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35144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11">
          <p15:clr>
            <a:srgbClr val="F26B43"/>
          </p15:clr>
        </p15:guide>
        <p15:guide id="4" pos="7469">
          <p15:clr>
            <a:srgbClr val="F26B43"/>
          </p15:clr>
        </p15:guide>
        <p15:guide id="5" orient="horz" pos="799">
          <p15:clr>
            <a:srgbClr val="F26B43"/>
          </p15:clr>
        </p15:guide>
        <p15:guide id="6" orient="horz" pos="37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chart" Target="../charts/char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chart" Target="../charts/chart2.xml"/><Relationship Id="rId5" Type="http://schemas.openxmlformats.org/officeDocument/2006/relationships/image" Target="../media/image8.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chart" Target="../charts/chart3.xml"/><Relationship Id="rId5" Type="http://schemas.openxmlformats.org/officeDocument/2006/relationships/image" Target="../media/image9.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chart" Target="../charts/chart4.xml"/><Relationship Id="rId5" Type="http://schemas.openxmlformats.org/officeDocument/2006/relationships/image" Target="../media/image10.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chart" Target="../charts/chart5.xml"/><Relationship Id="rId5" Type="http://schemas.openxmlformats.org/officeDocument/2006/relationships/image" Target="../media/image11.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8854" y="846191"/>
            <a:ext cx="9144000" cy="1913920"/>
          </a:xfrm>
        </p:spPr>
        <p:txBody>
          <a:bodyPr>
            <a:normAutofit/>
          </a:bodyPr>
          <a:lstStyle/>
          <a:p>
            <a:pPr>
              <a:lnSpc>
                <a:spcPct val="150000"/>
              </a:lnSpc>
            </a:pPr>
            <a:r>
              <a:rPr lang="en-US" b="1" dirty="0"/>
              <a:t>COVID EPI UPDATE</a:t>
            </a:r>
            <a:endParaRPr lang="en-ZA" sz="4800" b="1" dirty="0"/>
          </a:p>
        </p:txBody>
      </p:sp>
      <p:sp>
        <p:nvSpPr>
          <p:cNvPr id="3" name="Subtitle 2"/>
          <p:cNvSpPr>
            <a:spLocks noGrp="1"/>
          </p:cNvSpPr>
          <p:nvPr>
            <p:ph type="subTitle" idx="1"/>
          </p:nvPr>
        </p:nvSpPr>
        <p:spPr>
          <a:xfrm>
            <a:off x="1228854" y="3673366"/>
            <a:ext cx="9144000" cy="1814769"/>
          </a:xfrm>
        </p:spPr>
        <p:txBody>
          <a:bodyPr>
            <a:normAutofit/>
          </a:bodyPr>
          <a:lstStyle/>
          <a:p>
            <a:r>
              <a:rPr lang="en-ZA" sz="3200" b="1" dirty="0">
                <a:latin typeface="+mj-lt"/>
              </a:rPr>
              <a:t>5 August 2021</a:t>
            </a:r>
          </a:p>
          <a:p>
            <a:endParaRPr lang="en-ZA" sz="3200" b="1" dirty="0">
              <a:latin typeface="+mj-lt"/>
            </a:endParaRPr>
          </a:p>
        </p:txBody>
      </p:sp>
    </p:spTree>
    <p:extLst>
      <p:ext uri="{BB962C8B-B14F-4D97-AF65-F5344CB8AC3E}">
        <p14:creationId xmlns:p14="http://schemas.microsoft.com/office/powerpoint/2010/main" val="17845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802" y="0"/>
            <a:ext cx="10515600" cy="832900"/>
          </a:xfrm>
        </p:spPr>
        <p:txBody>
          <a:bodyPr>
            <a:noAutofit/>
          </a:bodyPr>
          <a:lstStyle/>
          <a:p>
            <a:r>
              <a:rPr lang="en-GB" sz="3600" dirty="0">
                <a:latin typeface="+mn-lt"/>
              </a:rPr>
              <a:t>Weekly percentage testing positive</a:t>
            </a:r>
            <a:endParaRPr lang="en-US" sz="3600" dirty="0">
              <a:latin typeface="+mn-lt"/>
            </a:endParaRPr>
          </a:p>
        </p:txBody>
      </p:sp>
      <p:sp>
        <p:nvSpPr>
          <p:cNvPr id="7" name="Text Box 2"/>
          <p:cNvSpPr txBox="1">
            <a:spLocks noChangeArrowheads="1"/>
          </p:cNvSpPr>
          <p:nvPr/>
        </p:nvSpPr>
        <p:spPr bwMode="auto">
          <a:xfrm rot="16200000">
            <a:off x="-641229" y="2354695"/>
            <a:ext cx="2394285" cy="30777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GB" sz="1400" dirty="0">
                <a:effectLst/>
                <a:latin typeface="Calibri" panose="020F0502020204030204" pitchFamily="34" charset="0"/>
                <a:ea typeface="Times" panose="02020603050405020304" pitchFamily="18" charset="0"/>
                <a:cs typeface="Times New Roman" panose="02020603050405020304" pitchFamily="18" charset="0"/>
              </a:rPr>
              <a:t>Percentage positive tests</a:t>
            </a:r>
            <a:endParaRPr lang="en-ZA" sz="14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6" name="Rectangle 5"/>
          <p:cNvSpPr/>
          <p:nvPr/>
        </p:nvSpPr>
        <p:spPr>
          <a:xfrm>
            <a:off x="0" y="5001124"/>
            <a:ext cx="11949635" cy="1323439"/>
          </a:xfrm>
          <a:prstGeom prst="rect">
            <a:avLst/>
          </a:prstGeom>
        </p:spPr>
        <p:txBody>
          <a:bodyPr wrap="square">
            <a:spAutoFit/>
          </a:bodyPr>
          <a:lstStyle/>
          <a:p>
            <a:pPr marL="342900" marR="0" lvl="0" indent="-342900" algn="just">
              <a:spcBef>
                <a:spcPts val="0"/>
              </a:spcBef>
              <a:spcAft>
                <a:spcPts val="0"/>
              </a:spcAft>
              <a:buFont typeface="Arial" panose="020B0604020202020204" pitchFamily="34" charset="0"/>
              <a:buChar char="•"/>
            </a:pPr>
            <a:r>
              <a:rPr lang="en-US" sz="2000" dirty="0">
                <a:ea typeface="Times" panose="02020603050405020304" pitchFamily="18" charset="0"/>
                <a:cs typeface="Times New Roman" panose="02020603050405020304" pitchFamily="18" charset="0"/>
              </a:rPr>
              <a:t>Highest in Mpumalanga (34.5%), Limpopo (33.9%), Western Cape (32.5%), and Northern Cape (30.5%) provinces. </a:t>
            </a:r>
          </a:p>
          <a:p>
            <a:pPr marL="342900" marR="0" lvl="0" indent="-342900" algn="just">
              <a:spcBef>
                <a:spcPts val="0"/>
              </a:spcBef>
              <a:spcAft>
                <a:spcPts val="0"/>
              </a:spcAft>
              <a:buFont typeface="Arial" panose="020B0604020202020204" pitchFamily="34" charset="0"/>
              <a:buChar char="•"/>
            </a:pPr>
            <a:r>
              <a:rPr lang="en-US" sz="2000" dirty="0">
                <a:ea typeface="Times" panose="02020603050405020304" pitchFamily="18" charset="0"/>
                <a:cs typeface="Times New Roman" panose="02020603050405020304" pitchFamily="18" charset="0"/>
              </a:rPr>
              <a:t>Decreased in the North West, Gauteng, Mpumalanga and Limpopo. The percentage testing positive remained unchanged in the Western Cape, Eastern Cape, Northern Cape, Free State and KwaZulu-Natal.</a:t>
            </a:r>
          </a:p>
        </p:txBody>
      </p:sp>
      <p:pic>
        <p:nvPicPr>
          <p:cNvPr id="3" name="Picture 2"/>
          <p:cNvPicPr>
            <a:picLocks noChangeAspect="1"/>
          </p:cNvPicPr>
          <p:nvPr/>
        </p:nvPicPr>
        <p:blipFill>
          <a:blip r:embed="rId3"/>
          <a:stretch>
            <a:fillRect/>
          </a:stretch>
        </p:blipFill>
        <p:spPr>
          <a:xfrm>
            <a:off x="709802" y="676330"/>
            <a:ext cx="10415066" cy="4238569"/>
          </a:xfrm>
          <a:prstGeom prst="rect">
            <a:avLst/>
          </a:prstGeom>
        </p:spPr>
      </p:pic>
    </p:spTree>
    <p:extLst>
      <p:ext uri="{BB962C8B-B14F-4D97-AF65-F5344CB8AC3E}">
        <p14:creationId xmlns:p14="http://schemas.microsoft.com/office/powerpoint/2010/main" val="3081636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58B327-5947-FB4F-9F2D-63A3EA7729F4}"/>
              </a:ext>
            </a:extLst>
          </p:cNvPr>
          <p:cNvSpPr txBox="1"/>
          <p:nvPr/>
        </p:nvSpPr>
        <p:spPr>
          <a:xfrm>
            <a:off x="398619" y="5726213"/>
            <a:ext cx="2006930" cy="646331"/>
          </a:xfrm>
          <a:prstGeom prst="rect">
            <a:avLst/>
          </a:prstGeom>
          <a:noFill/>
        </p:spPr>
        <p:txBody>
          <a:bodyPr wrap="square" rtlCol="0">
            <a:spAutoFit/>
          </a:bodyPr>
          <a:lstStyle/>
          <a:p>
            <a:r>
              <a:rPr lang="en-US" sz="1200" dirty="0">
                <a:solidFill>
                  <a:srgbClr val="FF0000"/>
                </a:solidFill>
              </a:rPr>
              <a:t>Red text indicates median at the beginning and end of the most recent forecast period</a:t>
            </a:r>
          </a:p>
        </p:txBody>
      </p:sp>
      <p:sp>
        <p:nvSpPr>
          <p:cNvPr id="7" name="Title 6">
            <a:extLst>
              <a:ext uri="{FF2B5EF4-FFF2-40B4-BE49-F238E27FC236}">
                <a16:creationId xmlns:a16="http://schemas.microsoft.com/office/drawing/2014/main" id="{3B649C44-D150-DF41-ABAF-A26E104F8B7C}"/>
              </a:ext>
            </a:extLst>
          </p:cNvPr>
          <p:cNvSpPr>
            <a:spLocks noGrp="1"/>
          </p:cNvSpPr>
          <p:nvPr>
            <p:ph type="title"/>
          </p:nvPr>
        </p:nvSpPr>
        <p:spPr>
          <a:xfrm>
            <a:off x="398619" y="1727670"/>
            <a:ext cx="3301341" cy="2318698"/>
          </a:xfrm>
        </p:spPr>
        <p:txBody>
          <a:bodyPr anchor="t">
            <a:normAutofit/>
          </a:bodyPr>
          <a:lstStyle/>
          <a:p>
            <a:r>
              <a:rPr lang="en-US" dirty="0"/>
              <a:t>Daily new cases forecast</a:t>
            </a:r>
          </a:p>
        </p:txBody>
      </p:sp>
      <p:sp>
        <p:nvSpPr>
          <p:cNvPr id="2" name="AutoShape 2" descr="data:image/png;base64,iVBORw0KGgoAAAANSUhEUgAABkAAAASwCAYAAACjAYaXAAAEGWlDQ1BrQ0dDb2xvclNwYWNlR2VuZXJpY1JHQgAAOI2NVV1oHFUUPrtzZyMkzlNsNIV0qD8NJQ2TVjShtLp/3d02bpZJNtoi6GT27s6Yyc44M7v9oU9FUHwx6psUxL+3gCAo9Q/bPrQvlQol2tQgKD60+INQ6Ium65k7M5lpurHeZe58853vnnvuuWfvBei5qliWkRQBFpquLRcy4nOHj4g9K5CEh6AXBqFXUR0rXalMAjZPC3e1W99Dwntf2dXd/p+tt0YdFSBxH2Kz5qgLiI8B8KdVy3YBevqRHz/qWh72Yui3MUDEL3q44WPXw3M+fo1pZuQs4tOIBVVTaoiXEI/MxfhGDPsxsNZfoE1q66ro5aJim3XdoLFw72H+n23BaIXzbcOnz5mfPoTvYVz7KzUl5+FRxEuqkp9G/Ajia219thzg25abkRE/BpDc3pqvphHvRFys2weqvp+krbWKIX7nhDbzLOItiM8358pTwdirqpPFnMF2xLc1WvLyOwTAibpbmvHHcvttU57y5+XqNZrLe3lE/Pq8eUj2fXKfOe3pfOjzhJYtB/yll5SDFcSDiH+hRkH25+L+sdxKEAMZahrlSX8ukqMOWy/jXW2m6M9LDBc31B9LFuv6gVKg/0Szi3KAr1kGq1GMjU/aLbnq6/lRxc4XfJ98hTargX++DbMJBSiYMIe9Ck1YAxFkKEAG3xbYaKmDDgYyFK0UGYpfoWYXG+fAPPI6tJnNwb7ClP7IyF+D+bjOtCpkhz6CFrIa/I6sFtNl8auFXGMTP34sNwI/JhkgEtmDz14ySfaRcTIBInmKPE32kxyyE2Tv+thKbEVePDfW/byMM1Kmm0XdObS7oGD/MypMXFPXrCwOtoYjyyn7BV29/MZfsVzpLDdRtuIZnbpXzvlf+ev8MvYr/Gqk4H/kV/G3csdazLuyTMPsbFhzd1UabQbjFvDRmcWJxR3zcfHkVw9GfpbJmeev9F08WW8uDkaslwX6avlWGU6NRKz0g/SHtCy9J30o/ca9zX3Kfc19zn3BXQKRO8ud477hLnAfc1/G9mrzGlrfexZ5GLdn6ZZrrEohI2wVHhZywjbhUWEy8icMCGNCUdiBlq3r+xafL549HQ5jH+an+1y+LlYBifuxAvRN/lVVVOlwlCkdVm9NOL5BE4wkQ2SMlDZU97hX86EilU/lUmkQUztTE6mx1EEPh7OmdqBtAvv8HdWpbrJS6tJj3n0CWdM6busNzRV3S9KTYhqvNiqWmuroiKgYhshMjmhTh9ptWhsF7970j/SbMrsPE1suR5z7DMC+P/Hs+y7ijrQAlhyAgccjbhjPygfeBTjzhNqy28EdkUh8C+DU9+z2v/oyeH791OncxHOs5y2AtTc7nb/f73TWPkD/qwBnjX8BoJ98VQNcC+8AAAA4ZVhJZk1NACoAAAAIAAGHaQAEAAAAAQAAABoAAAAAAAKgAgAEAAAAAQAABkCgAwAEAAAAAQAABLAAAAAAuEDORAAAQABJREFUeAHsnQecFMXyx2t278ggKOaEGXPEiDkr5oAZn8oz/o2Y0zNjemYFc1bELOacFRNmxYDpGUBBJHPszL9+vdt7s3szuzO7e3e7d7/6cOzsTHdPz3dmp7urqqsdT0UoJEACJEACJEACJEACJEACJEACJEACJEACJEACJEACJEACJNCGCCTa0LXwUkiABEiABEiABEiABEiABEiABEiABEiABEiABEiABEiABEjAEKABhA8CCZAACZAACZAACZAACZAACZAACZAACZAACZAACZAACZBAmyNAA0ibu6W8IBIgARIgARIgARIgARIgARIgARIgARIgARIgARIgARIgARpA+AyQAAmQAAmQAAmQAAmQAAmQAAmQAAmQAAmQAAmQAAmQAAm0OQI0gLS5W8oLIgESIAESIAESIAESIAESIAESIAESIAESIAESIAESIAESoAGEzwAJkAAJkAAJkAAJkAAJkAAJkAAJkAAJkAAJkAAJkAAJkECbI0ADSJu7pbwgEiABEiABEiABEiABEiABEiABEiABEiABEiABEiABEiABGkD4DJAACZAACZAACZAACZAACZAACZAACZAACZAACZAACZAACbQ5AjSAtLlbygsiARIgARIgARIgARIgARIgARIgARIgARIgARIgARIgARKgAYTPAAmQAAmQAAmQAAmQAAmQAAmQAAmQAAmQAAmQAAmQAAmQQJsjQANIm7ulvCASIAESIAESIAESIAESIAESIAESIAESIAESIAESIAESIAEaQPgMkAAJkAAJkAAJkAAJkAAJkAAJkAAJkAAJkAAJkAAJkAAJtDkCNIC0uVvKCyIBEiABEiABEiABEiABEiABEiABEiABEiABEiABEiABEqABhM8ACZAACZAACZAACZAACZAACZAACZAACZAACZAACZAACZBAmyNQ1+auiBeUJTBkyBD59ttvs9+5QQIkQAIkQALVSGDdddeVU045pRqrVnN1amhokD322KPm6s0KkwAJkAAJtD8CgwcPlu233779XXgVXfGFF14oo0ePrqIasSokQAIkQAIk0JTAMsssI5deemnTAxH30AASEVQtJhs7dqz8/vvvstRSS9Vi9VlnEiABEiCBdkDgyy+/lPnnn78dXGnLXKLneQKmCy+8MLm2DHKehQRIgARIICaBVColH3/8sfzxxx8xczJ5pQmMGzdOfvzxR+nbt2+li2Z5JEACJEACJFARApVw7qcBpCK3onoLgYXspJNOqt4KsmYkQAIkQALtmgDbqOa5/ZtttpnssMMOzVM4SyUBEiABEiCBMgjMmDFDBg0aVEYJzFpJAnBE4UzcShJlWSRAAiRAApUkMHToUEHfoRzhGiDl0GNeEiABEiABEiABEiABEiABEiABEiABEiABEiABEiABEiCBqiRAA0hV3hZWigRIgARIgARIgARIgARIgARIgARIgARIgARIgARIgARIoBwCNICUQ495SYAESIAESIAESIAESIAESIAESIAESIAESIAESIAESIAEqpIADSBVeVtYKRIgARIgARIgARIgARIgARIgARIgARIgARIgARIgARIggXII0ABSDj3mJQESIAESIAESIAESIAESIAESIAESIAESIAESIAESIAESqEoCNIBU5W1hpUiABEiABEiABEiABEiABEiABEiABEiABEiABEiABEiABMohQANIOfSYlwRIgARIgARIgARIgARIgARIgARIgARIgARIgARIgARIoCoJ0ABSlbeFlSIBEiABEiABEiABEiABEiABEiABEiABEiABEiABEiABEiiHAA0g5dBjXhIgARIgARIgARIgARIgARIgARIgARIgARIgARIgARIggaokQANIVd4WVooESIAESIAESIAESIAESIAESIAESIAESIAESIAESIAESKAcAjSAlEOPeUmABEiABEiABEiABEiABEiABEiABEiABEiABEiABEiABKqSAA0gVXlbWCkSIAESIAESIAESIAESIAESIAESIAESIAESIAESIAESIIFyCNSVk5l5SYAEWpfA7Nmz5f77749VieWWW07WWWed0Dxff/21vPvuu+b4FltsIQsttFBo2vwDn376qYwdO1a+++47+eOPP2SRRRaRJZdcUpZeemlZccUV85PLiBEjZNasWU32F9pRX18ve++9t0kyevRo+eqrrwolb3Jszz33lE6dOpn9ODfqECaO45i03bp1k6WWWsr8JZPJJsnfeOMN+f7776Vz586y++67C/KFif+cO++8s/To0SMsacH9YP3mm2/Kb7/9JpMnT5bevXvLwgsvLJtttpksvvjiBfP6Dz7wwAMyc+ZMmXfeeWXbbbf1H2qyPW3aNHnooYea7McOXHNdXZ10795d8Iwts8wygenKvWeBhXInCZAACZBAyQQ+/vhjwV9U2XTTTWXRRRc1yYu909EudOnSxbQx6Af07NmzyWkq0ZcpVo8mJ9Ud/v5A0PGgfXH7OeijoG5xZa211pIVVlghMFvUflq5567EfQm8AO4kARIgARIggQwB6Axeeukl+fnnn2XChAlmPLnEEksYHQLawTi6iKjtI07tH5NvvfXWMv/88xe8Jxh3Q8eB/g/6QZDWbmenTJkijzzyiKnLuuuuK8suu6zZDvvP9pXAd8MNNwxLJqlUyvRdPvzwQxk/frzRNeA+2Puy6qqrmvsUWgAPkECVEqABpEpvDKtFAlEIYHB65513RkmaTbPjjjsWNIDcdddd8s4775j0kyZNkmOOOSabN2wD9bjiiivk+eefz0niV6igozBkyBDp2LFjNg2MN2i44wgUKdYA8t5772Ub/ahl4PqtAQSK/zj80Ak777zzZK655so53euvvy4vvvii2QcjyIABA3KO+7+gs2XPCWNFXAMIOnYXX3yx/PTTT/5is9v33nuvbLzxxnLcccdJ165ds/uDNmCsuvHGG82hRCIh/fr1M4aUoLTYBwOIrXtYGrsfHaTBgwfL2muvbXeZz3LvWU5h/EICJEACJFA2gU8++STyux0ng0OANYCgv/D4449HqgMcCI4//niBosEvlejLNHfbUmo/58svv4zF1nJBXyfMABK1n1buuStxX+z18JMESIAESIAE/AQmTpwol19+edbx0n8MbToE/YaDDjpI9thjD8FYtZhEbR9Rjl8PsPrqqxc1gMDhEbqODTbYIGsAae12FnoUOzZH3W666aasniOIFQwgjz76qHGYDDOAPPPMM3LzzTfL33//nVPEZ599lv0OR8fTTjst2xfMHuAGCVQ5ARpAqvwGsXokEJUAGjHMAigmK6+8cmiSv/76y1j755tvPvnzzz/lhRdekH//+99mZkNYpjlz5hgjyTfffGMU7phFgEYRXp4woKBj8PTTT8vLL79sPDsuueSSrNIfhgJ0Pvzyzz//ZI0JmIGCGQV+6dChg/+r2Z5nnnlko402arI/aIffAOM/vssuu8iCCy7o3yWe55nGf9y4ccYo9MUXX8hRRx0lV155peCcQTJ8+HBjSCjmRRKUt9g+3I/LLrtMwBx8d9ppJ6OIwjbu11tvvWU8aF555RXzfejQoQU7QejgQHDdmEny1FNPyQEHHFCsGub4JptsIr169cpJ29DQYO7522+/LWB2zjnnGFZBs0Eqcc9yTs4vJEACJEACZRGAQX7zzTcvWkaQNyZmfMLBIF+gRIf3INoFeHZeeumlpl0dOHBgflLzvdy+THO0LeX0czADFv2LfIES4n//+5+ZKQvng3xBviCJ00+r5LnLvS9B18J9JEACJEAC7ZMAHPrOOOMMM25EFAG0MYggAAc6GD0w0+Kjjz4SGEKg1H///fcF49qgSAyWYJz20eYp97Oa2lmM5WG4gK6iFIHeAw6t0AdAoB+AsQf3BFEmfv/9d/n222/lueeeE+h9Dj/8cHMPMfOEQgK1QoAGkFq5U6wnCRQhgHBKmI5YjsBzwHVdY0yAAvuDDz4wxohCMxowywONIBQn1113XRMjAowYUIoceeSRptF87bXXsjMkDj744CbV/fHHH7MGkH333TeSZwEULyi/HIEBpZBxCGEvTjzxRGMogAcIjA9BMmPGDGOkgKGnUCisoLyF9v3www/GSwaKGHRGTj/9dMk3BuEaoLxChxJeGrfccksoFyilMGsF3jToKKE8dHjAvFDn0tYRoUPCptliOjCMH1B2XXPNNXL11VfbbNnPStyzbGHcIAESIAESKJsAjAeltqUIo7jrrruG1uGwww6T888/3xjqR44cacJPBbWR5fZlmqNtKaefg35FUN8Cnq8wgEB5Eod5nH5aJc9d7n0JfTB4gARIgARIoF0RwFgZ/QE4SkLJftJJJzVpJ9dcc03TT4ATJcaRMIZAh2BDTwUBi9M+BuUvZV+1tbOY3QFjUik6oSeeeCJr/ECbf8ghh+Q4Uq600koCvQ7CfV944YWC2cOIJIHQ6kH9uVJ4Mg8JNDeB4vPImrsGLJ8ESKBqCNgZAfBGhIc/pFhoC3h1QqB8z59BYQ7of1iTwipGED+zFgUdHISWgthpufnXAQ8JCDpp6ERUUuCRgRkWMDqcddZZTYwf9ly4dzZEGDqNYSHGYMRBSKvll1/ehKmys35s+DNbXimfffv2lR122MFkRZgtGFsoJEACJEAC7ZcADPYwgkAQVgFehLUi1dTPKaWfViucWU8SIAESIIG2T+D22283DoXoFyCsc5CTgKWAyBLW6bDQup1I397bR4QnhSBaBIxMcQSRJGxY7O222844R9qQ4fnlIOKI1UUgJDciUFBIoFYI0ABSK3eK9SSBZiaAGQ6//PKLsfSjIwLvASxeisW9P//889CzQykPQbpCAoMK4ndiYc9aFbv2BxZpCxJwsyFA0InAVNRKCO6LvQeDBg0qOkMD4TbWWGMN46ER1gGCcQSCNTrgtRHV4BX1ehBLFYIZK2HrlUQti+lIgARIgARqn4B/zataaheqpZ9Taj+t9p8cXgEJkAAJkEBbIID29NlnnzWXAoe9oJCa+deJGQeY3YkQWVOnTs0/bL6zfRSz/ieMFtA/IGxYHMEi9AhLjtDjCH9eTBB+GzoP6BsQPYRCArVCgAaQWrlTrCcJNDMB6zWBmRzwyOjWrVt2sfRCsxls7Gqsj/Hggw+aWQpBVV1yySXl0EMPld122y3ocNXvQ+OOmN2QxRZbLLS+WPh7gQUWMJ0IeGAgnma5gim/EBgqVltttaLFwVCDEFwHHnigYGZHviCGJ2apQOxUYkxphSDs2a+//mq2y/nPv3AaQqNQSIAESIAE2jeBd999NwugUDuaTVQlG9XSzym1n1YlGFkNEiABEiCBdk4Aa3lYI0bUtSMw4wCzRo477jijnwhCyPYxvWaHNV4ggseYMWOCUAXugwEEsuKKK4Yyzs+IWb3QN8BplkICtUKABpBauVOsJwkUITB9+nTBAuKF/sLCISHvq6++as6w1VZbZc+0zTbbmG0cmzx5cna/fwOKAcTphAwbNkywsCniesK7448//vAnbbZtzDIodN32WKmhmDAtFGtkYCYGxIZ3Crqgzp07y5AhQ8whxA0vFkIsqIz8fYgTDsHC6mGLuOfnKfTdet6sssoqWc8bGKjsoqujRo0qlL3oMRh9HnroIZMOBhg7c8afsbnvmf9c3CYBEiABEohGIJVKSaG/aKXkpsL7HoNrhHKEIPSiDdWQm1KknL4MymqOtqUa+jnl9NPyGZfyvdz7Uso5mYcESIAESKBtEUBoZAjWoESI7EpIa7ePlbgGlFGJdhY6CussGTUUFvp8NpKH1QVU6ppYDglUGwEugl5td4T1IYESCZx55plFc2Ja4yOPPNIkHQwcmPYIBbt/0SyER8IUR3jzP/fccyaEVX5mKOSxEBYWKHvyySeNIeKVV14R/EEwGwKLY8GYsswyy5h9lf4P4aHsGiOFysZCowgPFSRXXnmldO3aNecQmGC2BDokEMzAwHRdcCkk6HggXuljjz1mpqBCeRJlim9YmX/99Zc5VImOImayWAOI39iFE2y99dYmLju8aDB7JH+RdX/9YJRBiDS/4DnBtFvMGLLx3TEjJkgqcc+CyuU+EiABEiCB0giMGzfOtAOFcj/11FOBbQOUGkcffXROVhjD0X5NmDAhOxty4YUXNgueQvkRJOX0ZVBec7Qt1dDPKaefFsQ57r5y70vc8zE9CZAACZBA2yMAp0IIxrSFxplxrry128c4dS2UthLtLHQVcMTEAubQYSAk9zHHHFPotGYxehvGigaQgqh4sA0QyNVetYEL4iWQQHslAGUCGr1CkkwmAw/b9SC23HLLnDKQHqGRENoKswIQgzPoHEiHaamY/QHDB6a3QgkBjwI0vjAEQCl+8MEHmzSBlShzZ9i1+YsNU7ggzY8//uhPmrM999xzC9a0GDBgQMGF2vyZ0PFAyCwYBC6//HKzIFkQO3+esG0bf7wSHUWEvho/frxZ68Uu6m7Pu9lmm8nw4cONEQtht2xYLHvc/3nBBRf4vzbZrq+vN/fahthqkkB3lHvPgsrkPhIgARIggZYnMG3aNEEozCBB27vCCisY5wGEwQxbWBN5y+nL2HM3R9vS2v2ccvtplk2pn5W4L6Wem/lIgARIgATaBgEb/mqeeeYJvSA44SF6Q5DAERFrivqltdtHf13K2a5UOwvnU4Qdv+qqq4z+BeHN7dqcQfWz9wTHoPMIEjC++eabs84s/jSoN3RFFBKoBQI0gNTCXWIdSSACgUsvvTRn9kaELCYJFiK1SguEpPjuu+9ystpZG/D4//DDD7PhrnISZb5glsM+++xj/jB7AkaQ9957z4S+mDhxopkNgfOdeOKJQdlL3odZKzAylCPwXLUhOVB3TAUdOXKkoN7oNBxxxBGBoZzCzmlDYZ1wwgmCUFgwAu28885hyQvut52RQkaaggX4DtpOIpRRQWt99O3bVz777DMTuquQAQQzg2DksALjTq9evcyMH3S8tt9++4KzXipxz+y5+UkCJEACJFA+AXhkXnvttQULCjPEo69w1FFHmbzwJITy4oUXXpDXX3/dtA1woIgSJ7rUvoytdHO3La3Rz6lkP81yivtZ7n2Jez6mJwESIAESaHsErOFj0qRJoReHsNthYbtnzZqVk6+c9jGuY6KdJRE3X06FC3ypZDsLp004M8LxEaGwYLyAbiJIrJ4Bx8LuC3QjYeHQYQChkECtEKABpFbuFOtJAs1EwC4ahuLPOeecgmfBLA673kfBhHoQHp5Ii7/9999frr/+ehN6CaG0sEBX0LoQxcpszuNLLLGEWfjLngP17t+/v8CA8eKLLxqDCMJ8hXUebD7/JxQxMHo8+uijpuOB0FlYXD6u2IXMsQYJ4pvnh54KKg8dlXwvW3Qm33zzTZMcxix4h4QJjGIwAmFtkCBB2LNll1026BD3kQAJkAAJ1CABDGLjtHH+S0TbhsUz/bLBBhuYhUvvvvtu0784+eSTBTNN24q0VD+nufppbeU+8DpIgARIgARqg4Ad0yJCRNiY9oYbbhBrbLBXBR1FvpMmjpXTPnbp0sUWLzNmzMhuh21YA4A/X1ja1t4PI40NhYU1WbFOK6J1BEmPHj2MzgC6A7veaX46hM1GSHO/fPLJJ8a44t/HbRKodgI0gFT7HWL9SKAZCSBE1fPPP2/OsNxyyxkvzaDTYW2Hr776St566y1B7M7evXubZJjhcd9995lQV1CIh3lEYG0NNLpQvmOaJUJD1YISZMEFFzRKG3i1Ijb60KFD5T//+U/odQaxQyisd99914TCgmcH8seVtdZaS0aMGGE6g+iY9OnTp2gRMG7gfmCqMNb2gMCQg3BauB8rr7xyaBmffvqpIJwJDF7F4oaGFsIDJEACJEAC7Z4AQllg9iJmgvz3v/8VrAGCGYi1Iq3dzym3n1YrnFlPEiABEiCBtk8A62JiXQqMM+GMF7SuJiIJ5Is/6oA9Vm77CIdCODJA8R8248SeC592Tc78NUP9aappG2u7Qh+AdU6xTitCYYUJ7gv6aZg1gpDm+YJrzr/uMGNJfl5+J4FqIkADSDXdDdaFBFqYABTzmOqI2NYwYITNyoDRAvE2oTzHAqgHHHBAtqbvvPOO2f7yyy8LKjXQyUCHBotj2zUtsoVU8QbCeuB6b7vtNmPAeeCBBwI7BmGXgI4VQn4df/zxAsNC0CL0YXnt/lVWWUWwgD06Z3YGjT0W9AmFDUKWQaynDbatl8y2224rhx12GHYFCqbJ3n///SZ8CWbrlOoRHFg4d5IACZAACbQrAscee6wJrYj+Brw4b7nllpJmQ7YWtNbs51Sin9Za3HheEiABEiABEvATQMQFLLQNfcA999xjIkVEWbfLX4bdrkT7uMgii5i6jB07VjbffHNbdJNPzBDBup4QhAutFbGhsGBsQrjw1VZbLbDqcEyFAeTrr782jqpBhqnAjNxJAjVGgAHbauyGsbokUEkCViGORi7M+IHzIbSFjd0NDwJ4XEAQAsnG8rzrrrsKTh/9+eefTQcD+dZdd1181IzstddeghkykDvuuCNrXIh6ATBg7LLLLib5vffeGzVbNh06hlhbBfLwww9n12zJJvBtTJ8+PbseCjp1tqPzzTffZPkX6uChKDtjBJ09xHCnkAAJkAAJkECpBNC/gBMABB6Uw4cPL7WoFs/X2v2ccvtpLQ6MJyQBEiABEiCBAgQGDx5sjsJhD+GurF4hLAuME+PHj29yuBLt4xprrGHKhYNnUIgte9JRo0aZmSL4jhDXtSQI5w1nRjBENIgggW4G+grIJZdcYsJgB6Wz+2bPnm3WebXf+UkCtUKABpBauVOsJwkUIQDFN2ZqRPlDUfDEtF6NUcJRYdYABMoLmw/TUQ866CCzH4udH3nkkfLBBx+YOpid+h+U6C+//LJgkXEIOg3+xbbMzjL/Q8cpynUjDRrsuAIDBDoPiI+O/FdccUXcIuTggw82i4LnxzSNWhAMKPCaQbxUxPTETJL8eKVYtwPHsCAc7g22bVgy20mE14pd2D7s3IsuuqistNJK5jDCYDWHNPc9a446s0wSIAESIIHSCKy33nqyySabmMxPP/20fPzxx4EFxe3L5BdS6balNfs5lein5fMp9Xu596XU8zIfCZAACZBA2yKAdTZtmCWskwkdAQwMCJfpeZ65WEQ9wALeUMYfccQRMnHiRBOxAmE0IZVqH3fYYQfp0KGDGVOfdtppRscBfYEVjLUxU+X22283u+AQinFyc0hztbM2FBbqHGZsgo7j1FNPFawHgtDn0OnAWQVhyy0P6DBwj+AMe6CGN7VRLWppRkxz3DeWWVsEGAKrtu4Xa0sCoQTOPPPM0GP+A1CIY90PhFJCQ4Z4jlFmZGAmAUJYYdGyxx9/XLC4KQSzBTBD5KKLLjKKdyxyCsH6GejEIL0VLJ51+umn268V+/zss8/MYuNRChw0aJBZlD1KWn8aLAaOzhrWPBkzZoxAgWONQv50Yds2FFbYAmRh+ex+hBDDGiLgh+mp1113ndx6661mGi4WY0McTusdg7SnnHJK1ogBo431+Ihi7MI5cW3gioXQ4aGTv7itrVepny1xz0qtG/ORAAmQAAlUngAG1O+//74ZTMORAHHAoXjwS9y+jD8vtpujbWmtfk6l+mn5jEr5Xu59KeWczEMCJEACJNA2CWAWyLzzzmuU7BjX4g+CkM/QTfj1B9iP9TBhCFlsscXwtWJ6DOgrsN4l1iiDk+cZZ5xhnAdhaME6JTC0WEHoLuvQafdV8rM521l/KKywOuN+YEbOBRdcYKJNjBw5UvAH3RF4YB1YrJdiBfof6FV23HFHu4ufJFD1BDgDpOpvEStIAs1DwM4I2HjjjZsoIILOiMbPhkbCLA+7xgTSwhhy9dVXS//+/U0DibSIk4nOC2ZPoMOABvK8884TKOtrVfbff39zfag/vCL8naIo14SFx20orCjp89P07NnThLeCEgnhreCVgsXpEdcTxg+wRngreKngvlqxi8/jvhQLf2XzYKE0u/ZHc80CsefiJwmQAAmQQNsn0KtXL7MgJ64URnuEzqwVaY1+TiX7abXCmfUkARIgARJoHwR23nln4wiBdUbRP4Bg5oc1fmAdSzhpQn8wdOjQrPED6SrZPkK/gYXCMVMVToRw4EQfxY7zEe4b64Eija0n6lBrgmgWxfQwmC0CBxU4UiI8GHQHlgeMH3BaQVjw3Xff3YQFh14D+gcKCdQKAUcf6PQ8s1qpMesZmQCssbCin3TSSZHzMCEJVILArFmzzBRJzDDBzIl8D89KnINliEyePNkYPtBZRIcFM3TYCeGTUWsE0Eb16dOnptYFqGbGmPEFYysMtpjaTyEBEqg8AfZzKs+UJbYvAnDigXMUZo7bcLrti0D1XC288bFW48UXX1w9lWJN2hUB6AwQ5gqzDBoaGsy4AHqslhaEoYJTIerSsWNH6d27t/lrr+NrvKcnTJhgZsfAEISZIO2VRUs/izxfUwIwhOKZROi8UoUhsEolx3wkQAKhBNBhwMKhlOYlgIVlCy1e37xnZ+kkQAIkQAIk0D4JsJ/TPu87r5oESIAESKDyBLAGhTU2VL706CVihgScsvBHERMNAmHHbOgxMiGBWifAEFi1fgdZfxIgARIgARIgARIgARIgARIgARIgARIgARIgARIgARIggSYEaABpgoQ7SIAESIAESIAESIAESIAESIAESIAESIAESIAESIAESIAEap0ADSC1fgdZfxIgARIgARIgARIgARIgARIgARIgARIgARIgARIgARIggSYEaABpgoQ7SIAESIAESIAESIAESIAESIAESIAESIAESIAESIAESIAEap0ADSC1fgdZfxIgARIgARIgARIgARIgARIgARIgARIgARIgARIgARIggSYEaABpgoQ7SIAESIAESIAESIAESIAESIAESIAESIAESIAESIAESIAEap0ADSC1fgdZfxIgARIgARIgARIgARIgARIgARIgARIgARIgARIgARIggSYEaABpgoQ7SIAESIAESIAESIAESIAESIAESIAESIAESIAESIAESIAEap0ADSC1fgdZfxIgARIgARIgARIgARIgARIgARIgARIgARIgARIgARIggSYEaABpgoQ7SIAESIAESIAESIAESIAESIAESIAESIAESIAESIAESIAEap1AXa1fAOtfmMA///wjn3zySeFEPEoCJEACJEACrURgxowZrXTmtn3a3377je1/277FvDoSIAESqFkCs2fPrtm6t8WKoy9GnUFbvLO8JhIgARJoGwSg266vry/rYmgAKQtf9WceO3asnH/++dVfUdaQBEiABEig3RJYfvnl2+21N9eFv/DCC4I/CgmQAAmQAAmQAAkUIvD7779TZ1AIEI+RAAmQAAm0OoFydQY0gLT6LWy+CvTp00ccx8k5QSqVkkQi0WR/TqK8L67riud5Zm8ymcw7WvhrKefDuXDOuPW0+eLWsaXzWZ5x6mnrCNq4p2ATVXA+SJw8SI97F/dc5eaLe8/t+eLmszzj5gMTK6Xcvzh5cB5bz7j5SnnGcL5Sn5WWzGevDfUt5f7FzYPzlPIeKzWfvedx62nzxX1WSsln8+Aa474jwp6VBRZYAMVRKkSgb9++OSXZexbnubJ5bEFxni37O41zPpzH5otzrtbKh/Pi+uJIKe2qZWLPl9+vCzu/vX9xf6Pl5ot7z+35Wiqf5RnnfLaOYB2Xpz1fSz3TpTxjuK6WzGd5xmWJOlop5f7FyYPz2HrGzWfvean5WupZsfWMcz6bB3xKuX9Bebp164biKK1IYKGFFpL8fkMp7wT/8xH3+cf54uYBslLylfrbtvni/GZQx5bMZ8+F8wb93rA/THD/ILgPcaSl85XybOJ6SnlWSs2Hc1mJ87zY+xf3t2DzxTkX6ldqPvtbj3u+lnxWbB1xnXF51sIzhusq5Zm29zwuE5sv7j23v4W476Ow8y222GK49JKFBpCS0VV/xl9//VUmTJggq6yySrayM2fOlLq6OvOX3VlkA1OU7cuqY8eOpjEtksUcxkM7a9YsM00pzg8F58I5O3ToEKsBxo+roaFB4tQRFS0135w5cwR/nTp1ioIjmwZ5cE7UM6rYOiJ9KfcPL5y408Vw7/BiLCUf7jfqGUdKeTZb+hlDHSHgWcr9i/tstuQzhuvC7wdM8duLIzaMQSn54j6bqCN+D5C474iWfMbssxm3jvb9F/dZse+IuPlKecZsHXEP8FuP847A/UN+/+9n9OjRsvjii6M4SoUIfPXVV4YplBoUEiABEiABEqg2Aui3oP1nGMzWvzN//fWX/PLLL9KvX79sZUoZB9ZKH932Y9lHz95us1EL40BUFM9mtesaUEeMBSFxdEX22Yw7nmvJcSCuqRR9FvIFjQOxv5iUomuwY1yUjbFqHH1kLTxj5eoa4r7/SnnGbB1xD6BXxDmjStAz9vHHH+foEKKW5U8XT0Ppz8ntmiCw6qqryg033JCtK2KCw9Ome/fu2X3FNv7880/zskK63r17R1Z24aGFAaZnz57SuXPnYqfJHscLDh2xueeeO9YDjg7033//HauOOOm0adME8eTmn3/+WAaXKVOmyNSpU2XBBRfM1j3KxuTJkwWKWJwvqtg6In3Xrl2lR48eUbMK7h9eOOAZR8aPH29eUrh/cQRTqLt06RKrjng5Ih+eyzieYPYZm2uuucw5o9azlGfM1hHngNI+jsf69OnTBfd9vvnmi9X44vnCc9YSzxiua9KkSaZDM++88+JrZMHvFTLPPPNEzoOEeD/AUNarV6/I+VBHa4hCvqidSnv/4j5jaOzxW4j7jKGDh99enDoCAjpcEydOjP0eK/cZw/OM5zqKgD/uAwT849w/vKPx+8NvwcpOO+1kN/lZQQK77rqrHHDAAaZEvCvRjuDdHNVghd8M2kYIno047Q7uMdpk/N7Q/kQVPFv4DeBcUZ9HlI1z4TcXp47Ih98NfuNx+kTIh3czJE57hfR4n2MAhvsQVVBHXBuklPuHQXTU9yTOgcE36ol+W5yBCjiCS5w64ny4Nlwj+jZxHCdKfcbwfOE5i/OM2Tqivqgj6hpVSn3G8HvFb7CUZwy/uTh1xLXYuMpx+uvIh75Nqc8Ynku/MRzlFRLUEUwgce6fff+V+ozhHsRVnMR9xnBN9v2H/kYcwTOGa4z7/ivlGbN1RP1KuX/4/dj3H87fv3//WO/6OFyYNh4BeNUOGzYsm6mUcSD6r3jHQuKM40vto9txYEvpGvD8o/8bRx8CFviNttQ40NYR543bR6+FcSCuqyV1DaWOA1FH217FGWPVwjgQ9wDtMZ7rOPoQ5AsaB2J/MSlF14A6op2BoH2M0y/6448/zO8nbntciq4V/W6cr6V1DdDbxOnnW10r9ERR++voP0MfAsH4E+/OqBL0jB166KFZHUTUcvLT0QCST4TfSYAESIAESIAESKDGCaBTaxVNUBZjEBBHYYWBGzqfVmxZ9nuxT3SUoUyNozjEIACDP5wrjgEEHWz8xa0jzoXrjJsP1waJmw/3IK4BBHXEtUHiKJrt/fM/B6aQIv9hsA8DSNx8qCMMIHHqiKrg+jCIxrMZZyCGvKU+Y1AQxXnGkB51hMS9f/jt4bmO+6zg2kp5NvGM+ZXMptIR/sM9LyUflHoY1Ma5Pmtki/uMoY5gAsG7JapxFc+Yff/FecbwDrLPWNTBPuqGOuKZiVNH5IMyF3WNwxL5Sn3GUMe4z6atI84b9/7h/eB/xnBuSNT7aBLzPxIgARIgARIgARIokUB0t7wST8BsJEACJEACJEACJEACJEACJEACJEACJEACJEACJEACJEACJNDSBGgAaWniPB8JkAAJkAAJkAAJkAAJkAAJkAAJkAAJkAAJkAAJkAAJkECzE6ABpNkR8wQkQAIkQAIkQAIkQAIkQAIkQAIkQAIkQAIkQAIkQAIkQAItTYAGkJYmzvORAAmQAAmQAAmQAAmQAAmQAAmQAAmQAAmQAAmQAAmQAAk0OwEaQJodMU9AAiRAAiRAAiRAAiRAAiRAAiRAAiRAAiRAAiRAAiRAAiTQ0gRoAGlp4jwfCZAACZAACZAACZAACZAACZAACZAACZAACZAACZAACZBAsxOgAaTZEfMEJEACJEACJEACJEACJEACJEACJEACJEACJEACJEACJEACLU2ABpCWJs7zkQAJkAAJkAAJkAAJkAAJkAAJkAAJkAAJkAAJkAAJkAAJNDsBGkCaHTFPQAIkQAIkQAIkQAIkQAIkQAIkQAIkQAIkQAIkQAIkQAIk0NIEaABpaeI8HwmQAAmQAAmQAAmQAAmQAAm0UwKe57XTK+dlkwAJBBHgOyGICveRAAmQAAlUkgANIJWkybJIgARIgAQiE0ilUuK6buT0TEgCJEACJEACJFD7BBoaGmTatGmCTwoJkAAJYEwwdepUvhP4KJAACZAACTQbgbpmK5kFkwAJkAAJkEABAvD2woCHQgIkQAIkQAIk0H4IwPkB7f/06dOlrq5OOnXqJMlksv0A4JWSQBURwG9xzpw58tdff2VrhX2zZs3K2Zc9GLJhDZq//vqr/P333zLffPOFpMzdbWd/4H0wc+ZM8y7o0KGDeTfkpsz9ZvNNmTLFvEtyj4Z/s85X//zzjyQS0f2BbT5cW5x8dqwzadIkcRwnvGJ5R2w+/33JS9Lkq60jDsyePTvW/cMzAKZxzofz2PseNx/Oh/rGzYc6zpgxI3te1KGY2GcFzxie66hi88E4h3NGFZsP6XF9Ue+7vX+t8YxFrSOuqdRnpdR7XsozhnNZgcMF3i1RBfcB6f1lRM2L5wS/vahin5W4z5h9VvD+w/VFFZtv8uTJJb3H8GxGfVbsuVA3sIzzW0d6sPHnwXPgLzPqNfvTRX/j+3NxmwRIgARIgATKJIAGzHZoyiyK2UmABEiABEiABGqEgH8Ai0GuHfj799fIpbCaJEACGQJjxoyRQYMGydprry3Dhw8vmQsU/1Ai4s8aAUoujBlJgARIgARIIEOAM0D4KJAACZAACbQKASg6rNdDq1SAJyUBEiABEiABEmhRAmj7gwwd8JjEHzy/MSMkqodhi1aeJyOBNkgAs68wE2ueeebJXt348ePNb7Fnz57ZfcU24IX8/PPPm2T333+/XHbZZUVncSAxxgK//PKL+d137dq1yWnCZonBeDphwgTp3r27dO7cuUm+sB12ZkSPHj2kY8eOYcma7IdHOGZxgEl9fX2T42E7MOsA3ta9evWKNdMNhmF4d/vvS9g57H5bR3zHuxTnjCq4NjCNcz6UbT204+bDvcO9jVNHnO/333839xv3L6rgGUO+Ll26SLdu3aJmMwY4/BaQB3mjCs5lx7jgErU9w+yUiRMntsozFrWOYIDZU3iu495zzB7A7y9uvlKeMdTRzozAeyXo3RJ2P//44w/zPpprrrnCkgTu/+2338yziXdSVEF/COeL+4zBifTPP/807z/0maKKfcZwbXhHRBUYpHH/8P7D7zaK2DoibX4bUyx/0DOG926c2XdB54hW86Cc3EcC1Urg9z8kdcbZObVzBu4hie22ydlX7It75TXifTQmm8zZZ6Aktt4q+701NroNOUXqXQ0btNwykvzPmTlVSB1zvMjfk0V6zyPJyy/JOcYv8Qh4b74l3tvvivfV12jhRZZbVmSF5UXWWVukc/QGJv+s3smnS+rTzyRx4bnirLlG/uHQ797XY8V7/wPzJz//IrLUkuKsuII4e+4uTowGL/QErXTAdgzROMYZSLRSdSt+Wk87Ed6jj6efs2++FY0VIM4yS0tylZVENt4o8vk85Ze4d4R0xTOinfSUluFssL44668rTu/ekcrBvfCeeFK8Dz8SwXOPzvoG64nTX8tZbLFIZTARCbQ2AU8HnK6+Z/3Sltr/hIbOSC29FNt//w1u5m1PFV6J/ztOumv/ata2W4vsvEPoGT0Y9fWd7pekKgTrVaHkBgyinY36F3xH1738qrg//Cge2geEpkHbr/0RZ9ONxVlySf9pamo7yPjhvwAoR9AvgGISg/M4Shl/ObW2nXzyaen+8GOS6tpFkrffHKn6nipIk6+/IZ3e/1BSY78R1dCln5EtNxdn9dUKl6HPa/2op8SNqETE86o3pHCZPNquCWyyySay+OKLy48//mgUeo899pjstttuZTOxs8QwVoCir1wFWLZC0BmcdU72KzbaUp+hLqWhBvsuyz5Dzh2O/sX76Sdt05+QbqoPqtM+gLtOPzMukn5riVPAcOY+8KB00DGeWkDMyVxVGEdpx5zFdby12qo5FQzqV+QkyHxx1HDSQQ0S3oDtROafPyiJ2Weu6fFROvYcK/ojleRKK0rdqquIt81WNa1TCL3gKjyQOulUkY8/ja0PanIp2j/tpmOeBJxKdt9VEjvv2CRJsR3eJ5+Ke6LWZ4W+krzismLJs8eDdGVGN7XTDuLEMEZnC2zBDRpAWhA2T9VCBNTDwrvzntyT/fqbSAwDCAa87tnnqvJ7SrYcBw1SKxtAOj30qKCB89ZcXSTPAOKNfFjkt99F0HjSAJK9b3E2vP/9T9xjh4j34COB2eZebFGZqsaLhs03DTxeaGcHHdjK5VcKukLe8UdLpAiweq+7nXCypO57oEnRpkt19nmSuPIySWhjU4sCJQgGMRjYtDcDiHvXPeKqQVPGT8i5dYhL2QvxgQ85SLxLLhBHO82FxH3ueXEPP1rqvh8ntkE3z5j8V0dxIolrrpDEkYcXKkLq1Ojhnn2+yAcf5qTzrh9uvjtbbCaJh0eIE8ObJacgfiGBliIw+R+2/2z/K/q0uSefJombbxO4PqQWX1RSBQwgogpod7e9cs5vfZLdnL3pL4mXnxVnk42bHPHefke6/t/xUqfv5Px8pu3vqEaBE4+XxGknV/1As8nF6Q60+cUERnl4MsMYAoVnW+8jeD/8IB0OPVKcKVNNP1EiGEC8N96U1B77SGdV4kLMs2E/TzldnAMPkMRlQ8WZe25zPP+/xLffSdd//bvJM5afzn7H8ypr6PiDQgIhBKDk3XfffeXCCy80KRAGqxIGEHs6GEat01Qcj2ebv8mnOrlRZ0CnyfznwtPxt3veheLpuF1mzpJsO24dHNQZMnHXbZLYbZf8rOa7O3A/6eE7kh6X+XaEbMLZVm69MfdoQL8iN0H6G+YjzYXNF1TfEGAAyb+mdC6RetV59NIvrrazcnf4Ndn0/CyPgPvQI+JdeoUpJLI+KOyUp54pne+6N31UnR8lrgFE+1epfw0W+XBM2uE37Dy+/QnoGo86TlIPP+rbm940fZAll5DEtVdKAg5DVSrQtVBIoM0T8F55VTydIhZVvKeeyTF+RM3HdLVLwNMpxqmNtmg0fszdS5ydBugAcn8ReOSrJH/6Weba71/SAc9HDHHeeEt6HH18jBw6kP35Z+mw5fbS2Ro/EqrNhjf+fnuLLKuNHEQ9Q93dBoqrz3etiZlxkPGMwWCmPYl7/TBxDzi40fjRb01xDhokzoBtxVMjg6NcnJtukdSW2wlmd4QJlB/uTruLfD/OJJmjnQ7ZWzvPa+nsoqQ279oTcbWT4p5/UVgR4nzxpfTcY99G44d6lzv77iXO3nuKLNHH5PNeeElSm2wpnnoKUUig1giw/a+1O1Y99XWffU68a66PXCFvzMeR04Yl9N56W/simxvjh0mz4ALibL+NOIP2E1lXZ6Hi3T5rtnjnD5XUVtuLp7Hya03ixPSHowTCbCAUTJx8tcQEHr4p7RPA+BFV3Guuk9SmW2ksmHS77Orsb/QPHZ35YWYqa/vv3XanuHvtLyg/SBKffR60m/tIoCwCe+21V9Zg+cILL8h3331XVnlBmTFuwDsBRlI7mzwoXSn72GcohVrbyuOqMdq74GJj/MCst9k6+y31rwPEgQNkvbqbzVBH2T33EXf4TZW9cA1Fly+V6FegzJxrghMFZgkOPkhSGnHAq9NrgvNvc1xT/gW14+/ea6/r+P+gihBA/1SuG1Z6WeqI4uw7KG38iFqK6sp67qL6AWv8CNCVQSfhbreTuI88FrXUFk+nTzuFBNowAQwUdfqnzEmJpz9W59+HRLpY7/6mHveRMrZiIueQfxnrrRMj1mcrVrfqTo2ZH1aRDGVD4o5bxPHFwk3deoe4hxxmlNMIReapZdtZcMGi1+Hefa/UHfZ/4mhnKaqgM5/SQWsiE4LN0U5X4qLzxMl4dBjjwWVXaKiX08zzjQGu883nNeWh7w+BYa5XlTiIQdzWBeHMzMwPXGinjpK4766cKatzxv2gCov9pH70+yIa0gIz0ZIXntcEi6dhVVK7qrFDPZOgEJtzzZUyST2T59MwWuDoqWEDBhTR2W/umeeoEW9lSew4IKccT5VK9Xh2Zsww+xNDzxdnyHHiZO6Dh7Aten7vQvUOU++QlHZo6j54J6cMfiGBqiXA9r9qb01rVwxxjKFUR4glvC+DQlN4GnLKVe/4rFt9hEr7FRWYnSkLLSjT9V2NGQ89gkJgaShLv3iTJklq7wPSfVY9MFNneXQ7/z/i+MIOIUxhan/t733xlYg6V3hDLxXn9FP8xVT9tr/9j1pZuygyYkjHiVkdtfzWTOddrM/K629GrgIUH+7RJ6TTzzO3zLjxepmhIS/nW2ABsw8h01J7qLOMhtjwnn/ReDFjxlC+JD9tNIDY5zU/jf87wltQSKAYgd4aenWbbbaRJ554whgnbrrpJhk6dGixbLGPY+yAWPYwglRE2GeoCMZaLwRGDe+Ou9OXsZK+80bcI5N79RSsl9BRQwx6Gso6tfMeRmfg6vheVBeQP75KPHCPWSvBhsAy6+hgdn++/PiTuAiHpAZr6dHdzOrMTxLUr8hPg++z9beAfk2PFZdvcjj/mpIP3m9CJSLhDDUkTh/9nsx9yOEi43QMGnJNTQrljlgEoA9yD9fnZXp6zB0rc15i2z8NeKLyUoZ81VkcPQ76tzgaZjWOJDVUVkKdgSFBujL3trSuTDRcvzv4cHHgtKPtQbUJDSDVdkdYn8oS6LeWyCefmpeN98BDIhEMIIin6416Kl0PXWtDvv6msnVqptKS557dTCW3/WLhZe/dc1/6QtXbMnHPHeLkKSsSaoSYph2ELsNvlsQkXbtBQ445Rx8ZCsfTxfyMt8VTGuIiNFXwAe9O7Xi9lVY0z9JYnl1uGZ6joIGyBoNZ7/Mv0p20P8abQa6z687BBVbh3nwFCBRE7cIAMmKk8RzCLUnob7ZJvE5VmP0z7FqZe+Mt1Rt0injD1LsoyACiz6FM+NPc2YQed+EdrOH/rDi6Zk3ytRcktYq+A7Wz5V17g0i+AUTX/EhoZxfi7Lu3JE5WI6BPHFU0JS84V1Lvvifeiy8bIwi8V2Ttfr5U3CSBKiXA9r9Kb0zrVgtKM7Q/8CBGu4P2FOGV8Odf1BGDNxNWFLMvdTAXST7KzABR47ZzpDpM6Dt0jsYBRxinhBqni4l3+10imcFlw/77yKyTjpfuPuMH8jsagij56IOSWl0HltOmmxl+jr67ca5aELDPb/9rod7NVUcPYc4QclfFQ99On89Cghk/7pHHppOoJ3LyuSclhdmf+oxZMWuJjbxPUito6F51AEPIzUSgAeSzdBbf82rLCP3UkEEUEihG4IADDjAGEKS77bbb5Nxzz202wyXeJ3ivly3sM5SNsC0UgDVgjegsiaQaP9zlltUZ++Ozl+asvJKu0XSTiRqBnd5V1zYZXyX22E1m+xZBd9Q4ne9o4SH80IabpY0f2s1ASC2n73I6w1Md2/wS0K/wH7bbrho/Zuk40Jl3Xrsr+5l/TQ6uySep5ftKQq/J1bEnJOiafMm5GYOAXx8UI1vBpLZ/GqXPkF8QjBSJ406Sjj6dQX6aoO/QlTn3qw4DssD8IbqyQWnd1OVX6bp1E42uTA5XR6IqE3WPp5BA2yXgdOumFsptzQWaKa0TcuPtB125pwtDYWojpjg6IbEdg/JxXw0TUEMCQkpAsN5BvvHDXtmsHbazm4JBa5jA0yK14uriqfED4qmH3mwNXxVV3JtuNUk9jcc59Zwzm3SabDkJnbpqRDtORjFtD9TAZ74CpL2EwTKLjGfuj7NbsMHK1Y6FrLdOOhWMbePGNbmjLgwakO76jjtKFXUB4iy1lIbWOtAc8V5QL9CxucZcTxfps+IcE27Mc3yGE++Dj2wWfpJAVRNg+1/Vt6fVKpevLIPiDAaKaTpT4x9V7mJ2yBxtg71HHtcOgf47IaNsjlDjrKemzrgrxSDhvfpa9iwzh4SfFwpuZ7tt0mkxC/DLr7L5qn3Dtv2Y0RFlLZBqv55y6odZmCmEoGhQQ9wmG4m7xmpFi/NefkXku+9NOkcVCzCIBYl5Ruz6MjojxFNlXL4k1JPZSInPa355/E4ClsD6668vS2kfFDJelcePPPKIPRT6iXdCKWMBvMMrER6PfYbQW9NuDmB2h2BxcBWjD1BnsiBxNuyvCzb2NIe89z8ISlJ0n3vCySKj3zfpnFNPajKLxBZQdr+iBa/J1pmfaQL5+iDpraEqN9+0LDzurbdn+6dy3NGRy/J+/NGETXUPOlScjPHD233XyPlFdWWOdbTQawjTlcH4Z6WQrsymaY3P2nAXag0yPGebIeAM3CNtgdRQWCYM1qG62E8BseGvTGzE3r0jRz/w1LjivfKamIYKjY0uXmwWTtcBTcIOQgqcF4c8HXzDA9BD6CPE9V1tFXH6b5CO+1wkr3vv/erpPV1EjT6JvfYMTY2yPZ0V4331tTby+ofYwBhM42/ddcRZdZXAvJ4OsL033zLHnP32EUeV83iZejpt33v7XRHdlpVXkg7wRNthe53K6V/+K7dIs2bFt+mYsIbRmmvkJmjhb556aGalgBel1913TXmLV9v8uIdm+mhmh7PZJjL7xuuk4fobpYOGqygm3k8/6eyPt00yVxezcnVGSqisv54k/9D0GqrLhi0KTVtlB/IHK/iOQUy+h0yVVbvs6nh/N87SkALPmsyV96wtob+rjHj/+5+ZpoyvUJo4OiXb/PZtAt8nlGRm9oc6x8HrI3nR+dmjCQ2bMnPTTaRBOzXdCv0GO9Rn80hdsnGbWyRQ5QRarP3XdzY6+p6GnJHffhPRUDFo25xNN44UKhEYQ9v/CErRqmj/V1hBOi69pAgGVNo/CBJzjX7D60EHBiVr1n2FlO5ogxo0TGHdcTqjQmvhHnm4mP5bZsHKQhXzcN8z/QKn0Pu0QCEeZn/gfYswGwsvrA9FAa9m7bNZQX8OXqm1IJY/FJ0wOqHNbw+LnAfdGxMOE7PMtb1P3KGzOnfbOyhZzj7PrgunexPHHJVzLP9L4sH7NESmhnjTcUG+4HlN/PmX2V3q85pfJr+TgCWA3/XgwYPllFNOMbuwGPrAgQPt4cBPvH9hgE4kEuadECfUnX2vBBYcY2eL9Rli6AzCri20z7DBekWvuLn7DKgAQv5gXQnMSHd0vIpFuOWdd43OwNNP6Ek6LruMeBuqngMGhRDJ1xk4a60ZkrICuxdZWBKPa8QQ6HFWL2KQtrMzdfZo3PGr++JL6bEZqqzreibOOj2w8pXoV0gLXVPgBbTjnUH6oMRdt4p74y0iL75cEhlP11NyjznB5HW0/fc220TkvzrbIoK4V11rooUgqad9zKnnnS1d1YHSefDhCLk1T0RdmcaKaywvRFfWmKB1tmgAaR3uPGsLEjBect26ikydljaEFDCA4MftPfu8qZ2DxYQn/Bmppq6+PBDuSCZOyknv3aWNv4q33daSuPXG7BoOOYkyX9zbdbFCrEMx+Z/Gw8/oApxymdRrI+zcdmPj/oAtM5DSmH6y+GKBBhBv4kRdEPlY8Q+e/MWYYbaO+J0jDhOsBZAv8Dqz0+6TO+0g7siHxNX4gZhen5UnnxGobT4d0zMAAEAASURBVN3lrlJj0wjT6cke8214N9+mIafUYKPinKZeDyUqC3xFlrVppoJC26EQsAApQgwEGRTq3x3deJ7llmncDtpSQ1Di9JN1EXWN5x0jPq33jp4jo/NwN94wqOTsPmMsiBBWI5uhijasF6i/SujkIwxJWxZMb/Zefd1covfaG7po6T5NL7ehQUTDThlB+JWll8pJY56RzB5nHQ2DUkCcfr6Bgq7j4Rd4jqZ08DFtyhTproPVMPEy4dhwPOt1HJaY+0mgigg0d/tv4vD++wht7x7LvWqd/Wde41BsXnulJIJ+574chdr/LmpImaWhCQpJJdt/74JzmpwqSvvvZNp/74prxHtI40sHeU6qJ7A7+Ihs+clB+2e3W2ojqO3Jnlvb/o5aPwehpTRExIwzTpHkm2+LNecUskd4Yz7JFuOsVZpTR92HqhzCSdSRQqdHZMsL3Bj7TXY3HFhqRSx/+4l2H4sZI/xYezKEuE8+Ld4N6X594porxFlssUi30Hv7nXQ67es7S6rBsYCEeWgiSyWe1wKn5iESkP3220/OPvtss07HK6+8ImPHjpVll122KBk4RME4irU97DuhmHNUvlNV0ZOEJGjuPgNOG1dngBmK+Qr2Qn2GpDpNOKpzKCSV7DME6QzMdR5/ktGjOEccKgkd+6S231kNIL5xtCbqon8I45M66zRjBHDU+JUv+TqDZDMaQLCOqgMnTvwVEO97nYWn4achDtYELTCGyi8GoYTc/zsuuzuhYY8dXY8sSCrxno5+TeNKvqagunNfhoBPHxT0fEflBN1Uar9/GX2mrKAhy9Sh0Y1rSNF1jpx99pLUKSfKTJ3B1DXqyTUddGUY1xhtgTo+h+nKvNffaCy1mK6sMWWLbjV9y7To6XkyEmh+Ak7nzmJDuBQLg4UZIjJblY+dO4mj3vdRJHXkMeLuoUpMGD+grFTPCzMtfeDuxhiBMhAKKbXymunZIQGFuldfl15s0xo/Vl5RsKi5M2Bbkbl7mcWwe22/S/EBcUDZ2JXQ6e8mJJP1HOuzuL4ABwrC3jh762wRfZEa0Tebd92wxkWa03ub/O9ecbWuOXBw2vixjIbZQWgo30suoR6UqXU3FCzoWQuCxcydXXZKV1W98dyzzkkrIXyV9779TroOvdTsQWctcZgaf4JEFfjw5Et+/akkDjpQ4jZ23meNi1K6mU4eGhlMsXUvv1JSBx4irtbDff4FQfzQWhWr/PDXP8zLyZ+m1rcTOhBI9x50EHTSaeL98EPuJanyq+v5Q8XJxIGHN5qjM3xyBCHbrCzRx24Ffjo6i026dDbHsDB6XHFHjGxcH0cX1kNYLQoJ1AqB5mz/E/quNu26NX7obD2EtTMh6fqvr7MgdECrbbq7/0GSwnoSIVKs/U+O+VjKaf8dVZTHaf9FFzksJMXaf0dnI1Rz+19IUVZ/6X8lqW2tp8r4WbqwtGrfclAUbKMwczcjjjqtuPeNkNR2O0oXXYep15LLy5z1N5bUEUebGbg2XdAnFCmFFNfIA8Ob98JL6ezaX5WVVgwqqir3gSGUefl9AGsIQRiyUsLgVOXFhlTKgyEQDkQqzu67SGL/fUNS5u42HtTan4c46zSuxeVMmCD1o56S1NHHmz/3Dp1JDgVdIQl5Xuf0WVbm9Ogd+XktdAoea98EsBj6brvtZiDgN3/jjYWV8vm0rCEE7wQsdl5I8D4xxuNCiSIca84+A07vqSNiHJ0Brgt//ndisT6Do85O5fQZEjrejdNnMMaUQmx11npqo83Txg8N22v0JFvq964wf+i7TJ8N75wLsmshFSqqGo55apxL7X1AtiqOOoXGEe/KazRs5dcmi6NrfSU23SQ8e0u9pzWCiFvGNYVfQDs+UqY+KJ+cd/5F6d8Q1v66+3YTiSU/TaHvzlZbGN1U8s5bRZYq7DwRVA50Zd5OA9KHdFwRrCv7VtzTzkqnUZ1oqK4s6AQtuK/dzAB5++23ZfTo0XLwwQdrhKCmU4HBHDEqf/7554L4l156aZ3ZM1eTNH/++ae888478uuvv8pCCy0kK620kiy+uCqZi1iE33vvPeMRAev+iiuuaP66do1jj2tSFe4IIGCmtN47QqRIGCzv/pEmtzNgOzNlHJbOQlL/8qviXT88nUQtvMk7bxFnA1V8ZMQM8s45X7xzLzBeEBj8ylO5nqKI7++elFE46IJbiRuukcS/BtkixNM4fQ277y3JF17K7ou70eHaYemQWprRsV4WOi3eL+4994l7wEGqldWOiA6ezALfCy3oT5Ld9i5SQ8ASfSRx0/WS2Hyzxv0aJqthw80loYNzmaKLyd92pzjHH5M9bjfgreitv6756qgXWzVIQpUdqXE/iOhiY96Fl0jqtTckoc+B6Pod3iefiacxwRPqjQTjx9QrLpFe6s0SJKbzfMB+QYei7fN5dXq955EklEn9NhD536/Z/NnnUr18kvfckV40LXu0+jfwuwgaqKCD31kNlm1ZHI21jWfNzBj77XdJrbRG2tgJBZYuGJZQI2yX0e+nEay5uiSuu6oJjpxpqCG/0ZxMuviefD9O30ETcnYHfcGUXflBQ9vpc+jdebd4qlQxLh8aji/52INBWbiPBKqaQLO0//oO6zxE2239DUOcY4+SxIXnCd7/VhA2MrXLHiJqVIcHo4s1f/JmO0Zp/2fttpfUvfiyLTb2Z1IdLExITc0Zpf2XO+/R9v8IDcvTtK+Lk4e1/w2faGjNzbYp3P7DoJBp+82FwNtTlTstJVaZFHS+hBo+6jOhrhpOPVHcVVdukszz3FBFXDZOt+ZK7aV9gLFpRbVeYVrgMad/qVtuk8TZZ4hZuDyvH2aTFvt0zz5PJBNO0dl915LWGyl2juY4bpWU9jPoHFB6YkZIUtnA+ztOGJyg8qpxn3vwoelwaWo0hfdvZEEf1c661oVuzRjj+BOl65XpMmzf0HyqkiRx7tninHRCoCNO2POarUsFn9dsmdxodwQOPfRQuffee81133HHHXLBBRdIxxBv9zA4eF9MVwUtZoQgL/7y9Sv4LcCIWolZ5M3SZ9CLg85Aht2UvsyIOgMvozOAAQjvwih9hgZ1ykw+/2IYzqL7O12neg2E4VaJ0mcwOgNdiwBj1iDxHhtldjv/d4Qkzv+POJkQ2ZgJMU2Ntp0yTDz99M44tclsiGrQGSR+/kUc1QW4GurUrMGIvp960ycuHSoJbYOjionGcd6F6eQd1GHygnMKZo31nj5V1xQ55MCC5fkPGge8H3+S5EuvytzD1Dg5XseIJVyTv0xuNxIoWx/UWJR4GoHEhQFEJfEfXRu2WHg2X167mdhma7tZ8mfq2qskpWuQ1X/2RbCu7OZb0+sow/hxy/C0fkp/59Um7cIA8s0338iZZ55pBi377LNPqAHkgQcekBEjVEleQC655BJZb731clI8+OCDMmzYsCaDIiwAdu655wY29DCYnH766fLFFz5PXi0VnX10DtZee+2cc/BLeQScrbc0MXbhjek9oLEdA8JgwSPLeymtZDDhr4qdUn/Q3c4+N51KG7HkoyObxGBGBy2pL6oUPN4uuFhEBxRJxL/2eQu452pDOGu2KQeDFb/xAzvhCdig4aSSa6wrdeqVEVccnZlSryG6jKy9liTPOSuwiMS+e4v32BPpMGG6qGbdx5+IhClXHW0j77ldnPXSRgxboLN8X5ly/VUy18C0AQDTfBMBBhAM/vFnJUgZbo+11Ce87JNv6xouF1+mXiiqXND1Oty8NTvmaCiif4ZfK25QaI9KVVSfUSPKGJ67PffcJx0WTb+bUEjTZzQaQ9TLJ7XmupJ48lGJus5MuvDW/R+DmSCxAxiEwmjLkjjkIHHW7pdWkqkXkHfVdTbqmZ0cIt7Zp0udLooXOC36nylZPGb9j+y3kA14CEP0PRM2ZTWdQJWbGpLDPaXxt2n291tTki8/Jw6N8xYTP2uIQHO0//UjH5Y6VZhDnL32kOQVlzUhgvYw+cbLklp6hfRMkONO1Li/z4jG+smmjdL+zxhxt3Red6OS2//kiIzhMmr7r4qWeqxlEhZeJ6T9F73ef667UnrulQ5rFdT+O4ssInVvvpK9frOh/aOWEjv7A4o0OB5BoWQUaRoi1YS+UuV7St/NDcf+X2iVkA+Ktvx2yq+oMMYP9XR1NtxAZqlxG2t7dIQnJ9Z70FnG7umqmFYFU/Lq/4aeJ+yA8e7XmbpG5p9PEleoQ0qNiG37wa+YWO9vGwanrRhCsCiqN+ppc/lGQZA/w7MQmMzCpSZJj+5mJnY21K469zl9FhPBDBGMKRrmiHuqKkreeFMSTzzSVGGsM8uyMlbzZJ5XwcxjVfYhHGwlntfsObjRLglstNFG0rdvX/nqq68Euo+HHnpIoIspRfD+wBohfkOIv5yKGUAi6AygLG4RnQHa7802NrNAcH1OBJ2Bq/oId9V+JfUZZOJE6fDQI2msUfsMqjPATNU5WzQ6RPrvC7bRD8tv7xz1kJ9xzplSN+YTqcOaILomkffqa+JspTobn+TrDHyHWmxz7o23EEevMzt61X5QQh0QEzpLP44Yp9kpU00WR0OAOosuWjB7WL8i6D1dpw633eDIjdmrESS1wmpGWZ0NPF3iNUU4FZOUQcBThxAT+grOD+pABOeZVhN1Cv77iYdl3tvuEoFzd4CuTJZfTpIj1JFq5ZVarZrFTpx1TCqWsFaPo7HFAlzFpk7i+mAogSyiA7Tlllsu8C9/dsazzz4rV111lRlIoUG/7LLL5LjjjjOzQN566y0ZMmSI2AGXKVz/Q12wH8aPZZZZRk477TS5+OKLZcCAAaZRP/nkk81sEpuen+UTgBLRhrRC4wpjRxN5UBt8nSEiOqiIEuc+8dQz2rn43hTjHKzhqgr80BPqgSXqjQWpH3az+cR/nnbmjIc1vmgsPoTOChT1kpx+zJGBh4ru1MH6TPUwcE48LnSRLVsGvNOtOPrCDRMT7zLP+GHTNmgIMM9692Q8SOyxav70tFPtnnCyuGoAyZHMfcM+GKC6nXa2JNULpLnEm5JRbqvxrMMue4qjBhGEKkv+PV7qxn4udb98L8kfvhbHdjTVIOIiBr0qdGpF8t+J/npHUYz409fiNha/SyGEXGYKtLkGNaLmiMbRdy+6xBgscvbjC2ZpWFGjeVHxp1EvukLi6eyPJvLeB5JabyNxn32uySHuIIFqJxCl/ffgJBCj/e+IWRUQDBivzGsz0kfSh3v3Fuewwek9X+ni2pn1f7CjJdp/Rx015uiaXmz/07cAbY81tCPGPEKrQKFWf4o6ZYz7QTwNyTHrxmvVwyOZzhDyP7yRrTIfSTBAFe0fWHEG7SfJv36T5JOPyWw1ZE+76nJJfj5GTKx09bCEeNfdIN6bb9kskT6xboR7yGHZtCZ2eBwFejZn62zY9t1+RqmFNYS0hdBYmFnpHn+SuWz09xMaOz6OZPuHmgnhao3xQz3Jp6tCYtK32j/89ENJTtWZpLeogaxbV1O0p2vzeLfennOaQs8rnKSSun5AJZ7XnJPyS7slgFkgVrAYephEdYZDOhhBJqtBEO9vmy/OeyWsDtgfpc8gD8fTGTj67i5JZ6AGUyuz9ZqbW2fgqIF+ui6OXMk+A+qf0DIDRce6qc03aTxUhXoD748/jPGjsZK6pdPs3H8NlhTG30XGVTaf0TPYvmNdUhKnDLGHgj8L9CvC3tOdNPKGp+uWFRNck8zI0xuUcE3FzsPj5RNw4TyF/qW26UldRD1ojdryzxKxBH3fdjtHDR8aLjZHfLoy6DZSWHP4w49yklTTlzZtAHn66aflgAMOMKGtokC3BpALL7xQbr755sC/VVZZJVsUvMCuvz5tZYVB4/DDD5d11llHdt11V7nuuutk/vnnlzFjxgjCb/nl8ccfl++++04WVavvtddeK9tuu61gtggMH4MHDzaeZXHjZPrL53YwAWfP3dMHMmGw8lN5I0aaXc6uGsPbKvDzE/m+JzQ0kRVno/52M/DTTPdEiBuVhN77rGCWhXo8QOAp6HTvnj2UvzFLF+TStim2eAvMLw0H7i/JSy6SxPbbhub3tF5eJrawSaTeY6ESEv7JpIfioOdc6axq7KsFMfE8tx5gBpSCGRYrryiJ50ZJcvJ4SU7/W5KffSjOkYcZ/h10GuJcGpLEeMc1x8VZQ4aGInO0UzVNF4lPXnl5dsowTuloeL3Ec0+Ks9km+KrWW713l1ye3q6B/+1gJaiq/ji3QcdrfZ+rnlXutjuKqMeTaAfYOUMX2R37mSRnTJbkhF8k9cA9klpsUXFUMWdi4u47qKkRxL9IYMhsmhxO/jTqcVVIEur5nPx1nNZHn/sP3hbn32qogXz6ubgDdhEXM9goJFBjBIq1/+790dt/zKJK6BRwI8suI4729QqJs37jrOGkT0kuLdD+uzpDIHXwgS3b/qszh5EqbP+hTLdGENTRGDEeHyUd7r7XVBmKH69PH7Nd6D+0YVC8ZUW/I7Sho+114qLzJHHbTQLvVr9g0JpQzz3Hzi7RNj6VUYb704VtY00Rd9c9syGQEDojEXGturAyW3q/NRrhHsQV5IHSM4pDW9yyWyI9wr2ktD03fcxllpLEZUPjn1Y9kLOCmaAaQgvttNt/fe0YqjVWxdEZZomD9Dc/ShW0GTHrjf39t/2qyrv08zpLw9bM0D5IczyvjSfjVnsnAF0MIlxAXnvtNfnyyy8DkaD/n/NeDUyVuxPvBJsH7xf7jslNFf9bsT6DjHjIFBpVZ+D4HJ5i6QwyjpY4WUpn/beEzmA2DPiV1Bmg8gX0Bp7fiF+F/QYNHSMTX3xaZv/1qyR/+U4SOitXEL5bDQgIj53afJtIRhDv9jtNOHTgwELUTtgsWySAlNCvwHoqMuTkdP5C/+s1JT9534z1Zuqapf8Mu0ZksfjXVOgUPFY+AffRx00IXZSE2b5Fn5nyTxlaAnRlyR12k86336XPvvZ/g3RlRx2uD7cW8dobktp0q+bTlYXWMtqBxnn40dLXRKq/dP0BGDGw5gdk4403lldffbVg3f9QS+gU9bxGA70YXgAR5JVXXtGZghOluyqtYcTwCxb+2mGHHYwR5eGHH5b+/RsV5Jj+CcHxLl26+LPJwIED5e677zazUT777DOzlkhOAn4pmYCDBbd0QXEsVm7CYPkWsU78+puZxoXCEc4iijhWAaKJ4antXpM2hoXm1TiLEEcHLc6EP0UtZOL98r/G5EWmQWqsBo2vqd6kOqupHPF0MTIP4S3U2AFvNNE/szgyGPgFjWiIOH0WDzmS3o0ZIGYo5le8FszRugc9eGS8/qaphLPpxpJ45glxlHdWVlxBEtdcIZP1Zd/jsP+TBKYj7qsDzG8+r3zsbV+YIbfvsjJDvYcz6qRsdbCBsB0JDZ+BNSQg7jPPFZ3hYxJWwX+FBih2AJPwK/mroM6VqAK8Ls3aHzAu6g8kobF9E1tu0Vi0/r5lxwEycY3Vpfee+4qj3hPeiAfF03cXZpllRTuuWdHBX1GxaXSWiZMZhIblcZZbtvGQ1iM5/Dpx115LvY61U6PTb1316pDNN21Mwy0SqAEChdp/x7T/mfd/lPb/xx8FMyuMaBiMORtsUpiADhqsJL8fJ1b1W9XtfwF3i2Ltv8Z9TV9uFbb/8BD2K98TEyZIL539AZmh77VJu+wkjiqKbZz5Qu0QyoLiDetWwXnF0dCGUQTxm1PD1Kt32nRdc2yMQDGebyzJLwczU91TtZ6ZbpkxfpwWQcmRX1ArfwczGI8K9QGKVbGQA0WxvK153NXwJPL+h8bxIXnXbRIpfGV+hTOLBtvdMKI4PbWH6DduZA46G29kFlj3MLsd457R72VDy9jndZaOYXEvumt/Mkzyn1ddjTksKfeTQCCBueeeW/bYYw+56y5VnKnAyfOKK65okha/bcyuw/imh64TgXWAoojfqI13TCXC5RXqMxidQWb2XnSdQaPzYyydgeqmzLqa880njq4zm5Ua0hlA91LIwdPT9U+zUoX9BoT/TS3fF3HqxdFnGcYxRApJrb1Beib/O6ONA6Vz4vHZywjacKE4zkhicIT+gvYrEDI5iuA9PecGdbzAbBSsZVqkX2FCGq+8UrpoDXc+S8eeCTXKuOuovhLGuojXFKVuTFMaAe/338UdrGNvFWeH7SI/C6WdrXgu6MoSCI0J0f5FUh2F83VlSdWVuRtuIC5C4au+E7oy+UINt1UmiSqrT0Wq8/HHHxvjBxY7xzobZ5yRHtwUKtzO/kBIqqgN7iefqAevyqabbhq46NYWW6QVW1joHFO3ITCY/E8V0JAtt9zSfPr/w6Brww03NLtefPFF/yFul0kAA0xHB7cQ77XXc8JgdXziyXTp86qBwbeod3pn8P9ZD1Ac/uQzkbfeKfynAxArSVWgGPGF4nIWXsgeDv1Mha3JEZqj8YD7zLOS2mxrSS2ylLjb7yzusUPMAu7eCy+JQAGE8U/veRozFNrqpYakNiTuFVenr0an8CF0QM4L3Xed6CDM3GlAeg8Wih6ZNmb6kpS96WgcZivuRvou8MWLt/vtp6OGGVEPXyNfBHtU2bTV9OlXQAXVCwOYtihYVBwLnUNg0MgxfvgvuEtnkVuHaxiWdBPt5s/u8T0jJpSFP2/Q9pSp6b2ZhQeDkhTal9C6ZkOuTfhTHF2onUICtUSgUPvf4bEn0orliO1/zkzJSX8XbvfRL4DDQUYS/hBzbP8tlhb5tO2O/YR35dy6kH1S72FKFTSTNFQYBEo4G14Fi3EXao/seiBxLsDRsYlYQzOM4V+PDc+OGStHHJ1elwnGD4TNuOl6SdSg8QOKdrC1ykp8lmMICYdWfUcQ6swbeqmpmKP3zlln7ZIqma9ENOsbFSjJ8TsrfPFV05R6PxIIOYMZpyH9rvzn1fHPFG9aIveQQCABfxisO++807xjAxPqTswEgb7EzuwIS+ffb9/T9tN/rJTtQn0G6AyMyTBinwHnd3wzOeLqDOp1DSlThva/rVBnYEm0zifei0nfWhuuXZcrpDreTz+JjH4/fVRn+csGOmuvgoL6eMsunS4R7/JC/YqQ88a9ppBiuLsCBNBXcv/17/SML33PJG4eVoFSyyvC6so86KW0HxqmK0vAQGidyTDmgRNGlYleQdsTGD4OOeQQ2W233cyC5xjIFBNrAMHaH+N1UPrmm28aQwVmcmDf6quv3qQILOgFCZsxsvDCCxtjCjr548aNk1VXXdUsAoY8mPmBsoPElvf9998HHea+Mgg4A3cX75bbTaxvT0PROIcfakrr+KgqQFScPXaL7NHv1dWbPCbfCceIugFmvxfamIVFtOadN53ElwdTy4pKiV7xHYbfLO5pZ+UWP9+8Ytb8WGUlcVZbVeDt4t1zv7hDTkmnK+ARlltQbX8z68FMyHQq1aDgLLFEwQuavc1W0umxUSaN94F68+09sGD62AcXXDCbxVt6qex26MYy2uH5Q9e00bVCcC2OeglVu6BhLyQYwFTCg6vQOVrjmPfZF9nTOgO2y24HbqywvAjura4bgAV1EfvbKj/wjGYJ/vxLYHa7E+F65Dc1cEK0E1WqOFttIcZYqgU4WMh3QKklVW8+KDO//vpr8zdp0iQTpnLttdcWeC8WEqw19s4778iv6p230EILmZmbi2uYOrO4coGMcI4YO3asWUNsxRVXFPzlrzNWIDsPxSQQ1v53eORxU1Lk9t8f2mitNcTRNiGqzNYFBLPSQu1/8oYbBSFwcqRY+59W7+RkqfUv1vBhPzH7o9Nrb5jLSvw9WRbsv2nwJWqoKis9r79Ret54i351pOHwwdKgXpfwWMa4o9BsEZvffjq6boOHcCYqnr6fnZXSIVLtcfOpM0S66nof3vMvpnd36yqJB+6NvW5ETpmt+MUaO6yCEu9b/GE/ZtFEdT5rxUso+dTunfek1xjSEjydzTMn36khU3LCF+JqTue5sudLjv8l3f5ryKusYN1Af+iY7AHfhobos2JmfNsv9lPDzcCJwrNx9zt1FG2E0n/q7WzF/7w6SIvwLxQSiEFggw02MH2czz//3Bg3Ro4cKfvvv39oCRgnIDIHQt5hNkix96t9r9v3S2jBMQ6E9RlK0RnYdUBxeieGzmDqFI04kPmde50bf5PNqTPoqGGd3NPPziVVrM/QTnQGOVBgxNB2Waaq/kYNHFjjw/H16/xpvYcaHcecvfcsOj7w54283adPOryyZgjtVxQrLMY1FSuKx8sgoLM/PI3sYUSNwanFG9vynFKxdmFG3PMvEtc6WhxzlCSHXmAPlf3p15WllltG6pboU7BMrLvs3T8ynUajWcgWIf3rgqU038G65iu69UqGwgJ/ccQaQD766CN57LHHjPeBPz/W9sAaHfNaxbUehIIEMtdcjZ1Us8P3H8Jj/a1TkyfoQAti8/TElOUQQR6IzROSTDAD5fnnnw87bAYW6AjY2Sc2IToTxRSQNi0+bacC21g0slgnBOkgdrADD444cf1tPgwq48T6tZ2e6Xo+bY6MYN+0zOwbs2OtNaWzdiQcDZPWcN8DMmvfvSU19hvpjljcKjN23F5cX/o6NZ7ZiZkwpM3xHUsu2UeSb6t3J/LpQoZuv7XMdrH/cE32viT0XtvuTIOu45BTV19Bll8yEzLLVaVm/n3trINIR/OAn/+Yo6GdOmaMH552UBpOOVFS++8jXsCMkzpdj8ReLxSnc9QLx5ZVp7Eu7THc05SPha+q5tmyz5enigOb358mbBts7P0PS+Pfb9OaewOPh4hi8+EZm62hzKzpao4qL6cXuC4Un/LF7GzQsGZh98xfFdzvpG/HdFVs+J8z3yGpU6W35exmPO0KMeyk9bVT+abAsKDfrVKhUD7/Oe02nrP858ceK/Rpf3tRz4dBDQT58KzAy9YvUByjLkEKZPtbQHpz/1SBEkfiPmP2WS71GcNvBfcD0kF/v7bRnaaKUC/gWbPvW7xrO6mhow4GEJWpCFmXMYglVPlg3xuzvvxKGrQcew/A0s/NGfeDdM50kOboGlY5z7cq/VLffid1DbNlii/0mjlh3n9JNQKoasTIHH1/WsH9iHrfkSfoGcMzZ3+TttyW/oSTAmaM/vxz2tPOnh/OCkceeaTsuKOu2xIgDz74oAwbNqxJW4V1vc4991wTSic/GwwmONcXXzQaxJAGITgvuOCC2P2X/PL5PZiAs5l2wGEEVIO3N/JhEXWAwO+jbszHJkNCB6VRxPEpFaGATJ73nyjZTJrZ2he07wDR9bmykgmRmf0esGHb/4BDobvqtY9SZ40fCQ2bePYZ4hw0SJxFFmmSJ2c2mdc4qGqSsEZ34N2K93nQu8bRd5DMKt6WOFqGdooNAQezN1RQJtqirjCMoa+PEBn63igk3v9+zR52lloyu203PB3wdttxV0na2UM6+xdrOjirr2aT1NynbaPsJ+4HxhNghz+8//C+ravL/kJq7hojVbjAc4Y+fFZ8xhC7z1HHOsEaO5h5pmNLPCcIyRIqUMxZ8c0cxS5P+9sJfe+k9NOKh3PiDzNVMQMVz7H2Dfzh+rwl+tjk/CSBWAQwC+Too482ebAYeiEDiC0Y/WfMBoGR2a4jYo/5P+3YAO9jvFsqYVAN6jPI9+OkPqMziNpnQD09HduZSBG6ndh9V3HWXcdf/cBttFXTVBE6J+Mg6fkd3Jqpz5DU2WqdT88YP+L0GdCGtgExTmMwZuh9dtbul3U8C7o0M9ZCZA51UjNeaRjThRlAMo42KCcRw3ES7+mo/QoTzSNTUX+/ormuKYgJ9zUDAYzhU/ocBEhOn0HDVCNUtREdm1dU4GibkZSOH4r10vzjpKwTpi2gCj6L1b8KqtgyVbAGECxODmPHWmutJTBSQEHxxBNPyLvvvivHHHOM3HbbbVmFBjrskCgGEDsLxeaBN0OY2GM2T1g6LCJWaLH0JVR5hoEGFGl+QSfBdhT8+6Nsx5mOasuDwhF/caXY9YeVN0sNFdYAgk5Q/vU7220tne9SL7o335bp2sh1yljlEV5qysorwcqTLbqzdrysMhqdsBn+Y7oOhlUINrz3gcyEx3YBSX7xpXjagXPhwaUDZdTL0WmQKAMvMO+rr5vUNac4fd7s+h8pdIp8dUG6jtrpg5IdRgf/sa5PPWPKRxosqD3jyMOwmXOd6R3qyIApmhkxBhB9fuxgtZOPhbmneee3+cyn1gXiqRLFXxezs8B/YGyVxQWSNTlU1jOma7F00kE4FCCOxuMuVt+Eb92WWRqDdXohDr6a+tUheLYbQvLVLd83+8wlRqenyxaqU+fMtGpXFXHT0AH1lVson69qTTabMx869PY9iN+n/cuvBNIVG8CUct9b5RnLXJy3xOLZTsOcd9+TmQGKL8sB79pOmQEOpptOxfpFmXvrqCGkY+aZ9V5/K+eZtWxtOR1feTVr4Juhs71m2jLUCDXPCqsLFHqpRRaWiaPfsFkCP7t8/kX2fTfLhm/RlEHv2MAC8nb6nzHca/y1lqAtRfsO5v369ROEr8Ssj5deekmefvppufTSS2U+HXiuu+66OVV89tln5aqrrjIGp3322UfWWGMNM3N0xIgR8tZbb8mQIUPkyiuvzHmO8cxiP/oaCLmJuNjoQ7z++usyatQo42hx0UUXNTlXzon5pSQCWITa2W0X8YbdlA6Dqcrq+kcfT5e1qBoE4PkWRVQJCU9MBwtgaptRTKCkFPyW89bOctBnMI1/uv0vWI6v/S+YLu9gh6efy7b/iYvOl8RJJ+SlaPzqV3KKz6usMUVtb+FdZfszMBR36tBB/tl3L6OEL3RlSQ0R2vnFl02S6XrP5qy+qpmxkPKFMUqcfpakrr7epElc819xjjoitEhjVLfhKeBx36dPTloYxlNbD2g0fuh7O/nko4FGq5yMVf7FvuNxHyD49DtUoV+EP8z+hCGkLc0CdTbZyPT7i90i94GHdI3AtMOcY/vqyOSbdeaos5X33Av60tB/GqcdsehDJeNEg+P+tXtSJ50q3qVXSDfdP+P4Y0QOPQRJcgXvAPU+9zSOt6ijhREN0+wh7Gqmj5+bgd9IoDABGDzgTIq+FiJt5K91at6NAUXg3QFHG/Sf4CTqf2/Y5HifIB2OYbvY+MHmK/QZ1GdwMuFcPO03R+4z6EmsAxPOh35DMQOI98mn4kKZrmv3WS6eLiSO0bXpNtjfJAoMkhL7DHWjni6tz+BmFK9BdamhfVhrC+9GSOJ2XVNj0P6htfdUZwGDmBHMkFF9QqAg3ej30oe6qYZqlZUDkzXZecoZkvrvVWZ3lH6F88036SKwDpuvX9Es19SkstxRUQLqeJDTBwgp3NUQU86TT6eP9lvTGO3wxYk6ngkpt8luOGDCKUL7BXX6biomnt9Au/TSxZK3+HEaQBQ5FGIwOkAhM2jQILMQub0T22yzjWy//fZyxBFHGM9QxK0cPHiwOWyNCOiohwmmdUNsWqvcjZMnrGzuL43ArJ12MAYQKLw7qnKg46gnTUHYr5qsyIXO0bBRVjrfeofM3GdgziDFHsMnYuz22m5ncfRZc+fqIX99+K56CXQSTxvMOfrCqlcDSr2+UOp1MNOw7tr+rNntzjqFPnrtstlM2fbb7M03tZtNP/X57/Dyq9n9jho/2oXofUipIrpOB4rJ336X5LffSSrjaR90/X5Gc4LCVgRlirFvzpqrSwrh83StoDpVOifUQ9ldok9gCR2efT694JkenbXlZoFpqm2nVYKgXthGxz5ooFKpAUw1XX9qxRWy1al//Y30OyO7J3cDhrbk2HRnNgWPc3RoM+KpMaRhg/Wkg87uqn//A0FaF4OxAOmUCe+H2V+zoYTJiKeDSCjy6nVRVniW1+mAbE6Yd7G+Czo+85zNKnNWXjG73RY24NiAATmcH2DssDNorMEDRpBbbrklxyiBtvz669MKTxg0/DNENtpoIznssMNkzJgx8vbbb0v//v2zmB5//HFj/FhUjafXXnutUfThIGaMLKjh72666Sbj2GDPnc3IjYoQMCEtht1kOvGeGj/qMr8PxKu1973YiZAupe1/3dvajo+fIO6995vFI8PyuWefJ961N5jDnU4/ReYg/IWKs4A6Q6y/nog6Y2BxZE/fCc6Gjc+KSZT5rxLtfyFFqQmD4/uNt7X2H+0M2hT8YRuGkCn6Tp169BGqW643nsVYgy9Isdbx1dezBpCR0/6R7xdfWI499tgcBb27nhpHMwYQ77FRIoUMIHfcZRalNs/AVluIowo7v7iHHpleLFt3zllrDen4/FPpha79iWpwG8zR5uPPbgddhnVSwEwQjJVwX6L+NoPKq4Z9xuM3gtcvHCOSGQNI8torA6tu3mEwgKh4Dz4sEmIAwXPu3jciXYYOHpztt01v6/94z1glH/oigQaQTGrvkcdMiFXzVfsdjhoEEw06Wxhx7CkkEIMAHEsHDhwot99+u8kFJ86rr746W0Kx3zkMINCnwAiC90K+4L0Cw6n9zD9eyvf8PkPCroG3p8a5j6Ez8NZcI3t6V/sDji5ujXVGgsTTcKpmgW2dLdZbdQZ/v6gKTlWuw/jortNPkvqekA8+apY+QzLjeId6xekzZD3Pgy6ohvaZcOAZA4g3YqRIIQOI9iHtdTtrrB56lRjLq7IxfVydKCI/N/3XF8kYQKL0KxzMDIRstXlOv6I5ril9Iv7fXAQc1UuH9QH853Rh/MCfSkLbeMzybg4xod3g/KhriUFXZtaY8ek08s+ZDd+FA6utkn+41b/TAKK3AI0llBthgjVA9txzT7n77rvl5ZdfzhpA4CH622+/NQnf4i/HhnaxBo95MnEc7X5/Wrttj9k8dn/+J9YlOfXUU/N3Z78/8sgjZmBnZ5TgADwocL2FppFmC8hsoD5WaYn45EHKyvw8+I6BJoxKOFccTy50XODFjOuPMxUegyZ4j3XWfFaQ33/9Zr8OODGN1NH1ErrefqckMgsDJtSAkZ826etgddLtet/MnZmbbmwUih1eec0oz3tdN1xSZ51mT934qYO9urOPMsYP7Jy9l8Z+1EWObagz+fchImoAgfS48BJpGKUDGp0p4pcGtfB2uXZYdlcykWxS14STHkQndMqq/zq8+efN5uuuYRdcndLZRGbMkHpdbCmBl1pGYKyBYsAa8RJ6H6107tRZOvpY2P34xDNmG3dH6+SvSzaddu4cXbMC4vXurX/zmFiv6NAGdWqz+fI2KvaM7be3iCqpID1V+dDw9BNNFoTHYHLms89Lp3vuM+k8VV512npL6RTCwSTK/GcNn3ZfF4QUKJDPO0yfiTPPESih5tr/IEm9qoNdhD3wi/Krv+Di7J7kwf/KsoYyF7+j7DOWTVV4A787/NYx1TyOWG/+KOsXYABjf9c2JGDQ+fCeCSoPdcS1QfBs4hmNIrh/CL0V9xkDD7wD477H7LOZU8ftts2+e7COTHKTjcUdfFBO9c37T39DPU8+3dx/c1BD8+T/jpx/DRJ5/U2TptdpZ8m0u/6fvTMBlKQoEnZW93tvZpiBYTjlHhC5QU5BBFZYLjkWRX9AWEDAZT0RuVx2QVZURGBRuURBYQFh5VK5b1GB4b7vYxhgBhiGmxnm7K4/vuyOevlqqrqr+nX3634vY6ZfVmXlERlZlUdERsTvzRxpo2uLviDvaq+MT0D5X3Yz4z49cBESfGmPiNE2/tgfmvl3ipBD5oc4FH/0U9NTPW1W/sympldU9xfI+AAokyqeJ+0+6d2E6ZjEeEwro5nxaGIgpGBuxiyVjl1aB5t1njO36LzEszvvvNOaZeAb+8IX+hlLPMO/1+67727OP/98c/XVVw8QgFx11VUksc/jczx1sc5AIzV+MtJm8n8GTYFgm62NNT0lhxLKZ5xtilW/PHlMEoDEHJnrx35hD3sooXykODXeZqvEE/qhmKAKz6uuL0f1mbmyzkBTU6HwjX8zZQQgAqWjxSH3bXL6Mjb+wnB053/NmyUsyyELBbRMk3xNYLe6tNuXjBFBaAQyTrcC7IlJOWSgYLVg9KaFoa5hGV/5MR8owFDjp/ODjvU6FjzxxBNmu2riV155xZx00kmGuIsvFkFGFUpbfc6EYxcxgZi3xFdSmlAslPzl/6huUOU0HVo5LpRvuz2ym1wWk5yzLrnQjBamYbcD9IfmzIuAHgqr1S76ifUkawHm0Tz7llrldvszfBUZmfPx/RZecJEpy6EZI+Z84xD+RgS9wiQFgu2FIbbyylESq5HCSWQxkdUj+4/ytdebwu67Rs/1AlNt4WlVQQzz9JGHVx5V+1HT+dBTICsFMIN1YVUAwhh68sknRwdBspTBWPLBBx/Y8SC+x2Fcgd+QZXzJUhdp4muGoLpmMHv/v6xF2HThP20d8QxgIpZP/Gmi+cxQ2lf+jnxnVVN5c+R7nyvfHuMnc9J8MWFpBSBSatqawch32+iagYOZCnnWDEGL1gzgEsqBQPxcWhAzpoFjjr4S2by/9hAKvtrEDGAoh2TLV8iafc8vLlQBQqryd78fxQffTdf67K2OwyROWoNFhcQv5J1RHyNZ1xWhvCvBT08cUFJSmwrMIzHI06ZYVn87AihQ2H8/Uz72+EpL99rPhH+TQ7iy341DWSxPRPsesa5jeI9lPddJ4AUgGXsDB+YwJqbJIAwDDyYaTA4EICzQ00Bt3SuDTx2f18qjzzRPWtlrrLGG4ZcGmNOIMxEpm8VBEmMxrRwYVrp5HMDMS8tQjWfzogIQ8mUFmMUwmtjs5GGGw0CDSYWgQoH29wmzOQ6lvb9iwjPPiYQfCz65mllETmLGmXBlKUuUwC30yXXBKQuazPzxCWaJfxb183nzTY84Nex97jlTOF6EIOuvJ6piwuYQrY7y8f9twutvqhQi5q/K3xNhiCxioj74+kGmJKe0wjvuNAU5zT1Kyiue/StjMK8gtAhv/6vp+4bkwYxGFQqycY7yV+MWiOAD4DSh++wj1OBuud0+6xWmKie3OAmGs+xQbNGHwkSFFuFd99g0+qcgJwlgbmpZZWHeKC1GidkGlxaah9C+89VTMYHgpPndNCVhqOJwHQjELFfhJz+y+fK+m/qO8Z7EmYluffHr+DsWyqnc0k3C/JUTvYVnnjOjxPZ2QXylBCLk4pRuKH4ByrLRHPWTk00gi1BYJ8ULf2vGJvhRidfFvV20Og9G16AfyUL8tHDK6JHHTM/kl03Pl/c2he8fVnG2K99SKDZay//+HWOqjKTgkK+ZRbZXFg3zzALLaEiivYPGQpfQhbx58/HdAVny8Y3xXQLY9WVRz/igzCb7oPqH+Pg3qTiShDEiK1OEeng3875jMGwQgOR9x9iA6fgX4SjjR/kCcUi8a2Ux3XuEvGNi37cgzsLMppvAFTLzhBnRJ/HFJ56qUGGrLcWHjzBYhW4uhF/b35R+d4E9PV647Q4z9qsHmAXHHGHG/PN2pijC3VA0xsrHnVDJIgLXPhmrRjnjFw/CY44UgesNpsB7L2PVKMGr+ItTjdGTaiL0KJ9wognVdq3YEO+97CIzWsqZLe8K4I4RNqLOH+jC2Om+K/RxvJ/rFNO0x3/+s3xnAmh6TpgwYaFyP/nJT1ozmPEH+OACtt1220QhHGa0EIDg6Jx5FwEW7ztrCGCHHXawofuHd2zrrbc2t9xyi7n99tutM3X3ub8ePAX4jmAgMueZKiPDagButGGuwkubbWrmy2GGvv+73BgRppQ22NQUTpP5QRyiB8K4DoVBE4oA0joSrTIyAvneQnyQOFD4V/HHJXML87+RU52lLbZeaP5fRITyBWf+d7LXvZz/2c1Fg6Ay/5e/dyQTdOL8b0TLwYVC1cedG9eUazGzWVpXGLZVKM77SC9bGirjnfmNXxqwvufHeMT3yNiN0LJ/dq3kxDTu/fff3++vR8bGuWf+wow++N9tgvLBhxojWqXBNyWUNXcw421TvvFmUz78KPHd8IFNExz2beMKgBAOWcZXFblw8fFmjAjFSrL2qgeBrCMLO+1YL9mQPdc9hNsPBemHABGi0KcW6BzMvoD5n34ZyRCI0L0ge4TyVypCD77rPjkkVdppBxPK/G+mTjWcMA9PPb1CJtFyLpz1ywEks2Wce5Yp/+tBNj4UpoY1pSECWvwaheLnK/z7XSbkkI2MGUBwwH4G85uyILL3/o+nQCMUQLsVnspjjz1mfaRiMvSggyrvYZ7y2HewnnT3fu7Yzrihe4085cbTJq0Z4BkURYM6L1iewXbCMxC8Q9lPlp54sibPIPzEsmbmoYfYfRLzEvNRSQQvJdk/F+X7TFszFGM8gzx4LhAtr56bb7VZ8qwZXB5FnvqypC0L78LlGRRjDP4sZWRNEwiNCxdfIPs0OSAmm/3ygYdU5vI9xEqImKu1fJPrbzTlI47p1+T89jdMYRfp1xQoPv9i9CSocWo+SqQXjPXnn2vK++xvY9x1heXhsNeLrStmH/I1Mxbzqg4ktkn8nwZyAI/x3oj/11F/ucaUf3QSzoptTswv1WqTU7y/HCEUCI4+wpSFH1C4/wHRBHnGlIRfGeeVhRdebMo/+Zl8OPLxyPKu8Hs5HL744vKOvd1RVPICkIzdoadvWcTrAr6eMIO0KgDBfjigGiAq5EiqPp4nKY2PGxwFCiIAKcEAqQLmr2pvwTTlwBDGSeHK/5NT3N+snMb6y3WmJD/TK58WQgARjEQgJ/iLt1xvQqShVYaxPiv88RJT2n1PY8QElnlKBpXPy0ZW7H5aiakMIlKSmS2nwHvk1Ig6X9O89cK5snjq+8u1pvjwowYHWWU26AhLOA0mpxEtN59CttxCBBH/bcoIdGTcwjFshcVZr4buf46d1+IfLjSlL+9jhQ7m8SdNed8DKw2rnpLjhn4IZbM+69ijzeItZDYEIngq/vUWM2//g0zx2hvEduiDpiwMbtMjggPeq/n9DBxUWwswrbsEdPwEXcZIKxySzQCCiTiwuRluzA67oPz5T61glPEh/Pn/mJL8MIknnDdTlO9derkCcrKzeMkFCwk/eAjdildcakowQe651xRE02MC2h6yeC+54wunjP/vEhMglI0B79m8C883PTvvbnpenmIFgKUttqmMPbxnVcatzSbC24IIb4LVVlto/IoV21W3U4VZBGy4YT8D/FVh0iKoWE3aumyKTd9nn33W5lvZOVVrI6p/VsCMnYwrvO84WGfDr3nYsOv6wc3DtZY3efLk+CN/3yQKxOf/eaIJ1QhLdfZJPxJfPIEJL/2jdUpcPuQbFQxFE8CIJoALbDSLJ55QcWbpPpDrevN/QdLMFmELWlh55//ZwhhfRDbrBU4g5pr/KwK+GKpdewtjjPkGQTjzSj0gLYd/+E2fPj0x+YsvvmjHDZ27SnJKdJ4Irnt/cYYJZOws//dPjJHfWFlDBHLSvqylMCbjj0U2ky5wwtM890IUhd846zsuikm/4LBGJ4MyJt2wiNlVcbjdJ8JCe9hIDoaUZf4Ke2XtmwD0CUxA+gRTOiMZCuLLyPzlygpzTgRqfaKlwa8khx3Mx7P7SSP3hUsuNAMcklafFv5lNzP7wH81ff8r6wP5JjDTZ031xccvEQYGRx5uCjKWePAUaAYF0ALBtDiAM3QVgCQdhKpVH+ur999/347rHKphjCCOtRdjTTMEINQfXzPAM5BZPjfAMzCXX2rMN76diWcwT77xBcsK/0iYhyoAodI5shYfvff+piiHJpvNM5gvWqk9wuTELG6eNUNRDuwNFyh8YSdjTvqxHGD5oSy+5hjzXyeYpeSH6eBSVSCsbQ1EaFw4VRi+NaAggooI1lsnusxyURCBV/jY4yY8Wfb5zrrCyKELfDRFIOuKBT8SawAHHxj5wY2eyUW8TfYk/7HHi+mRRc3oDz8ysgONIEubosT+YsRQAF5ZSfzilPba1/RygCyFV2YJIgd3CvINcTCnlGHN3W4iegGIUPyRRx4xmIti4v3Rj36U2Ad6ahOmhZ42wF438NRT1ZO6sZwaDwNv1VVXtU9hpjAhc5IJpojGu1lRrQfWWSffIOmW4a/rUAC72yuuEJl8mPvF3c2idbKkPUZtPHjqEVP+/tEmFEGDkYnEZVDD2Az+/eum8IOjrDaB6O4uVBQqZMU75HTgz06pbEBE+yISnsgpwAVi7mbmUYebxRGS5IWeHjNLGKXj0fI4+9wKbsJkNXJizMIqK5uCaGEE/3aI/QbK2LEUZkmv+AOZJ6fAZKeZt8auTB/IN1p84B4TilkUK71+t3IKAhMBFmQTOE9O48/86Y9MmVNwLYZATprMv/QiM/t/fmnGyQbVwKBeUOqvFYa0qNxyqphJqVuADQoAI4pfLQEIG5jhJgCh7TgiDoT5UP7290SFVIQWOBtlkV2Fsvj4CI471vRwQrhG3wYyBxXvvNWUj/qBKV8oTAy0EV3hx9afM0VZmAdok6WBCGTfu+Mms8wll1UW2DBuXcGtMKVwAlgQoQ3v5HCDt6unUjikcNNNN1m/Hmqajbauvfba5vjjjzf47HBB0+DAPA0wz8DmfMaMGTaJ5qnFvFOTDponrew//OEP5uGHH058rNo0rDO0Tv3u0GYiPgvwfSpwrWVpXK1QBZ2YqsjD1FAGKXTLAzC1wZH6ZFtogbgPkzQZ1l7LjJX3viACAWDOHruZBQnpeoVOuimEZvOdNBZPEWR9eNYvRYC4oxl14kkm4EQdNHOEHyURPM77wZFmARtqyQ9d6IsBtOQbv+r/TN8vzjR95/1ezEPKGqH6DWIq8bemZH7299vNnaWimSj4lmQe+MjBhTaMlTIRlJRlLBlQtsz/H152kVnk9DNM7/kiTJUx1Z7Mqs7/5RVXNPOOOMzMF0aodJRZZIMNxPn24wbTnh++NtXMrZrDcGmBZlsSvfR9wYRHAC7xdkocpi+1f+TWvC/tKFfHOA7/6LvLs3qQ5x0DZ2Weq8Yi91lgedHoMS+9ulDSVVZZxbwljA0YbxHeh3/H9P7TVmb8f//U9D1aYQgh/AA4PFGW059zjxONUwQWsT7suf8BI+zrhsB9PxPfsQyl0l/QZMD7kyEfSaCpfrtJWfS0Nn1MPfRHQd5xcJ0rAg2RakTZQnkfEIRYrWMEIs4cSF4FxoisY4vma/Qd49Ba1rrAT2nBeJQHxoT97avbDzK/B3JQZvQRx5jivfeZgDVEVfjByF0SO/BzRbu5zOGH2LsGToHMffPlgNQc2Q+Nk3VvETv1QHX8QhDFWnfetw41JdYQ1bZo20jKe4dWTlagH0ivbeM9ALR/spbj03U3Bfbbbz9z9NFH23Hgvvvus9ogG8jco3NI3ta57yDzvgpAmrZ/SOAZNCIAoV3B7ruYwtbZeAYlWWOUq9qffCO0zZr9lVP7c669yvTKvM6aQRaa0ZrBCM+gfMhBZqbM643yDGb+8WIz4Zzf5OIZ9NxxpwnEbJSc9M3bfR2Z3p5sF626EubI5JAZEMj8FcGanzKFX/1PJs3LgpgrVMhlAquaqSiM5FCEbiW0ePH/AnxUFX6gISpO1QvwJj63ZTROVxIN/JvUJsuz0mTib7JwRrY2aRYfjjAKTFzFvH/jNWbp/7vCGOFZmjivTARxwXbbWq3TpIMXnUItLwCRnmDzgm8PgFMIEydOtNfunxtuuMHebrLJJlH0LrvsYi699FJz991320WgCkY0wa233hrlwUwIQBpMZtx22232pw7V7UP5g4kMZWpsttlmGu3DPBRYcw3TE/YzE5OyspHpee0l+4gFeAnGYQJgdohfPUCFsHiRLEIEQjk9HCIZlcVKsNqqxqw60VjnQfZp+h/ScEIU80eoloWvvGoCaYthwyybDLGjYt6/7k/2fVWNJLe0ntenuLcDr0WIUfzFaSaU0wGYTQpfnmICTpWst+5CzjV7Hpxk87Kx15ONRBS+JeqQ8ssCc554aCGfBW6+4iUXGsOvCo0uejV/s0KYzUG1z8M33jCh9AODO/0QysLgg+omMmigwo/Ud0kHAABAAElEQVSPOtyMO+Wk3CeSZssGdXFxamVNEjwkDE9Z9AQyAbHgSXOg1wB6bcuifc1iXq/dDbWLCPGkycN4cPN38nWw1pqmePtNJoQJ99zzJpSfEbuz81dbzbwrC1qE7bWEH9o23oHir043c2WBPFMYbktMfd0UlhQBiryvrs1vTZ8YipC+IIwSw9gjTNxQTpoL4Y1V1ZYTa1nwSCy3CyJV0IDwAzOXMDsx0cAp44ceesg888wz5pBDDrHOyWF4KqgQIYsARBmumidp/NZy9Znm0fh4yMENzFwmgfrF4fuJl+MyCpLy1oqLl1UrrT7LymTW9Bo2Uhd5Z6+0opn9+stazECBYH+smfPgPc6dMCxdwWH1yZyDDzQfyS+CpDTEbb+dmSk/mI89L7xgiq++Zkpy2KUshwvKzLOAw2xnTFuofbImmSMMC8PpSymjIP44OC1630cfmu/ssYfM/2IVU/zOPfrqCxUfSjFc5jxyX6Ue/saezR83znzww/+Uue27pvjyK6aASUcZX0oyBoXiYNVCFb85N/6lcq9/q2XNER8DH7l+BmJ1aHLCd+77R/9tPJ0Ingb0jzDAhQtu0zf6btZ7x6A33zPpoLvONzCTssAGRx1hxh955ADBIXuFT3ziE7ZMynPX/3PF/MTMyy8xRWGWjHv9TdMjWmYlOWCxYC1Zz4kQxEKVLuAGHpRR3m8fY/g5wLecmYnn0DrxHXPKTbtEIKGCpbQ0SfHgr3RNes7Yx3P6gJA2jxZGeEnWAQvVR79U24JQD23o0igEIqOMccyB1ev3JDxa9Y4l1UXcQt95WsJq/Jxrr+5P4fRnf2TsSsaX2X+40H5DRTG51iPriLKMEyURXJSX+0QlcUo5BQ5rCf3L66xl3j/3TGHuzbRjV0HMcpZWXMGU2L/I+2fBGb/svRwIAur1u00U++O+Y9qHvK8eRg4FWOd89atftWZCaTVaIGeffXbDBOCd4l1krCQECHmv6u4fZK2ch2fAN11KEChSZ7N5BpjSdIWD1K3rO7EdbOb/1w+MOUZM38qBBpdnsIDvVXCEZ4DZrCTzrrV4BmEDPIN3ODAZg563psZikm8XfHVv01ODvxDnGSSX0vzYYKMNTc/dd5oFcojpPfHVtqjwA0aJ4AO+TCA0ygrvy7qK9ULdd7FGgRxk67n3HyZE2MWeUfo8+NTqFT6OrivgFdUBbVOIYK3Ka5otB8A+krXzssLrGAyOdar2j6sUKP738aIdLL9mwI7bmxmy5+Ebj8xt5yy33vi3UHEcSjn8u6bnqO+bOK/M8A6xVutw8AIQ6aBPfepTVugxZcoU64zr9NNPjzYzTJ6ctHzwwQftpAMjRAFmyJZbbmnuueceQx4ckqu6JYyTG2+80SbdZ5+BGxruEYDgHJX86667rk3HhuDUU0+1kx3mONZaay2tyoddRAGYjpkZjwntCkRIhj+AQH7NhkAWnUY0PAK0PDzUpACn6/lFMMQbNIRswY47ROh044XL6HAX9VzzTMdPt21sYqIFv/tgmFzbhQLCLPlZYOPSiL1/YaDCsAjEQXnBOTGbh0yYxLKLF1nAjASAKaonUBF+fOlLXzKHHXZYhcEsBGBD9x//8R/WdNVpp51mzjhDTNsInQFlnrqMT/vA+aO+rzStMt/y5HGK85edTgExN7Pg0xvYX8OoVsswUg5wpbx/CnvuuWf0bmpcnhDzDQs2kNPg/EYQ6LyjTLK8TWeP8Lvf/c5wqAkNqs0339x8/vOfj4qhXL5t98AID0tC75nrLG7GiClDF9hXMK/xU9zc5+61O0+68d10TRt0jgdv2o0vOpjvmUA0RYr8RKDUJ+NvD/pF7tosUyHDPJHM+Qg0+WWFQN5ZV+wQikmVBeuuLcw9+XnwFGgxBTCDhZ80AD7LKafIaeJBgK6zGF8UGF/1AKrGdVqYxjPQucGdA3TOcPdK80VIOUb89hU8z6BlXRuIUHnB5puZsmh8Wx5Ny2qqX7AVvIgwpKZmf/1iDG0yW4kWofxCWdeErnZLhvw+iacAFFiIV9YlZPECEDpPFtQ//vGPzaGHHmrNWe27775mm222sScJHn30Ucv8YGMDI0TNXmn/HnzwwVZ18+abbzbYA0Zr4w05OT5p0iS7IWLDutFGAzc/a665ptlxxx2to9PDDz/cCkGWXnppc++994pLhlfsyXlUQz14CngKeAoMJwq4C3ld3Gv72Ly4i3qNZ8E/nAUg2s4hDTOcGhpS/FpUOe8V8z8MSfx9uMIPqsRnFwcbvva1rxnWAhySWFVOcgNLyOaBuR6GaBroMxV4qA8wjU/Kp880T1Ia4g488ECz0047JT7mO6MtCGD05B/fF2WPE22ArN8TdFFTVNCplumuOCKc7OXUNxoykXmgeKKEe4RSnHKkLhU2JSRbKApBFkxobe9CCVIioAljUS1NnqSs6qtNTZYlpUmKwyQO4xz9UA9oj6vl85WvfMVqgMYZ7WnlaP9xKkyFcWlp3XjeH/DkHcysfSAFMFZDF7Sqs+JIvY28m+TL+o6RjnZAD/oaulIndMn6juHTh70BQP/xTse/Ufo0aQ6jTtJDF+qFTlmYcrzT4Jz3nc7zjtkGVf/wrTM2gGcewJxRrXdM53C+a9rN+wXdEX9QXxLN0uqnLwuMuRIuLlpWWftvsO8YJ9bz4ElbGcvyjn+MmbQxb5/zrkDnzOOYpJVByB4A4B3LMh5pn9C2ufIeA4wreU6d8m7yDug7puNE1n5UHHzY/RTYdNNNzcYbb2ytXmBi7rLLLjNbb711ww1jXAd4n3WM5bvPMtY2XGkLM9IOwN03cc/4EJ97iMvzHVKOB08BTwFPgZFKAS8Aqfb8xIkTzQUXXGDOPPNMa9IKnyAAC14EFggkCONA3HnnnWdOPPFEKyh56aWXbBImpwMOOMDsv//+8Sz2/rjjjjNokHDq9I477ojS4CgVoYg6Qo0e+AtPAU8BT4Eup4Ar9HCvaRabl6QFPBuYPMy7LifRkKBfQONEBAAjDdgYI8hA0wNtzKSNMoIRDj68/vrrA/x2YaIMAQgb9zRQJrkyl9Txea08+kzzpJW9/vrrG35JoIwAmIv6TcGAhdkPwykrU1s34FqHlqX3tULdtFNXHsYhjAsYbNSVhykGA4CxIg+O4A+TknbmzaeaQ3nz8U5Ajyz5MMuGWVRg9dVXN9hIp/+y5CWP9p/7HhBfD+gDxue8+aA/7cuDI7hoP/OuKEO0Ho48z/qO0RbapGWrQI7vXevOUp+mIQ9tpRx3zNC5Kl4mNNF3mjyKh5aXFqrJPOpw60lLr/F53jHNQwje1JP1/XLz1spH2+lbxiXaTj2jxA8dXj+0TresWtc6thXE8fco0bbWvqyVh2faJ3nfMb4h+oF8efqAd46xBVpmxRE8aV8jzExoTJ1Z+44Tv9IoiyPfEe3LCrzn8gHY5HnHCOY3d/zjuwTy0Mhm8H+GBQXQAuEHYAZrMAIQ3iW+V7513lG+V76JbgWd3zTUduj44H4zjBtZv30tx4eeAp4CngIjlQIjQgDCpPCPf/yjbh9zwuvkk0+2i93XxEYykymbznoLQ5yjIgSBuYAAhJMtxNXKxwStAhLqggFD/Thi9eAp4CngKTAcKaAMOdoW35hwz0LfXdSTjjw8y8NEJZ+HjBSQjZOZKz9h1sixsoyZhk8y5lzm31onZxFcIADh9KpCPWEG7zKMSEDnddUAUSGHluWG8TzuM389sihw0UUXRQ1G+6OVwPvKmhfGEQwWfsMFmD+UORafdxptI/MS36p7Uh8awizX0+1aNmnduU/js4bgnIf5nrXcdqWDLgDt4Jqwl3lnEBCIxoNlwudg3A+iumGXNZDvW81fBfgzGLeo9bUy7BrqG9TRFECr7qijjrJjKabDn3rqKbOsaHY1AoyxCALgvTDeAzrmxPcVjZTf7jyMlWlzR1zgQTrmbgSSHjwFPAU8BTwFalOg4sWsdpoR9xTtDTQ78M1RS4gRJwwnNtHgyCI00bwIQtD2wEyWMkn0mQ89BTwFPAWGEwWUEUKb3Gtto25a9F7DtHh97sNBUKDK6MTZ4kgEHBMCzz33XGrzp0+fbp+ts846URo1h8mGPQk0njXEqlWzWWzsEeTBJH355ZeTspknnnjCxrt1JSYcppFXXnmlOeGEE8y0adOGaQuzNQvNj+uvvz5KjDnVZgNjMIIOtFlg5nNiXcdaZb40u852l6ftgBEGg2gwgog47pSnmkD6DMYUv2aC9kkzy2xnWeAP/aG9bYuE+J8IYFJWGZV58bH92IivrLwVDdf0KuAUzZFg+lsmfF6c6ooTdSMO0K12iPSRB0+BVlMAvomaFqSuyy+/fFBVquCecUbHesaebgTmrjTctZ1uu5o977hl+2tPAU8BT4HhRAEvABlOvenb4ingKeAp0MEU0MU8GxPdnLjowlBKgm5nACW1qWPi0P4AZsqJWtlwjTTYfffdbZMffvjhSGPDpQG+vRCAYIaNww0Ku+yyi728++67rUBD4zXEYTKwySabRKe3OVyx7bbb2vjbbrvNhu4fmN7gAeBPbKTBn//8Z3PQQQdZjVpMgY5kgBGkDI3Pfe5zZsUVV2wKOeJCD0znpI2vOl43peIhKkTbQBvT5pfBoIYwM04/4qBzs0Db0Kzy2lmOCqCURrzTQXXO6RGh2yKvTTV9U6eZHhn7CvIu5oHwQ9Gwa1CAkqee4Zg2rNI6cGmOVsjb7xgz5RUTPvOsCcUnZSjakTIQDUcS+DZ1CAXUBBbo4POK8bNR0DmT/DrmtGLcbxS/PPkYO3Ueic8BxLtt1fbG0+Wpz6f1FPAU8BQYKRTwApCR0tO+nZ4CngKeAkNIAVfokbZIT9uosJHRjcAQNmFYVh3MrzI3ZEMVVk02DcuGpjQKQcPaa69tfS388Ic/jDbNJMfk1amnnmpz/vM///MAM2z48MJvCJvQ008/fcBJPUw53HjjjTbfPvvsY0P9o/dXX321Nfeg8bz71MV7vuGGG5q11lpLH42IcMqUKVb4oY198MEH9XJEhhdffHHUbn1nooicF7xTnBhFy4NfLaGHW3TaOO2m6fRr2kD7+SlDrJk4M69BUxeIi2uGuM+zXoO7zpvg342geOu7RB8Uqgz1Igx3+VeQsOe9903ftNfNaGG+94pGQvEj8VFR7+Q2Bym8Fkj+1wK6Lqieip+dInTifaMP3hCNkOdfsD9xelVZI3Tpu5ifUD5HOyiABQw98IHwQw+PNFK3O87reK9jTyPlDWUe2qLjZ5JQyGuBDGXv+Lo9BTwFupkCI8IHSDd3kMfdU8BTwFNgOFBAF/K0JW1DArOHTUuSvXPiszqPHQ70alsbVANEKgxw6D1+fNuq7pSKjjjiCPODH/zAwHTH18JnP/tZa0sZ32Fvv/222XTTTc2RRx65ELoHH3yweeyxx8zNN99s0BRhE49j9EmTJlnBCGaL2Ny7gHnNHXfc0dxyyy0GLQeEKEsvvbS59957zSty4naxxRYzRx99tJtl2F8jRNprr73M+++/H7UVWrDpR2tmpAG+5O655x7bbDSPVEupETow1uKfjrE1LygDKW++TkpPG3S+SROwDxZfykXg4fr+oF5MitF/eYB8lMc3QZn6/hPfjfMfeAPaB9wX5lX8y1hBiJgEHADyvhblfeXXKyaCy6P6TFnGAPtL8vfBnLXkkkak0wOK8Tc1KCACJ4VA3tFMI4O8j+E77xojPzR1iuJgurzqRC3Gh54Cg6IAWiAPPPCALeMPf/iDnfsnTpxozYfiHzWPD0AEA+whGEcZf1WQ0E1+QFTwzbip+yLa5ZplZyzluUsb5g3vDH1Qr6LP7CngKTACKOAFICOgk30TPQU8BTwFhpoCWQQg4MimxQtA2tRbcsIsFHorhHIaFNvswmnTqBERom3x+9//3vz85z+3QhDMMAA4LcfU1fe+973EdxJhxnnnnWdOPPFE8+yzzxoY1wBMywMOOMDsv//+9j7+57jjjjNokFxyySXmjjvuiB7jQwyhCH7BOgneeustc/zxx5sLLrjA0qTZuCHwUeaHW/YzzzxjTYi5cSPh2tX+2GOPPaxQDK2NdoM7Zre77mbVRxuUUdTK9iCsQEDhOqGlz9z7tDaBH4wr5r44jjwDCLtRAEJ7YODBqOPHfY8I3RF+lMrCeq8lt5B8hTlz7c+8+54Je4pmgQlMIMzNCKQMtEACESJ7yEgBFYBIX8iLlzFTf7IwlHyDMFPUX5K/8hSoUAAtx+9///tWm45DJOecc05EGsZQ1kT4UnN/K620UuL4yjgK6HiD4KPbxk+dBwhpB8Ac4wpAiGOOcQXvxDGXePAU8BTwFPAUSKeAs4pMT+SfeAp4CngKeAp4CgyGArqgpwz3Ol6mntqKxysjKB7v7xunQKiMEKcInKGPRGYSwo5TTjnFbpQRZLDR5ARiPWATjhCEU/bkYzNKXHyj6pYTyMlmFZC89tpr5h2xs84px2WWWcZN1hHXOGuHOQGeu+66q7n99tsX2nAPBlFMgZ1xxhlRETiKV6fzI1UAgmBMIU2Ips9bGerJ0ySBdCvrbVbZMI60DcoUa1bZSeV8KNoISyyxhOH7VoBplQTgww9mFTimgTK/NExL16nxzNvM97TR9oH0SSA/tAiqRpgyox4sKJkeydf35nQjTnH688mcZbVAhNHpoT4F1P+HqCgZ6Zj6GXwKT4EWU4B101FHHWVOOOGEhWpi3GBtpQdMNAGaD6ybWKfhI2unnXaypkNJz5jjCj6GgwCENjBfuIJw2srY6s45xHXrnK1960NPAU8BT4FWUsALQFpJXV+2p4CngKeAp4ClgCv0UGZOEuOHZ7p5cUlHWi8EcSnShOsEAYgcwTNik6kJhXdnEWwc0ezIC+PGjTNocOQBNq2cbOw0jQ+3DfjmeP31123UfffdZ02EXXPNNYknL918Wa4nT55sMCOmALOfE55o1ABPP/20PhoxIaavlNGDQAxzaXEfE60mBmOwjtHuuN3qeptdvraBEKZQq4F6EHgwFihAPzXJoloeyrTSNLVCbQPlxBldtfJ1wjPFWedt2q3+PwLR7GgYYG5iLk8FxmiSvPdeRQjScKEjKKPO+whAPHgKdAgF0DLF/9n9999vD1xw+IIf64+keYix8dVXX7U/mnD99dcbDlQw/jLWcAiFEIGBjkEd0tS6aOjYSahzAJkwC+oKQJgTmF9cs1ekdwUidSvzCTwFPAU8BUYYBbwAZIR1uG+up4CngKfAUFBANzAs2PXaXdi7OOnmxY3juts2MXH8O+3emruKIyWnbEWdwcguMv7E349ACmy77bbmF7/4hTnssMNs62+66SbrrBwzTYPZZMMM3nvvva2jeQrGEf2vf/1rg3BFAQ2QkQau+at99923ZSc5lbFC6F4zJvNTk1uMuS7DpZv6Q9vCnMOc0g7A7weMN9f0FXVDT9dWe1ZcwJ12kJe+cMvNWsZQpdN5XudtQp1zcHzeKxozo4Q2wYQlTGlsPl8/gZjEcrUXQhGIBBMmGDn2PVTN7Y565X2Sj8HiGnoBSHf02QjCco011rBadO6cw1oBn2AIQziQoYIRhB+MjQofiCYYGqqYjSQP47COPe44quk7OdR5GRzdNqoQ3Z0HmFtoq7seI50HTwFPAU8BT4FkCngBSDJdfKyngKeAp4CnQBMpoIt4ZYpQNHEa71blBSAuNVp3nWQCi9qsGSwvAGkd4busZBzD4wxeNTNwUop2wumnn95wS3Aqj9N5AJ8pl19+uTWt5WrfjDQNEJgW0EGhGeavGG8t41m0jbhmvIUZxK8WkJY0ykCqlbZTn4E7v3a2g7owhYVJPRfq0dtNG79mPkQAQt+5jK94uk6713dH3znu8f8hzj9MAcHHrI9Nr5xoLn40U/x79JjSYovKbzFTyuI4viS+UcT3R6StKGVaIYiYIPNQgwJof+in/3FFAySoCkRq5PKPPAXaRgFMYC611FLWgTmVIgz51Kc+ZX8uEownU6dONddee631p8azG264IRKAcK9zngqQGxFCU067Abz5ARoqDmiBjB8/Xm/t/MYc4QqNuCdfNzl+jxrkLzwFPAU8BVpMAX9UpsUE9sV7CngKeAqMdArA/FEGkCvw4FqZJC6NiNP0brwyUtw4fz0ICqgpjHgRssEKpQ88eAooBb75zW+aY445Rm+tVsjJJ58c3ee5uPLKK81ZZ50VZeF6vfXWs/errbZaxOTFRNZIOsmICY93YeoKrLPOOmbjjTe214P5AxMErQTMZChTJGlsTapDx+E4AyYpbafF0UbwTptjWokvdeITqFmgc6SGzSq31eVAf/pB+4BrNEAKc+cIDz40RTm5rBAgHBGtjlFTXjFjXpxset+aYQLnuaYbEIrvJKmgPwozWO59/xN/VaVA5P+D+R0hlIwLxadF0+7Fl4yo43k6eQoMKQXQ9MAn2gsvvFDX9CPmSvH/wUEBFQw/+uijZtq0adGYQ2OY94BuGj917gJvxk8XmMvjbSEuDvE08ef+3lPAU8BTYKRSwAtARmrP+3Z7CngKeAq0iQIuw81lprFA5+fGgZIyTZLQ84v6JKrkjwvZFGI7PQmIllPMHjwFXAog8DjwwAOjqGOPPdZccMEF0X2WC/xbHHLIIVFSnMEfdNBB0T1MDfyAAHzrzz//fPRsuF9cdNFFURObof0RFdbghY61cQZMg8W1NZvOKbRBGWDtRAChU6PCO/BFgPK+mHVS4QG40yZ3Lm1nexqpC9rru8M1Qo5A2oD5K3tdZUzGyw7mzzO9wgQd8/IUM2byy6ZXtM/UdJabljksROihIFognomvxEgJlVGq5q/ksAMaIWjPhC+8aMLHnzDm9TciM1kppfhoT4GmUwBTTupvjLGOtQLCkHqw6KKLms997nNRMrRAAB1/u3Eeo/36Sxrz8TXlAm3Udmp8/F7jfegp4CngKTDSKeAFICP9DfDt9xTwFPAUaDEFlAlCNe41C3wg6fRSGtPKL+otyQb9J4mhNKBQLwAZQA5/Y6yN6fPPP9/stttuETn+7d/+zZqgiCJqXPCd77XXXtZEEMnQcsDvRxywA64wUvyAoPmhjBtsee+3335KgiELdazuxjFXcaYNaXNJKwkL0wrn9UnMq6R6wRemFu/Be8LUx8wJ8yO4UwbXGibl77Q4xVf7gXYEmL8SKIgD9IIy4OsgjoZC74y3zZiXJpsxoh3SJ1oiCE8UgrffGUDjEA0qrwWi5Fk4rApAQjV/hQDEBdHQCcXptHn8SWOE5v4ghEscf91KCuDIGyfoqs1BXa+99pp5880361a7ww47RGl0Ho0LQBg/dTyKEnfghe6LCHUOjqNJ2+LP4vso8iNUiqeLl+XvPQU8BTwFRhoFvABkpPW4b6+ngKeAp0CbKaALeqrVxTihMod0o+KilRSn+TWfm95f56SAngRNyzZPNEQyMqnSivDxw48CaGjgp2LLLbe0jeM7xpn5XXfdVbexRxxxhHn44YdtOvx+XHHFFdb/Rzwj9r4VRoofkD/+8Y/RiVUcz6+00kpKgiELdYzWMXvIEGmgYhhdyuwaCgEIKEO3WqaweI6gA4EHgg8EIIqzNllpr22IP9d0nRbqnK/4gn9BmHYAGiDF2f3mr7LiHsh8NEqEIaNfeTXKEkqZwfuO6aYFsq7wwvuIPgtd6Lxfndvxw5IEYSgCN3kvw+dfMOaJp4xwoUUrpF/wlJTHx3kKDJYCY8T/DxqgrA8UEIDg8LzWun/TTTc1EyZMsFnQInnkkUci4bEr+NDxSMvuxFDbydiv438cT9Iwd7jAnknHXY2nvaRjbkkrS9P60FPAU8BTYKRQwAtARkpP+3Z6CngKeAoMEQXchbcu0N04Fu666FcUSeem0XjSJcXrcx9mo0CaA3Q3N87QPXgKxCkAk+K6664z6667rn2EuZ/dd9/dPPmknBpOAYQm55xzTvSUazRAksDVABkpApCLL744IkW7zF8xlsIgYfzlpChMEhx4Y3oJpok+78bxFpz1p3OOEridcwjfhgovqB9cVOiBeRcEJO5zxVFDZdhp2C194eKrc3lhnpi+kndNOiazBojSwQ3RCglEEyQCMZE1ANAC8bAQBeycj3lLYI44QJd3McshhxCfLVOnWfNY4eSXjRGn9R48BVpFAQ5ZrL766gMcfSMgxiRW2viHc/OddtopQgktEMZ5PUilY6yOS1HCDrxgvAR3HTfTUEzS7ohrgWhe2s1c4wUhShEfegp4CoxkCngByEjufd92T4ERTIG0hfQIJknLms5iHtCFPdcu/d2NCs8UdNOi9xq6eTXOhzkpoCdBa2XDkS9MEg+eAjEKcNry5ptvNiuvvLJ9AtMcBgROTOPw4osvGkxlKeDzw/UlovEaugKQkWACC/pMmjTJNh/h0pe//GUlxaBDxlyYQDDdMcn0gQg10Th4W5jGM2bMsJoH9B2CD5gjMFUYd1UorQwjDQeNUBsK0HkGnONzCM8mT55spkyZYqA7tND5qVWoQVfoCZ2zCD1cPMCX+U7pr6GbphOvwVt/inMgWoVofwjBBzhAbwT/HnGSrmAZ+0LbCERTwWuBRNSILhAcWUAIJZoyMijkMxcmWiEyYJiCfDc9z4lmiAdPgRZRoFAoWAfnSy21VFQDDHyco6tQI3pQvdh5552jqNtvv93OZZpWxyDG0laP9xESDV64ONba69AO5nUX0gQgmgY6QEfy1Spb0/vQU8BTwFNgOFKgZzg2yrfJU8BTwFOgHgVgjHT6QrheG7rlOYwQQEOudUPCNcDCfdSoUZWb6t94Gn3olqNxPsxBAQRS8v7XBZykC9NUjuLVTeoTjDwKrLDCClYIstVWW1nGLqYndtxxR3P33XdHJiz4rl2/H2iNnHXWWTWJtdpqqxkYIHznOEFno84Jz+EKrvbHF7/4RYNT12YBYyiCj76+vlxFMjeSV8dg+oCTud0AytgB97gABOaPMokQTPCbNm2aWXLJJQ3MNtf+fLPayntMPY0CTDzef8rR74KwkwHaaz/QB9b8lbxT1v+HCNlC5pZBgBV64CB5qaUrpaAFsvji/SWiBbLYYv33/opFlqVCqEzTFPNXWUgViDZPNwDf+u9+9zuDUH377beviTJC4Xvvvdc64l5++eXNeuutZ1ZZZRXr+6pWxgceeMDOU3ynzG/8xo4dWyuLFUA3UlejONZEpkMf4gtrxRVXtHOXOkdHQI8QhDUChwVcQGuEfmbNwHj7t7/9zeyyyy42CeMRcxpldvpcBp46dmrottO9hh68azofkFeFPm66+DVjMj/mO/Zdw3l9FW+7v/cU8BTwFOiO3YzvJ08BTwFPgSZTAGaCMneaXLQvzqEAC3JoDbiL+TjtkxbtLNB10+IU6QVXLjEaueYEqMt/4jRoCmAGK/ACkBTq+Oi11lrLOu/ebrvtLNMB5gNMB0xkAd///vetPW6u2ain+f3guQIbchgcnNCHgcWJfdcviKYbLuEll1wSNaVd5q+iCmtcuExsruMC6hpZh/QR84zOO/F5BgGI/pZeemnL+CHN9OnT7W9xYaIjCBk3btyQtsGtnHkQZh94IsiifcrwctN1yjXzPfTX+R78rekrQRANkIL4/5grjtA/+uhDK1TD3n+ffPNB3ga8IX4pqgKQUMoT9ab+uQofVtLX0pF5Sx226UNhlgIBAiguBiGUI3s3wMknn2xuu+02s9tuu9UUgFx55ZXm3HPPjYSj2jZ8XZ144omJYx/CiP/6r/8ycTONOPP+6U9/aj7zmc9oMQPCRuqigEbzDai8C2+WWWYZO+6hXcq4wniCEARfIfHDAqw9WIMA119/vdVKZdxEeE8Iw1/vO5UUjJ+6ZwLXWgA9MLPoCtwQimSdq6ElP+jCe9vJ80otOvhnngKeAp4CeSjQ2UeI8rTEp/UU8BTwFMhIAWWOsPDz0FoK6EKeWpQhEr/mnnRJi/2kONJ7GAQFqidBtYTCW2/p5cIhjCUEJh48BVIoAKPnqquuik7PcyL2q1/9qhV2/Pa3v41y/frXvzZrr712dF/rwk0XZzDVytdtz9CWQcADLLvsslaDplPawPzIXMkY7I7dnYJfGh7gCs7KLNN0xJ1xxhnmqKOOMieccIL5z//8z4hZpmkwU4Xg7dlnn7WntDuh3bpO0blQQ8W500Kd8xVPwsJcmUNkjkcQUhSG3cyZH5mymFSaN19Mg33wvqX1zFkz5T2rHJbI1CbmJrRAqhCgBeKC9wXiUsPRABH/HwIhAqJhDP/7v/9rhR/1mogpx1/96lf25Py+++5rTjvtNCu4RwvknnvuseNFfBxAMM84wtyEcJ6x5Oc//7kVtMCA/sEPfmC1SeJ1N1IXZTSaL15/t94jmEbDQzUVGGPwCYJJQRcww6lpWIdg5lEPV7njkZun065pm/6Yw+oB5qzcdDr/1cvnPmeOQVOUsnT8dp/7a08BTwFPgeFEAS8AGU696dviKeApkIkCusBjQewuHDNl9olyUUBpTSa9JtRrtzA1TeLGKfPHjfPXg6PAAAfosvEJ5CSumsdIKtk7Q0+iio9zKQDj4cILL4zMhdxxxx3me9/7XpTkkEMOMXm0G1wH6cPZD4hr/grmmzJvIsIN4YXOjyoISRqzhxC91KrBm1987rjooovMX//612jOR9hx9tlnW2e78ZPEMDGnTp1qnnrqKRsmzU2pCDT5AQwtl6lF2zoZFD/F2743aH4gBBGGHoz3Unmg1mFZ7jFb8/Y7M6yvlLkiKKnP+pPiXhctkCqEolliTTbqvQhIwhGg5aDtrxly2EfNjsm7LR/HsD3YANMbAcT5559fkyQ8hDl+zjnn2HQINL75zW+azTff3Oy55552bEAo/eijj0Y+mrTAa665xjLgV1ppJWvS8Qtf+IJBW4R68XfFN+AK/wdTV6M4Kq7DJUTLARNXrjnH1157zWruaRuXWGIJ89nPftbeMu7ceOONkQBE5wPGpU7d94EXeOvYqe2qFZInry+QtPKgEWWhVcKc1y1zflp7fLyngKeAp0ASBbwAJIkqPs5TwFNgWFOAxaWCLor13ofNpYC7gNZrZZDEa9KTWm687x+XGk26djVAZKNj4R2xmZ4G4iDZg6dAPQrAwD/99NMXSrb++uubM888c6H4WhEjQQMEBsPll18ekSGPgCjK1MILxmvGah2vNWxhlYMuWud2wji+mMKJA4KOJ5980nzyk5+02klqFkvTQQNM3WByBTv0g/HloWU2EjI30iZlkHUqA4+2QTP92flb7gvyHmF6KeB9Uh8UkrZQKNqfS5O54l/i/fffM+8I3aF3Ta2QucLMd06Bh45zdFum1wKpkLY654fM99IfZmbjPmncvuq06xtuuMEK2tHcQGtggw02qIninXfeKX7d37WmlBBiuIApvN13391GXX311e4jq/FIBM8x4ebC3nvvbU3WMWYwtig0Wlej+bTe4RRi2gkhiEvzt0SDmZ+OibvuumvUZN4HxiCeMX4yLgHxuSHKMMQXil/S/FULNQQW2n7S0T4tq1a+pGdKK+ZGtELUbxY4efAU8BTwFBgOFPACkOHQi74NngKeArko4C7kPIM9F+lyJ9ZFuC6qKSBt80FfuH1DWvLH44j3MAgKCDMtAk6DCoRyGloIHUUPuMAsyTA3lzGgvf6mYQocfvjh5thjj43yq9+PuMPSKEHKhasBMlxNYGGj/L333rMUwHHuRhttlEKNoYtWxjsYdMM4rDgyx2Sd29XuOcy1FVZYwTox5mR3/J2FyfTmm29asypZegRczjvvPPOVr3zF4Nz+xz/+sWUoZckbT6Nzpobazni6TrgHR8WTPijgj0PA+v/4eHZ0Ipu40aNGW58ri49f3IzqG0VUBGiJYBYLrZAPxL8HWiGJgBaIMDgtwOB35yq0Qogb4RD5/4AewDDVjLn00kut0AwtDjQSGVdrweOPP24fb7vttpEJRze9Ok7HnNKH1YMgCEymTZtmk+2www5ucnvNOLL11lvb69tvvz163khdZG40X1TxMLvAnwfmsMY7vulg1L/66qu2pVtttVXkG+Tll1+2Zsp0LtBxScNOI43ul/Lue0iPwEKB/Za2WeMaDZlrKBtBCHTmulPp12gbfT5PAU+BkUUB7wR9ZPW3b62ngKeAUEAXmRCDhRyLxSDI7YLT0zIDBZTWGirN07LCcIsznljId5JpmDTcuyIeIYfj9JxTuRZkAxXKxj4Qx8BJYJ2he4eySaTxcTEKnHTSSXZMvemmmyzTd80114ylqH+Lc3XGZMZm/DEMxzEak0wKnab9oXgx9kJ7mCDdwPQAT37gHGcAbbHFFtZsjbaNEGfnMMxcQCCy5JJL2h8aCJjUgQFPmQAMUE6XL7bYYm62ha5/85vfGPwQKFx33XXmjTfeiEzuaHyWULUjaVMnO/Jlntf3hXbxzgRV7YOCaGsURBjh9gttYeUF05gfffexpJkjP3yEKMyRvPzQGBlbGitOf/udm4cSH0ifSIfZ5GiBBM5cFaIhkjKvafnDPlStTxUGDVMByMYbb2x9c2y44YaZupS5BVh55ZUT0yMQZe3Jewkz/dOf/rSdj0iMFgJaIkmg5al/J9I0Utdg8sXxog0ukzz+XMc3d61OHD83Lp6v1j35subVujSsVS5rg1VWWcVq5aGhB8Cgx3wT+4cdd9wx0tJh3OV9QHCC1iUh4ylOv4G87SP9YPJBj7T9Jn3EmEkanXvd+mzFKX+YqxhDAc2PubBG2peWh3J1HUAboCVjOD/FkzR5gHxp9dUqp5F8imPe+rRNefO5+FNGWr+76bhuFE/Nl6cut75G8jVCE/I0mg98tT+4rgdKE9LlrbNRPBupS9vUCI6N1Kd0aUd92rZG8cyLI/XUAy8AqUch/9xTwFNg2FGARaYLLIZ14ejG++vBU0AnPpfm7nW8BjYoSQIQ3azE0/v7nBRQRohmUwEI9+/KafQ0RhFmS2RjJjsezelDT4FUChx//PHmsMMOM8sss0xqmloPYExzCp9TnWzsCWF4DBfAeSvmOQAY7vvtt19HNk2ZMIQwAhnPVWOiExFWBhKhzj3gyT2nsqE7p7JpD0zKH/7whwNOEsfbhAYTPxiHvINqa/2VV14xCOlg/KTBlVdeudCjhx56yDJSV1111YWe1YrQ9ijziftOBKU5eLJpJeyR9VUwXwQhCN7lW15QknlEIJB/vb0D5xPesUXl2+f7nys+PNC6mTdfnJ1XAV8hH8+SuSh+XgUtELH/LxwmI50kfkZmiRBkbCWXaJ1IB2oRIzOszvvhbKEd4Jghq0QMj79HHHFEroaoBp6rTRAvAP9A+AtCEApoHoSgaaA+hTSPmy9PXYPJF8ftrrvuMoceemg8Orpfb7317Lg4ffr0KI4Lxr5agpMBiWM30C0PwCBmP6YC33p5oSW4IfwAoDd+QD7/+c9HApBbbrnFtpsxk7mLMQVgXKc+7U8bmeNP3AF71qwqsElKz/6H9jDPoHHkjvPaxqR8Gse85u5lKYcystJTyyGshaebjmvoyNjNPi3+/sTTJt2DYyP5aJ/OyUnlpsVByyz0dPMzl3EQQjXB3GdZrjHTlhda8Y7VwqERHCmvkb4binxoMPHLA4wXOmbkyce+hV9e4P1q5B3LO9YqXhzoaQTyjA9u+XxHjbwvbh7GSXdsdMvPeu1NYGWllE/nKeApMCwowAZdJd/aIAZkD82ngCu1V8YItdSauJTh5mJD/8T7zH3ur7NTYIADdEyTONogsvs1ssJPLoxDb94XSDJtfGxLKOCawRpujtD/+Mc/WmYThMP8yoorrtgSGg62UMZdxmSdI91xfLBlNzs/uDK38ANnF9iIwqT50pe+ZM4991xzxRVXWP8r+KfJApx0RZhHCFAHQpC0eQl6pTFm8jJeFD+YWNRLndof+qxTQsVL+wFcA8Eb7Q9B3JQ/qjAqwReGWRog3xg9epSZMGFxs9SSS5lFxgiz0lS2rIuMHehzgTLQAhHVnP7iqszqKALh/kgFeWfsPM/JbBzRC9MwJM5D9I3WE0pAKhUC6HddSwNMn2ke8mu+PHUNJh95RwIgLFVQGuNDTOdUmImTJk2yYyfzl85hjFGdBoyXip+GeXCEMegCZcC8hS6tbK/OSTr+uzgMl2voN5zbN1z6ybfDUyALBQYevcmSw6fxFPAU8BToYgokLSpZ1NiNujBIPDSPAi6tdfFN6MbHa6MfWMTHNT7oo1qnbePl+PtkCsCMqijwC9NIT4O6SXGG7thWdh9ZAQinbD14CrSBAjAxMKMF4Adk5513bkOt7ani4osvjirqVPNXiqArAGEcViGAPu+UUOcVcIwLQFyhAwzIWqe309oDw37ZZZeN7P9TJqfSPvGJTyyUBRptttlm5v777x/wbMKECdaJ74DIjDe0iXmROZTyCWsJETIW29Rk9AF4MY/bU8fSF4HcW/8fcrJ5nsOg6+lJ155xkaKNiy5a0QqZ9fFMEYaMcR/3X7taIJy8FKaf2CmqPOd+hC7v1P+HcEKtEMqgQePBUkDHCdepdpw0qpGsafU0fZ48lKn525Uv3g7Wz4w/aYB2BEJiV8NPx1Q3Li2/xmse7imPXxZgzADy5CE99CSP7h2on/Fxp512Mr/73e9IYtACwSwWNNDnimfe+qiHX6vzaflaX5Y+IK3ulbhW4BphHHRBQ6RWWUqXWmm0XDckH2M/ZrfywGDqo548eCotlbZZ8SSf2z7yZwFtG2nz1DkYPMmbpy5wa7Q+bV+ePqC+dubTuqg3L100bzva12gfdEM+xZE+APLQs9E+qNSU/tcLQNJp4594CngKDEMKsEBLAjYneRduSeX4uH4KMOkp6CTG4rwe0BdxAQhxXgBSj3IZnjsMKNkRLZQhFKZRAKMkgckUisaIfZZx8b9Q4T7CUyAHBYarBshLL71k7r33XksJmDd77rlnDqq0PyljL2M5c2eW8bv9GFZqVMZ7Ep6uAATTJ40C89LSYiZQTdvgFJ0TyO4pZC372GOPNYcffrjVFCEOszg/+clPBpgo0bRZQvoBIOxUAQjvh74jhAURuAP4miqKA+5Z8/pPKPcKMy4PMO2M6k1n3llfIPj7UL8MaIE4ZvMKb7wpmiJyAKAvm+DF4iZmuCyrK800ZJ4GDFVanfOZ14EGzHJUMg6/v5hLwi+POz7EW6nPVHCBfyBA4+Pp3Weah7hG6hpMPvK6sOWWW0bzjhuv19/5znescBchrwImcdgX5REYY1JFNREQuLgmmbTcpJA5BjMu1JdnL8Z4j5BKtT8YdxBy77HHHub3v/+9nbuYbxEAIKxmH8F4TTqEWXlwBG/KwWwW70GePQn4YUKJ+SNNcM1z3ivGdx1HwRF6Zp23yEtafT+hZXx+ok+Yy5IYkeAATXlf8wA0oTz3/cmSn7kUnGsJ55LKYe7l+1Jtq6Q08TjesVpzdjy93kMPfABBR76F+P5U08VD6tJ9MHTJKjihv/mOWvGOxXHknncF01B5cCQf2lW813n7nO+c9zqviVw1CaZjMDjUA3BUU1SswbJ+R5TLARf6upbWXlL9zCm8K2oKMSlNPA4eCfXxPrvzRjxd/J71IOao8ryXlKHvGN95nvEWjTL6D/9XfLdZQHEkLWNmmu+spLKS3jHGLx3vk/JkifMmsLJQyafxFPAUGDYUYCED6CkubVj8XuN92DgFlNaUoNca1ipVN09uGt8/LjUavw6rDClKCIQhlQTh28JESgGcoXvwFGgHBdAAUUADZLgA5q8UvvjFL+baJGm+doZsXtjEw5BRQXY7689aF/gxv4ArOCuAs7tZyrO51DLcEEaNu7HFFJYyq9x0yy+/vLn00kvNL3/5S/Ozn/3M/OUvfzGbbbKJ+MKoOAbHIXhRfFUUP/zI9MiGsle073rFgXfvm9NN37TXzehp08R3Rn87lP5al4ZunUN5DZ2hvc7x9IEVgEgcYSCMd/X/AZ7FnnQTWA234w3xXyD1ASHmtpTpTwRrP+gp/kiy/0ToL8yhroaqACSs0iLs9vY0sTOUEQOTJQ3UZrwykbPk0fI0D2VnyRevazD50tozHOPdMR0GPgBTdtNNN7XXjEk4Q9d5jEjGKx2rbKIh/gNuwGDxYl6ot19ij8U7ijBH621G8weLezNwaEUZ0EjpBG1ppwdPAU+B7qWAF4B0b995zD0FPAUaoIAuXFgkuotfrvVZA8X6LAkUUHoS6uIxC9OG9C4Di6LJnyVvAho+SimA8KPcr5UTzqmeCNXnGsIMcBhvGm1DmCd+8T+AJP6mNRRwBSDDxQcI49jll18eEazTzV+BKDgzHjP+cu3Om1FDOuACvMAxPnfo6T9QhFGWdOo1D/qc4lxFNAv09Bv14SA9CUiz0UYbmW0mrmqWED8Ufa9NNX2vv2H6pr9leme8bXrklCfCD4QgBREQFIQhZYUFMOtlrC5WmddaNsyXTu0Hne/Bj2v6IxCNC8xf0ZYFDpO5F/NXLdAktL5A0AKpQhj3BaIPcoSYjZTG5MjRWUkDfYdwBm/7pF8Lp7MwbT829YQSvMcqlNDTynr6WIUcSVjH85CmkboGky8Jr+Ea557q5jS7jkW77LJL1OTrr7/eCgbcvUQnzWWKi46dEeINXGRx2gwdSIfAKOnQWQPV2izx+bfRcjopn75P4ATdmkmvTmqnx8VTYKRQwAtARkpP+3Z6CngKWAq4i8z4Qi1+70k2OAroolFDSlP6c21PwqYwFpJOMPn+gWqNg+sA3WqCuA7Q3WJlgW/SnMYiQBFVaQ+eAq2mAKrZqlqPeQXMCXQ73HfffRGzHHMcO+ywQ1c0ibEXxjagYSchzhzDD9zi84SaAgFf90T2YPBHsIEQRAFmqJrF0jg3DAQ34Zy4UZmuC2KCyQVtG/Mo7YUZ0ykA7cEHvBTPigN0MSMl7898fHJUobc3n514zZclDMXUldI6QAtEhEqDAUtjB/fBlNX2vLwjQnv5MCqHGkTjqJPembbTI1bhcsstZ2Oeeuqp2JPKrcZjcmPVVVe1kcxJmDBCqwyzOEnwxBNP2GjXjGMjdVFIo/mS8BqucYzHapaI8UfH/G233daax6Ldzz77rNGDFDo+kbZTgO9Sf4OdY2lf1jKok3eZOUzpMhiaNKOMwdTfirzx94T9qbuXbUWdvkxPAU+B1lHAC0BaR1tfsqeAp0CHUUAXMSxcWPTFmezDceE2lF3g0lvxcBflnAztSWGmJ52w8f2jVGwstCdZNatrGkTjnDB8T5yhyzeSCB+km4tITO8jPQUapIDLQBoOZrCuuOKKiBL77rtvqi3wKFGHXDD2Mp7z68SNv+JE6M4xkE+ZYVw3SwBCWZjBUgEd96+//voAU1vEDRYKcwcy73UO1DZqONh6mpFf3w/WVuCF0COQa4Q4+P+YLz6kFPry+OHQTFlDNB6qWiCWodgELZCudRwOLZjGdb73/j8GvEWqIXD33Xcnfru33nqrTb+JmK5TjS+0yGCsA7fddpsN3T/Y7n/44Ydt1GabbRY9aqQuMjeaL6q4iy74XhsF1yyhmsHCN8h2220XFfmnP/3JXuu4qfNGlGAIL9y5tRl4Yd4qD1AncyUak4OpX+eBPHV3etokeiTtUTu9HR4/TwFPgQoFsnkv8dTqSgowCbFZ0oWANoJJkWdZwR34mRyzmg/QOjhZEGc016pb62MSzjOB64ImD47goRtKTj9kdVDl5ovTt1bbeAYtWOTlyac4kp9JN09e6MkvTx7qof/ANW8+2pYXR1300t/a/+BQD/QdQ43XpVFaPtJQh75XvJs4c3Id0tmNe4JpBsWRsvP2n76bqMW36x2DNnn7Dvo0kk/b59YHjZTxBL15JyjbVc0OON0qfTdXGEmhnKiLAxtOt2+gHc66lIb0X9ZFqPZf3ndM82V9x7QN+m7mwZG8+v7nHce0DxjH0sboQEyuqAPUQJymyY4/YhaCZ9wkSTh1qhHPatqkKATHYFSfOJPtS5xjooQJF4wp8XeMe6VXQhYfNYIpgADkr3/9q6UApzddZka3kYWxCj8QCt1g/kpxZW5gLGScccdkfT7UIWOSjiPuWoA4O7ZVEcRUio6xzcAZLR7Gatar0GfKlClmzTXXbB6NROMOAUJ59CiLLrhrPxBBf+RxxNuMNqeVAS46DxEWxPwVYE1g2bmmXwACzlYgsvC0n1Z8rni0QAKcVbOWE/NiSfNYngLDbhUcIAARCDF/Rdit7bDYN/8PWlw4B7/nnnvM6aefbo499tjo233ooYfMjTfeaCvdZ599BlTOPcKPq6++2uZfd9117XPGnlNPPdWORRtuuKFZa621onyN1tVovqjiLrpIW7tmaQICENXCYx2ssOuuuxrMXwE33HCDOe644+w1ewnG0k5Ze+r8BXLNmKN4F1lz5HFwrHWzTkejhl8j8wt1ozU1XCDpHaGNzHMqGB0ubfXt8BQYCRTwApBh3Ms6sSuzV5vKgJ00mOvzeOimZTJV5mM8Xfye+gGdJOLP0+41HxNw1rooS/PlwdHNB50aqS9O37R2abzSM08+bRtlNNp/eeqjHupkEZY3XyM4avtoW56Fn+bL+o7xbpCWUPGEeaGq0zZS/iQt+LQuTZOHLpqXPJ36jtGuRt7NtHyUpXSm3fQttHf7t1f6oSzxgdigXTB+vJI2CmFcxfuGh7qwzjNGaB+0+h1T5LW+PDiSV/M1Oo7VyldgUyj0BrA5LxLOSn3ynSfhGYoz3rKcoIsDOAYizAuFwZR3jEh6x4jTdsfr8vcjmwKuH5Bu1wC59tprrZkJenS99dYzMMi6Bfg+Gb/5wVDhmx0Ms6rZ7WYc0rFdxxjqUMEE15zcRnjjzkHEDwaYz2FQPvfcc7ZcxtGpIjgmriEolU1QFgGzmCcszvrYlBYZIwIEObRUFYDQD9ShtG9mWxrCt5pJaa748J5EvkyY9z/8QBQRKnuCnmKPGfvCS2b8fQ+Y+TLvf7zOmmb2amJeKOEQRMM4scZDC2SppZhUTfC2XI9dpOHipHMrprSEIdhVUF3rqgYIjugrvdBVrWgpsgcffLB57LHHzM0332xefPFFg9bGG2+8YSZNmmS/tT333NP68XGRQMi54447mltuucUcfvjhVgiy9NJLm3vvvde88sorZrHFFjNHH320m8VeN1IXGRvNtxACHR4xmHUgewWY0brXYP/AmL/xxhsbBNWY0HxbDv7ceeed1vQk6QAds4aaNIyh4NJMfKABc1Qjvq+gD/tj5kw0aZL2xWk0I6/u09LSdFO8zm9xnNlveQFInCr+3lOg8yngBSCd30cNY8ikxQTkquizqMMEgKsqWq8CFgxsZgCcv2WdBJkAOY0xXjY4TJ5Zgc3dO7JxmTBhQq4JlBPanObPgyM4sUHmtAgO7nRTmQVXTvOzOHDpmyUfp+RhCOfJpzhSPicYWVxnBfqPdmFPPQ+89dZbltGxeMIJ8FrlsMhksZUHRxa95OPdzGOiQt8x6qLOesBikHcZFXUWLtQFM8dtI99NEg6KI3WwoMzTf9RLv7NBovyswPvFe5anLspu5B0jH3b2oSl45gG+V0CdQ3JNOby3AN8Xi3roEG1wpM9ZVBbkJOgoYfrMhbEQo028byiLflOg35IEJPrcDbX/8r5j4M23kPUd0zp5z/j28uBIXtrH+5l3HKv7jiFkcExXhYKbDOZWI2feCy+YxdZfP1E4F4yWsXvcWG2WDcHxA2yry5gyWsZ2xuqswBjNGK8ORckX1/TJWpZPN/wp4JrAUvvd3drqM888M0K9E7U/GCP5tlmfMPewdnNPjzKmMa4DjIt51ktRw1t0AT78dK2q1dAOhaR5XZ8NJoRGK6+8cuQPgHmUutz5EGFAQWgXCI78BFkJRdhRvS5UQ5j1CvhsmvuJZU0g5qOkMzTajp+s7WkvQL/lOVgRFdTECzuXyzqT9wO8uO+RjDch0AAAQABJREFUNgfyLsmNKck6RgF6Lfr4k9Y8Vp/MB3333GcWe+hR8/Eaq5tZa65hyoMRVGglhPgCqWqBhLL+Mr2D2/KiPRF0mQAkhP7AHNEAkeuw+v1WIv1fKIAw47zzzjMnnnii9RPx0ksvWcKwpzjggANM2liNJgGCzksuucTccccdETE//elPW6EIY0IcGq2r0Xzx+jv9Hv5Cnj2S2x7GQOYs3Y+w76APif/CF75gLrjgApscrR18b7lzmVvOUF0zZvJTvJqFB+tt9hTwfRoRSjCeM48y37PfYvyuN9/Qhk6Yl5pFQ/olCWgna46sfLGkMnycp4CnQPspMLjVYPvx9TV6CngKeAo0TAFlGGhIQSzSWMToKQ7dvHcSc6fhBg9hRl0wQl+lt4agBUOoDLNHNicwfYrCICnFhG0sLOOLaLevhrB53Ve10FthgAN0Ma8S4PAcG+FJQsR3RbgVE4DYcmC+UWYO4bbW70NPgawUGC4aIDg///vf/26bDRPhoIMOykqCpqZjPIUhgqAj/iPeBZgmmHZRhhTjscuk6ZRNPzjpPD4UAhBoBuNtKdE2QOgNTJs2zR5WUQH9KNGm62Ouywn4zrCaFLRRGFAAcyBAW+kb2q99ZB8MwR/mdphihLYP5D2zDtBlfsGE19yqOSxQGyPXRTkM4QJmssY98ZQZ++TTZs4qK5tZ66xl5i8t2huDAARIgaMFUpw6TYRJMs8JAy+kL2x/VMKgUAndeBsn34QVUoEHBzoQqHQLsL7im+YnGkUj0fzVt771LcOvHqy00kpWCAKjFwEIB82Iq8Uw5n1XAclrr71mGe8rrLDCgMMdSfU2UhflNJovCYdOjWPfxWEj5iYd5/LgSl5XAILmB4AfFRWAYFKTg2X0MdBIPTZjk//o3Oruk5pVBWVzMI75CEFIPQFGUr2UwUErDkhQTq1vg/zMA+4BiqQyuyGO/mB9kQbQo1PWQmk4+nhPAU+BgRTwApCB9PB3ngKeAsOYArrAjC9mYPyoAITms3Crt7gbxmRqStN0EQ/NFdyNxgCH3JKgKBoFZdm8KJOHPMqsc/uCOC1by/VhBgrIhlIBJlC0nK9q6djTsp9cTZNEYSj9YvtKmEYePAXaTQEYGGgYcap++vTpNsyjcdRufNPqO+WUU6JHOD/Pq2UXZc55wSlYtCsZe1XgkbUIxm4YRaohybyo4687lmctr1XpdD4gtMz3akXKsNF6leGl980Ol19+eav1iDYydU8RfyBrrLHGoKopzK4ICgrCZClVBdTQnn7QPiAcagEI7dV+oA8Q2gAINmiD2y/j3nk3osm8xcdbTZDeqnYiTtPHTHnF/uYttaSZtfaaZs7EVaSgivAnypj1QrVASD9fTD7OFBNQvQMFfTyK5kNuqmDjpB0FhCPSt/IBWc0dIbYm6eyQPpBGhFVhkzd/Vb+70NxCgyMPwExG2yNJ46NWOY3URXmN5quFSyc9QwjCnAPD3h03suCozH3GR5j15Ic5Td+sL1rOTzzxhJ0Hr7nmGrPXXntFAv0sZbcyDeMnwBiq42gr6oNZz363UW0QcNJ5lbLYm/FLEqgwLw0HAYj2TVp/8Jy1lbtPTUvr4z0FPAU6gwJeANIZ/eCx8BTwFGgxBXRRmbSYYUGImTZdxLFo9ouZwXWI0lnpTmnudeAw5HkG4wMtkLgvkKSFpTJ+yOchGwU4DRuBbFwUCnoSVxjMhlO64tx8AEi/hHKKNlhuuQHR/qbzKQADgFP8gH6PMLTVNF29FsBEUOBay9K4WqF+65g803G1Vnp9pt82dWm+1Vdf3TzwwAM2CTbWN998c00eheTLiyOZGesbzUf+LDThRPGf/vQnklszEoceemimfDaD/HGZQPQf/ZoFaBfM+Cw4ankwi6C7aoPQf+5ciCBK50sXL/K771hWHN18CGvyaF7qO0b7mCc4vc2PdgO853rNiVVtk+IJbfQdsxlq/NFySEJ+8iYBAjsEH6SHQfTqq69aYRf+L+bN63cCnpQ3HlcOhSkm7ZojbSoJ032+1ViopKLN9AvvPYc3XDOz0AUc8/Q7pZIHnJWucXxq3UNrcCE//WhEoFGS64K8r6Hgqv4/ioWi6RNtGIWZq3/SzBLTV2jILPrs82b0628YETdY6BO/HX3/uMeUHnzYzPzU6vL7pCk7gvjZUr6m1fIWChFGiU+GUtUE7MdyjzApK1gtVenLj6RNAUIY0SIJFx1XN7uOY3wvWd8xCtV8efuOb3GhPgdnxl8RHOOzq/DWjIoGjIM9eXhX095nJ2l0GZbl++qpCIHod769rMC7RXptn85FjbxzWev06bqPAswDaNUx/+g3kaUV5IO5b8cgyUCopghxho4ABMAMFgIQfe8Ih1KIrN8h36LiZBFtwR/qUm0QhGl55lwXHcph3FBBCLi7Y118feDm7aZr2lkPWFu466R66f1zTwFPgaGlgBeADC39fe2eAp4CbaKALip1Ma3MEKpn4cZiTU+rkHaoF8RtIkvLqtFFo4bQU6+ptOCYxFAk0AJZIJsXWZFrVMS0iiLkQvvSjfPXdSjgMimwKa9Q1QCRT0AYJWIzPcFutexCjTiiGdAvmt2HnUsBxjX95uJhFqzJ74KW4calXWte8rib4rT0Gp+UD/vnKgDBDwhOauPg5os/q3VPPn552uaWlyXfWWedZesgH0wY7MZnyaf1aNu4z4MraV3GuJaHkIMf850bqvADpgYmXQBXiMA98yb5+DFnukwjxTMPjpSptNCQuCyg9TGngwu4uWW4QhjooOndspPi3Od67abj2r3XNITQEJ9daN0AMPAQvizu5pFrQVScnQvDyIbCYJGwXBL/GSIkKUs7FtAWadOcCYubMWJ2qSDCDrdO2ovgQ9czbrs1nRtnkcn4J28+0vMDJ0Jw6p0n5qdkzgll3g8/7PfDAs6jpr8VYTJHfO8xyswRXyf8ej78yCz6/Atm7OQp1mcKCTEDNv7xJ81iYh5rppjHmrfBuhyDl4/B/o/KSrsI3pT61Lym0L4+O8spyfaVmHsUh/TWNwkCtgw+Stw+aHT8c7Coe+nWp4nxHRNKfxQ+Fo1P6YcC9wOH9OidisdrGUmhCrN4Rr153xc3T968Sfj4uOFDAX2PaRGM+UY0QTCDpQIQGP0qANl+++3N6aefbueJhx9+2Aqn1RcdY5Y7l7WbonwH+i3E9zcIDJmHEVbkGUvqtQHBBWM2AiPd+9bLk/ScPqMsDmdQlgvQ1bWu4D7rlut4fyThTd9BA+Z6D54CngKdTwEvAOn8PvIYegp4CjSBAvHFJYtKjaN4ZexoVSwMh3JBDB4sLN0NgeLWDaHSVkN3EWmZPrIhXwhkEdmDEGT8YtEj8tMXMJY8DIICwlCLAIeogNDWOqmt3BkjJ27NcmLqI+4sVpz1iu2h7rJ/rm0awSEmf/BLADC+YRubU5VZT6ox9igjl423lpWFpDCfYT4sISev84yjnOBnI01dutnfaKONrKNZ6p06dWoiHtQF4z4PjpTHCW026XnzqZ1xZa5QVhJgtuvyyy+PHn33u9+19M9jxgsc2VwDMHeybrLpvxkzZliGPO8C/Q6jQ+kaIRW7IB0+LHTshYGhDBJCGDEwphAquO8S4zQ+MPLgSNV6IpwytZ4YSom3+o7BdGF+oB/deYZyFSgbh7gA3wLPwL8eLTQ/Zesped7nJMGSpqUe6tBT7m+99ZZZ4+VXzFgZbxlzQxlPFywQh/Ii8Fgwv2Tx5rpc7p8TOQLAryx/5omPpsVEs6QobQyr8yDt5VumLvoAGuhJXvqcPsvzjoE77yrvFuXmAYRl5AMnpW1fUDC9Mmb0ChNzrghDFMbJO9Ij3ylQGj3KlJdY3PS6JqWWXMLM/OzmZtYmG5lFXnjJLCJaIT0yJgCsGxZ9eYox8pu/9lqmd4/dsvef1PmR1Ae98qwl5ko/zpo10ywqbelBi6RYMEF1TLVIpfyBYamnz7VfUpIOiCYPefOORwjaoL2bL5Q2W5OiaNyIH5ZwzMLMOd5pGSaELmMG4FHrhv6cXxWkMBbkMS3Ht8A3zvcI6FiWZ46ohZt/1t0UiI/HfDuMR8zvzC9ZgPlHgfUE8xjlMEZus8025rbbbrOP0cr8+te/bq/deUPztjMER3BgzuZagTZPnjzZxnONH5hmAnWqkB76xOmft654H3Hf7QIQtz9q0YPxl7l4sDSsVYd/5ingKdAcCvQfs21Oeb4UTwFPAU+BjqSALnDdUJlKIMxCzRU2xBdy7WwUCy42pmyEYbx0G7gLRqW32464+Su3fZjMwByWCy4jy4331xkpwDuEEAOQRXooDlEBnKK67zynRYULZp/F/4SO3fb4M3/vKdBKCqyzzjpR8U8//XR03Q0XZ5xxRiS82G677cyGG27YVrRhPiCkgSmUdXPOBt5l8OtpWhDXeZLx3B3T29oopzLmGsYwcHHnbOJdDRAYte0EnCGrcAhcZooZqPdFOPS2mCF6a8Z08+5771oG+cezZ5l58zmM0S/8cPHsk1P78xA+C7imm9x+4NlQ9gVzPG3kB156wCEQpnsg/j9c01+u/w+0P9IgFCb5rHXXNjP2/Bfz7rbbmLmiHeJC7zPPGjP5ZTeq5nWAECC2rqiZIf5w5keVGObRqjAynqTj7kXIZw84SL/IYrLj0PMIeQrEKeAK2/UZwgsEZlkFlwjYdP6yY29VgEp5OENX+POf/2zHLOYP3afos3aHOn6Ch7smZw+o9xy6aNVeiL0wAnuY+IMBdw6mnKGclwbTDjcvfQNoP7jP3GueuzwF95m/9hTwFOgsCngBSGf1h8fGU8BToEUU0IUlIYsyFivxxaS7+NMFaYvQSSwWvFjwcgIaXMBhqBfmiYjWiXRx1mt3IRx3gO4WB/OkIGYwXHD7xY331xkp4JyEFslafyZxCLsQzHgbG2MLRSM4kRdz4Xgf4ynQYgq4AhBMYHULcPr0nHPOidA95phjoutOv1AGEnjSDgXmTcZyfjq267OhCJkjwQlcXOaLyziiLfET5ghE8mib5G0b9U2cODE6DQp+nJwvldMPNATi0aK3p9eMGT3GLDpuMbkLDAKQ+aKxV5I+KIhAwQXaq/PqUPYFdSuTyApAqvNNYa6YXJK5XI1O4f9j9PQZURNmL7t0dJ16IcK4uSuvZN7daXszY/ddzOzll+tP+rd/1GVKRYnF5GYRIQhrC4QBCDGEfoJ4lKTmheQPq8xBDg50PNi2iQZxdb7vCpw7nqgewXZQgPFaNYO0PoTyeYQgrhYI2iMKW2yxhdVK5R4tR0xhMYYOxX5PcSLU+uPjuGodalrVyNX7ZobUjTaIO3fmLV/bofm4j7dJn3VDyNqCH8A+tF5bdN/eDW3zOHoKjGQKeAHISO5933ZPgRFCAV3EsBgDXKaByzRxr0nXDsY7uCGIQejBwlNxo35Aca7cdcdfXTCCu1677VL/HwVOi8rmIw44Q5eMUTR53fzRA3+RiQJpDtAtIyhWQiimWMRuTiy2chtiIsuDp0CbKYDZBzWzgrkdlyHfZlRyVffb3/7WMhTItMEGG5iddtopV/6hTKzmosCBuUnHce6ZFxmPiRvq+QmGhP5cXNx3JK79gXCC08Qw1Jph9gOaJAGMPDRB4oBgo6fYY0aPGmPGjRVzYuMXN0stuZTBHj0m42DeYZKI09AFGY+LQu+5cvp3gLlCKVSZLbS7HmMmjkOz7vUd0Pp5L+wBB9GUKMyXeVucoSv09orvGEfDsJYGiOZxwwVLTDDvbPEZU66aATP4EnnmOTdJzesAJ+AvvGhC0R4Jn3zKhI89bsKHHzHmoUdM+OhjxjzxlDFPP2PC55435sWXrKmt4LWpJlABoB4A6AIBSFjVUsEPCBB0Ac41O88/HFEUYOzk50IeIYhrxs/VYGTs33nnnaNir7vuumjs1DEsetjGCx3D4zjENQpcc5itQo/9KIIQ5tA4PvXqZD6I75vj++p6ZXTSc7f99FH80GQSrvE+S0rj4zwFPAWGlgJeADK09Pe1ewp4CrSBArqIiYdU7S5WWKi5TJRWLtzABRMdLM7Bwa3XJQkLSn7dBEpnt00aRztUAwSTHr2y0I4DWiA4RHehlX3h1jMsrx0NkFAcoiqkMkU4pSt9sBDARKkyVhZ65iM8BVpEARgfa6+9ti2dsfDZZ8X8TYcD49Uvf/nLCMtu0v4AaQQEanKEsds9iUrbdDwfasE0eIBDfH6oJQDRdtFOmGwIHVqlDYJPhuWWW87WM36xxc2SSyxllhZBB2bJxouvK/XNEtdQqfRBH4HpkzEXPyCYhnS1QLTNtB86DMU6QfufkPkePDjgYLU/5LrszOOLSDtwaA6UxB/FgsUGOsy1D+r8KYuN9Y/XFyfoCn8XLZCkuUqfZwjDUOY6wT9EY0XWZGg6hrIuCUXoxGGAIlqRgLaF+XSQdVYKbN1fNTMaigky4UhG2iutq9GX7CnQXAqgBeIK4ildhSD1xmvGdfU9wTjpmkPcddddI0RvvfXW6ECFjmXRwzZd6B6P8TOOgzvvKjpvvPGGXrY0hGaYxWKPGserVsU6L2maPHk1T6eE7h6Wa9pWrz2k0fVRp7TD4+Ep4CkwkAJeADKQHv7OU8BTYBhSQBcxunDRkKZyosNlHLiLN/I1eyHD6RhO1MKgcetKIzu4NRuHtLqaFa/01hD8IxoLowEBBwAzB6fnKhBx649rgWQ5eePm99f9FHDpGwiTxwLvvSzUkyCcL+au0nx+pMUnFeTjPAWaRAEVgFBcN/gBueyyywzaKsDKK69s9t57b3vdTX9U6wacmbMUmLcY25lH3blUn7crBAd+zC8uHsS5DK+4BogrAAFXhA+qDZLHYXXWdqqz8tHihLunpyj6H9lA8cQM1lwY8la4UB2/pQhts4ZDsU7QuvV9YJ5nvinI/MIBh3mOA/RFhZmmMFecujcKs9ZZy5T1dPh7coDi0ccbLSpTPqsBIu+UvFQVwQfnUTpdo0KFNCKMMrMEbw+eAl1IAfwoMX4j+FDgmjG1lhBE02geVwtk9dVXN2ussYZ9xDxx44032uuhGD+pWPdGOpdZZOQP93FtCp5h0sud3zR9K0Jw44AemidZHdEzJ4C7AnR17zW+G0LFGzrozz00mdaGJMFVWlof7yngKdB+CngBSPtp7mv0FPAUaDMFdGGroW7aQSO+yIwvOLMIKeo1h4UTDHyYSCyMdFFVL58+V7z1vtNDbZ/irSF4q/krrosw4SXsqTp5JU4hkEVzUU1PSCT9AB095KQAC3dhSFngJGjVAbpJ8v/hFo299AQIsacsGxwPngLtpEC3+QE59dRTI/IcccQR0WnUKLILLlzBgSsAYRxmDmVMdsf2djdJ53HFRet3bZhzEjiuXaGCBU2vIWknTJgQOS/X+KEKi8WCKQQF0ysHBcIF8818EYKoSSNwoh9Yr7h0aDeu1M18z4/3AZOW1o+X4FyW9U4Z7QoB2jFaTFApzIs5Ndf4TKFoJ83/zCb9Se+6J1WY35+o8auwLEIdBIDSxrC6Jul0nxqYwLLanqyZZg3UplVK8P4URXjUc/+DJhQNIw+eAp1IAcZrhPFxIQhC61pCkDQ/ILTRdYZ+9dVX23mMuWwo9hjUq/OohuDoMtppJ3OTQit9gWgdbghd2MMiCOEX3ye7abmOP9c5Kp6u0++1P5jf9N1gnuNXC8jXrW2u1S7/zFNguFDAC0CGS0/6dngKeAqkUsBdxHCtCxnN4C40dUOvz+otdDRdWkhdCD0oRwUDaWnT4hX/tOedFq/tVLzdhWChyowPxEZ4UF1EFoUZz4nROBRxWMoGXkAX4PE0/r4OBaC3yo2qDlHJEaYwRbQ0zIGI/rve9oeyEZAdUP+9v/IUaAMFukkD5IYbbjBPPvmkpQrmlb7+9a+3gULJVegYnPy0dqyrAYJQQcd1cinj3WUM1C6t+U91Lid05xhwVXCFOMTBTHMZaZpOQ4QlnC6GedYKbRCtJ2tYEdaEVgiCHxDmT9WgpAzWFUoHlwZZyx9MOvqen75j1B+gcSDAfL7g/X7nwzDw+hyh+tzBCECk/PnrrmPEeYqty2pjPPhQ5bpVf9WRsprBct6xVlXZcLnSD4b11ZyKucsw7bDDU0+b3jv/bnon3WvMb8434cWXVvyiVPuw4fp9Rk+BBimQNjYzDsY1QaiiliaI699J92CKFv64VDA+adIkq93AMx3LNF07QvY2Oo8SKrhaBIyfn3C05tBocec5zdOOkDkHHyGYx3L3zm7d8X1z/N5N28nX2h/x98LtmzT8s6RJy+vjPQU8BVpLAS8AaS19femeAp4CHUABFjH6S1qIwczRhQ7ouqdXiG+UscCiCVNXjeZX0sUXXxrfiaFLR8XbbX9QNYmBeQwXehKY7VYLxGE0uP3i5vXX6RRIdYCexhRxi3IYVm60FYBUBVMD4v2Np0CLKOBqgHS6CaxTTjklosK3vvWtyIF7FNmGC2i09dZbG+i22267mYsuuih3rTCI1AY7TBrXrwZjcdL4nruSQWSgfn7ML+Cn4OIZF4DUOjGs+QmxP4/winAooSIAET8gIryeW50j3blT1zPQQPujXfjqvK71gosV0CB0p284wFCFRcSMV1G0QoCSOHgvNeD/o1pUJZB302y9VX/UpPtNWPUv0h/ZvKtQhTmqlSoCBnU03rxamlSSHibhwAPfBaa7kuD5FwfGTp1mzA03G3PG2Sa89noTTnllwHc1MLG/8xRoPgWYczB7lQT49HCFGqRBYIKwOmlcR4BNegXXDBZju5rBYs/y6KOP2mQ6lmmedoTUn7TPdIUL0IQfvqMU2uULROuLh4z/0PQdEcxjksudg3mWtBeMl9HJ9yqYAked6xRf3pN6+1Har/Oz5vOhp4CnQGdQwAtAOqMfPBaeAp4CLaIAixAWMrqw1dCtjueuj4n4wqaRRQx54qdm3TrzXGsb8uQZqrRKX3fxqHHgVJhXUR0OYgKQgjjnLjgaCop/8YMP9dIuOCnXQw4KKDNEskQO0OWbcE2ppJVmHcI69I/SyebGmgSJIvyFp0BrKbDaaqtFjJGXX355wHjd2przlX7//febv/3tbzYTzPPvfve7+QpoQmoEANtvv725++67bWnY7j777LPNVVddlbt0l4HkmsFSBgdjuzu+566gwQzUybxI6M7PxLknY10tFqpSRhl9U0/Dg+cw1zhlXC9tg82om61HTj4DvTJfzkcLR0J37KbtzIlKg3b2hTKFtC+gPQccrP8PwatU1UAA/0Ud31GD1f6gPAviC8Qss3Tlmnlu0n3VBy0IpD3Wlwahrl2cwxktqLHxIqtzvp3vWVNJv8TBOo5/5ZX+aARKCjK/myefNuayy40557cm/PtdJsTXigdPgTZQAEY/gvckbRAEJMxJ7nhMujRBdS0zWK5W6SOPPGJbpmNaG5oZVaHzWHzsdjUIdN5adtllI7owz7vC/qjANl+AN3igFUJbFNx9tDtH6fNOD922uNeKN/1Tbz/q0kDz+dBTwFNg6CngBSBD3wceA08BT4EWUkAXlRoqoyBepXvahrSannR5F8UIU+InYuL15b3Pi0Pe8puVXheE7oJRcbfOuKsCjCSTV2laIIXqqUvK1LKahe+wL4fTuArKkBKnqGHVNrs+SgvDN99MfFTwDJFEuvjI1lAAxoee2GRsfu6551pT0SBLdbU/vva1r5lllllmkCXmz44JrqTToddcc03uwtIEIIzzjMXMp0MxJmudvAt6TePceRefHpwaVoBppiawCGGOpTHONA8hDLmh8g1SEOZeb0+fKQqti0LruSJIcDVAtB+UBu66xW1DK66pix/zsq6rOOBQEE2PkvjMKJVLttrAxP1/NO4AfUA7hDbmn7bpj3roYROqiar+2OZdRWawKpotQZpmRfNqbKgkq5mCEANhTZqm5+tviCCnopFTFl8K5rBvG7PzDsYsv9zAOuWEt7l7kjHnnmfCSy4TE1lPoCI9MI2/8xRoMgXU5JUr6NAqVAhCqMC1e6/xrgAEJr27L1lrLRGgVuGxxx4bcFBO49sRghO/+Njt7klVAELYSVogLn2Yi3QeIN69Trp383bitfuuxPsGfHleT8ARp0knttPj5CkwEingBSAjsdd9mz0FRhAFdBGjCxgN4ySIM3LchU3S4jSen3sWOzBg3IVrUrpG4tLwbqSsVuZRPF26QxdA/X/Ya3xMxADGSTHhVGWPo4UQX1THivC3cQqoBog1S1I9nVXH/8eAInD+mtAnBmGKlj0gg7/xFGgNBVwzWM8880xrKhlEqS+++KL505/+ZEuAcXPkkUcOorTGszIHJUEj8xIncZUJRX53/GWOhPHOWK9jfFK9rYijXupkvnFxck/Exs1fqTkpDTk5jJAEJpkrKEnCl7TQgvTthr5RFS2QPjHxhB8QTEPibFyBfoAO0EMFIfqsVSF9zk/rI9QDDhxuKKmwQBDo6+0xo6a/FaEyKAfoUSmVi2D11YxZcYXKDTS5q6L1FEvWnNtqm1TIYgUNQoOOA+Zl1aZNmrtB+OUpEdrlVVY2wehRJthoQxMc+K/GHHqwMVt8xphxY6M09uK1qWIi6ybT++vzTd9Nt5jiiy8NfO7vPAWaSAHmHcbwpLGZZwjnXaEHguo4IDDQMZvxyp0fXA0QfHYxjzCGkq6doGOp7p2om/FUx1ba6tLA1QJB29HVzGwn3kl1uZYUwN+lpbYnKV8nxml/1HonsmiBkN+Dp4CnQGdRwAtAOqs/PDaeAp4CTaaALmIIWYzpfVI1LoPIFYCQ1mWyJOWlbBaj9dIl5c0SVwvvLPnblUYXvIqvu+h1HaSacvKiME0LBEfpQLxfmtIueTcsMx9NE1HjDmfMMHKE2oSvvmrClyabwrTXm1JN2wuhXQsqp3AjhghIpJ0KTUPwjWQtkMAv7NMo5uNbQAGXYdGJfkBOO+20aMP/5S9/2ay++uotoEL9InfYYYfIXJibGp8geUGZUJrPZbaoAKQWg0DzNTtkflEGi8451OEyuOICED1F6zKTyAMTDWZamtkV0iigMaLlaFyrw1F9FcZerzC158v8JFy6AeYidc0BTXTebTVOOq+7ddsDDrIOQhBScg4tjBPBjWp8lsYuYkqLjrPoFYxocDQDtv2n/lJEQyF8973++2ZeIVhEqwLhAnMrS5g0AUMz681TFszb+SIcFJOiFtLwcwQgJRGAuBCIn4EAmn77G8bs9WVj1l6TjyRKgvCt9+ln/QGIiCL+olUUQPCMGcMk4QbPGLdVoJ2UBrxcLRDMQSpMnDgxGssnT55sTTjxrF1jKHUxd/KLj92u+au4liLtXWqppchuIUnbU5+1O6Qd7nzs7tdop84b7carkfq0HbXeB9rk8g0aqcfn8RTwFGg/BbwApP009zV6CngKtJECLF50gVlv8eWeXmHx46Z3F3Jx9EkH46XWQimeJ+99K8vOi0ut9Lpo1NCloWqARP4/ZPEYh0BMaBQxuxADjaNcLTuWpO4tJisCYY6E06ebcOpUcfL5/9l7E3DJrqrue5+qO3R35pC5O0l3QwYIYUpIeEEggDKPAZUPRQNERT5BQUAfRH2AF3wEFBkEFcRHBb7wBgVkephieENIAiEBAkk6Q3cn3ZkHJFP3nep867fr/M/d99xTVafq1nRv9uquu0+ds4e11z61195r7bXWTpfaqW2UHOkNpuwwtxDp7ab8MPdO/pQnLiLs/dHJ1o4NjFsGE0QJUp0ItRtpK6GIMhdTNo0DDDBbbC5+jxQoo8A4W4Dcfvvt7l//9V9ztN/ylrfk18O+2Lhxo/vMZz6zRPDzlKc8xZ199tk9odLKDRZzO3MxvCmc53tqpItC4um0GbYLLp3ifyA0KypA1DQCNIRlEqjpfjFFINeqjmLefnwnDghupKawrLAYG/NmlYe1pEBKCFJowHpn0CC6k0qwxQGHmn0SCxDeCJTs+7SI/zGBZci0xWJJVrYVTbAAOe6hzS7T9+9cMJDu008fDJ02sIw06JqXDgSzoFJZZcLvGRvFKwmy+Hu4wDJI7XR5Y+NRwdPFy8SeJQ/d6pIXv9BcZL3OuWeZi6wjj/AZFg49xC2c9IjFzPEqUmCAFEAJgCUH83cIUpAwH7dyg0UMJ0EYCJ384SGFUQRCZ77mA4R7vFCoXqbYwQqEwwkAFp+hYsffHNEf5sgQd/EmoSO+oe/jnJaNSxm+9Fd5y57He5ECkQLjR4GVrTrHrz8Ro0iBSIFIgZwCLMbCBWanxRcL0FDREV5TV7hAVSMs8EK/47rf71R96Xe9/a5PC0HRSqlJSVzC6UmDeia8qdvCfSITJIR4TBBfwvKHwKnDusWuAMJxCfOUXiMQ+rkpPezEY2KWDKm5EHGcTuWEJAHZW1iihHX5gKESLIQPxv06xFkKDBNQ+VOsXeDOu+dMaRQhUmCUFBhnC5APfehD+cb/aU97mnv84x8/SlK5M8880+02Je+nP/1prwx53/veVyneRRnSrRQgzAvwVH3Kyg7invg4vDfnL9ZQyIcRloVKCgnHSItCtBBHWbxgPdIqH/cHGRh9j9H0zy7+nnvMuee4R/2f/8+99cLvuoW6bdeM3hMmbNl7550uP0RgyDMO0EJ0CWkS9q2f17RFO7StlAMO4JWai8X5hSavT0x1s97wFcwe0RSg8x1a81m3fp2bnGq6+VK+rtOnBtZNV29zaQurxa7rLRRICm6wxs0CRAqPBBeV2Xqp0AXndt6Qr68axPwwN0GdIDEBdPI4c5F11ivd7Fm/6WaffkanIvF5pEBfKYDlHcpnCf5VOfOxlARFawnyhLxA+zWVPeEEs27KgEDo4mm6N+hU+1Olaq+dBQh54G2hFcitFqsP3McBwoOE8AntCcEN+q8WEN7ip/pehn84XmXP471IgUiB8aJAVICM13hEbCIFIgX6SAEtWCQYUNquifD0SlHQXixP3lDo0q7ebp5JoMGiSosvyofX3dQ3rLyid4ircOZkqEDCmwkTyk/dYcKR7ARU/twWzfXAVF33da/KIjo14b+39DDTdkcbK114S4EgZFZDGipA8gDo5uarF+AUb2BR0ksVsUykwEooQBB0BNjAtddemwt8V1JnP8pi/ffRj340r+qtb31rfj3KC4T4p556qjv66KNXhAZCJSkT4IHhZh8eyb1w7l9RYxUKqz3aDHlBFfdXnaw71Dz5UHJIsKb7SnkPsRZppSRRvl7SP73oQvfv26529xrPut9o+9nrrnFvv/yHvqpp40Ozd9/tcD+YFKxAoIsUEr20W7UMPF1rFMrw3eNj+OLqav5/Ft3MTJqgbvrWMP7HYb4ZgrvntLPryUnz1b9uvauh6OkBkkMPde6RJy2WPP//Ll738SrFOpX1iuJombWLlA59bKb3quD59ptMcX0pHIu1bd+R3yH+R9fwkINbWo10XVcsECnQBQWYd+FrWgeoKEoR7pXN11JYK29oBcKaQnDFFVf4uUzzm+4PMoWH0R6fEMJ9KC6uzjvvvGUHvw477LBcGQRPHhcrEHhy2J9wH01/h7lWCGnazTU4SqGkvmitU1YPz5Sv7Hm8FykQKTBeFOhtpTlefYjYRApECkQKlFJACy2lobCktIDd5PSK8rMAQqggCBc4uNoIT7ooT68pdbPoxcf6/5ifb4Q5xQVX2H6v7QyynPALF4+in3cjZY1jyaEArliA1MwKY9IsNIowYUKUBEFDAJSrWRmNT/Bo8dLolu7a5Zy5tPKWHhUsPBYLt7mSAqFNlnF7hBLIA4oLE9R4CFyTNG9U+5umtiG4NVqBVKNWzDUICnAC9KEPbbq6YW68/vrrB9FM13V+4hOfcD/P5rCTTz7ZPfvZz+66jnEqgMCoeMo29KNeFgeEObntvNzHDsJT4OW0J55D9aEChJPCIShuhxQgnAouCtHC/FxDB+KCYAFTpAfPdSKZ605ADKv6vfd1/DxgLhq/uH35e/3Nm3a7n9t8ThyQ2XvudQ3rf31mb96s1jbQY9DjIJ6ulLbF32uG00LgwnIfw1euL+ctqPaCCS+Beq2pyMw7YBeJKT/WmRJEYxU+q3T95CdhVtLMalYOKZYO/QYEY1itegVDMy7ZOFmBJPB8WyMBaStev32nf86fnhQgeel4ESkwfAowL6MEKc4TzO1yhVXEKuRfoaIgVID85Cc/yfnJoOdQ4Uc7RT7GvlMKEHB9/etf797znve4v/mbv1Exn9JXlCCCcbICEf7gJt4kPIvfdX+c0nD8tcaA33HgsRWEB0Na5Yn3IwUiBcaDAhPjgUbEIlIgUiBSoP8UCBcuLCrDRU2r1siHcE2m1Fzr9CvlWQTxQYCyElBdLAb50G4ZqA88C6/L8o76nuirFDqpXzXzXQ7UTMnjwWjZvLbTn2ZdMG+nbVNb0AsSE+TUTRE0f/DBuuXTSRP+zGVClPwBp6dso5ASIFZBv/OHfboITtv2qcbBV4PiAzAhVA7dxv/IC9oFrkxwmREhUmBEFCAOyDXXXONbJxB66MJiFCgxx33gAx/Imx4X648coTYXCJJQAvCR4IhrhP13m5VBqOBHCcA9AAWIBC/0n/le/KxNc315JB4Iz4Q3C2g/jP+BgExAPxGW6ZQwfaUe8tDHsJ8qE6bkp//kC9skDwoSaBAKfMKyuj7yS191E22EJ8pnUSbcUrW/ntjBfrusW1soFGaMZ64zhYKZqfgMwgtc6Jv47mLp/l2pftqiHdJJwymx4NuJ8d9QAbLfXYuHG2aPODxHombvWWO+vKfEPIHms2Y1Or+weAAlL9ziIjnQ1hDmpsldelkzB1Yg5rKp74CFC+sVO2yRmKKN2GLOAoePHGwsUhuHPN5XiQus9E5zASq3o/buphbLI0KkwGqkgFxbSSHPHM8cjRVIUVDN/A0fYL5CUA3/gB9gHUk93LvxxhvdHXfc4TZt2uTntE4K8n7QTLxTfI06mcu5D+zYsSPnOV/96lfd6173Om+Z6B/an0PN8g2cKQ8P4vDcQQcdpMcjSxkHHUKAP9AfHSKA9mWWOiNDtqRh0Z9UvBQaMzZ8iso3qqBf9BXeFSFSIFJgvCkQLUDGe3widpECkQIroIAWlaTarFepLhRmsNjRAoiyPFO9VepSHupggcRCGxNsTvYgsCnWr/xKwwUYfRhnEJ3CxaPwJUAqgIsMoI5LKaOJBxufqcBPePOm+bm1WB0oQkIgjkiN+B2AjUWK71tzc+U39oNSftAWtLe2Vw2Aa2b9kgtE2FSJdr10hPIW7DlCpMCoKDBugdDPOeccLziBHsccc4x7+ctfPirStG0XYQ5CBwT2nIY92BTLCE9IcfWEsAKlvywkyB8KgEKFAnxLczxzPjxMQo62SPThoXggKfxUELqiDF128RyBBMKvsG8qR176FvZVz8JUShQdjAifQc9+CT0Ot5gZj7NPER5mY7TlwOZhAG8FcvddzvNU5mQDxgGahPQp1tGv77TBGkhjT4qLS6w/cAdFoHaA+B8b7jCleQahAqRu1h5z9v7Nb9roUnsvlwFKq3XT/p2F9pXhSf/L2UA3sxPza1tTWVq5fJWMcs+ZKRK8C6xsHKoUH1ge1lYsqeDxNg6uTHm0Y+di81s3Y+a0+D1eRQqsMgowpysuiBTcZcJ1nqEEEcgNFvfDQxQ//vGPfZZe9niqu5sUPqr9qcqF+0+sOgTw2a985Sv66lP4lg4jcAN3WczHo4aQF4ELuAvEO/R9HFONv9Y5pLoOD1oUcY9WIEWKxO+RAuNJgagAGc9xiVhFCkQK9IECWrSwIAyFJZ2qJq8WQN2WLaubxR+LJlx0dKtAoX3hQt3hdVlbo7wn3JRKGIMSQ4oMxf/AlVUIdTtVKeVIft8WnT4gen6jeTFpAoja7puc27XbObMI8Zv+Qp5BfM0VCYOovN91ZoomX63il9iJUFxZrQhuv2NZzJYV1RcLRwp0QYFxC4T+3ve+N8f+jW98Y98E4XmlK7xAQISS4yF2Qh1FB8L+ooKgVRPhKUfqkfAfvhoKAeCXfDTft6qvH/fVTpEvh+6vQmUNbaofUoAUlRUIkRCiKV87PClbJmDrFBR97oD9XdXPJ/c90G1NFrdnx5gi4aNPOcNNTTeDVU+bcHv252btaJBbVNq1FFHch06DAHg7tNdYS7CFCywf/8MOLQgm6hNu6rZFhflMFgAdeqPUwB3WglltzB1/nJu3k9hlipC60bt50rtakPTEFHzu9McLBefOv8Cl9r72FRDmsX7BKhQ6I29ciWVln5BjDBgbOwbfGp/tOxZb27Jl8TpeRQqsUgown4g3MYczz3OvCK3cYJ144ol5VhQg8DftYfIHA7rg91psLxSi33ST7XMC+PznPx98a15ykEE8jflYlprLMg75RmhZWeRHxe9DRq1jc4wJoPdA/I574B4qqbgnIN+49024xjRS4MFMgWin9WAe/dj3SIE1TIHiwlILmSpdpiwLHJnwsqiU8KRKeeVhEcXJ1PB0qp51k7Ko0gKXfpQt7rupb1B5Wy0a5R/cduf+pCjt180SZolthz2bNGHJzDFHL0Gvfu89TfdYkwG7QujAJt9O7w4TvPLGTvuuCggVIIpf0gchTWrvYoIbjQ0rcwG3KmgYkRw7CoyTBci3vvUtR+BUALcTZ5999tjRC0FzVyfosx5QBp4T8k1O0Grjj9sRnaiV4J353wtgB0gF2pCQQfyG5qoqQDjxW0YP7iFoh88jgArrLnYHBQj5JPznOTwZJYhiwRTL3PbcZ7lpmzurAHYe37R+7jz3PyzQ+V53uilA7jF3UbMWKByrigm7N7/nAbdg83ndlAgNhP4GCF7CdQ99oL/9BL0PEvJ4GmQHHMB1HjeUGexrCvcavNpgfj/Dc58mnn79Yu9WY/0i/26YIoRPzQ43TNxuViPiWRS2sUH5U5+o29gvWTXwdDmcZgqQH17edP2I27YrfurcSUGA9OUlur+Doge6W1wXd/BBLrWxSIIT5t1XuPISWAQRJ80rfErif8C73Y27FhvacuzidbyKFFjFFGCe48PcwvzNHF10gxUqQOAXmuNDBQhxQOAv1DWI+TMkMfXz0ZytZ+KxfN9FPMMAcNN16aWXulNPPTW/C65Ygdx8883+3m233eatPPMMI7po5wYLGlc5cDAi1PN1D3gC4nvChwMgvGNlawnev17kBao7ppECkQKDp0B/V8aDxze2ECkQKRApUIkCWtxq4aINe6XClilchEqwULUs+RAMYGbdbbtlbagPPAuvy/KO8l6R5sJVQVBrnJg0RQefmi0Si1C3ReWEbUyWgLlxmigJkr4kz5C+rCYLkNIA6EbffkDCqV7GMUKkwJApgLBCm86rr77aCw+GjELe3Ic//OH8Gt/cRcuD/OEquICmCCTkIouUTbxoTRek8OBafte5RkggYY54APf7DbSDsIg0VD5wL7RICccB4RD9kEBCBwla4cZzyit/q3zQp1gXZUIatSpb5f6k4f2YY491T3Y1h9pj3a7d6AH8GCXW3ynjpXvMbWQS8FGtNSS0CU/gVmmzSp5wDODvfOoo2w0n+HwjCIC+X8C3l7i/sgDojRbKgoYpkWaPe6ibP/YYlxbirCHcnJq2092mCGkHCZYyT3zCYpYLvtd0Ybl4Z+VXxAEB7jMLVKBPvLVZWW9/4fn5GqUMH3uH7MfTrPzww3z8kt5aiqUiBcaPAsy/zBF8yqz04G8ouQH4lJTmoVWpFCDk0f6F60EAfIs2xDvVhixA4HGhCyw9/8///E9d5ukhhxyS8yzKtVLE5wWGcAGvEE+iuZBni48MAY2um2Bc+AB6B8RTVRn3iwq28NkgeK/qj2mkQKTAyikQFSArp2GsIVIgUmAMKaCFSzGtiirlwsVbeN2uDhZOLKwRyGgR1S5/lWfh4kv9qVJumHlCwZeuhbfif+Tur3DJZBuQMpi8zVwsZYtPPa8bPVWH7o0ktY1FK7xHgk+7RjMLkDR0NVZyKrRdFa2eEWi1Fgi3WuWL9yMF+k0BBM/HmmAYYAN6ww039LuJSvVddtll7sILL/R5cb/xhje8oVK5ccmEYkAKDywXDjzwQG/xiOAIARLPEfCHpzRRDEghgpBG8zt8DuEG3wfJn9QevDjkx6GFZdG9lxQZSotKi7LxoI+8Z3zU32I+7sv3fPgMAZvcsYT3e7nes/GovNg0wmuDqalmvIxmHJC7vWtJTv0D8N1wDEIa+Qx9+EP9GgcJeXB9RQyQhgVBD/nNhiCu10wWAL1mrr0Si//R4F2ytBU0zNJy7mEoQo51qY2DAAsY6ugIBEOXtSaxOi7/UcciXWV4wA4T0F94KuuVBTvJbRYwIwMbe29pS/wPcAkUYzlOYfyPLdH9VU6XeLEmKKC5HZ7FfA8PK0JoBSIlPkHPZe2PFcXtWZw7zXPFOvr1HV7JnB3yTL5rXsX9lfaQuLAUnH/++e6uu8wKOwD6evjhh+d36IP2YfnNEVyoLzQd8iP6NWj69trd4nhQTxmurIE0PsW2wgOUxWfxe6RApMDoKbCcO4wep4hBpECkQKTAiimgRQwpi5dWC5V2DYWLmPD0Sqsy5CG4ebjQa5W3m/ssZIU//dF1N3UMOq9w0qI7xFMWIP6kqCFSD4XyBcQSC6C6LO6HLZYnx0HgzqGgUQo5CrRq+RWBTCYUy/E1AVU6txiIsGXZig9quCmJECkwAgqEJzavvPLKEWDgXGj98du//dtLApGOBKEOjSKwl8IDIRBKD4Q+KDzKBEVUV1SAkE+CIp7rBC3X8Dw+4rvc6zeIl1NvyGNDPELrD/JJgSMFiFKedQLyYtEhwVoxP/QIlUJ63q6M8lRJZw471DUMB2DSXC7VTZA/ncUBmbJDBHNmhZDaeiCMAxKOATw5pFOVNtvl0TpKdWpNVDdrFJQgc+b+ys7O+iomzMpjisMMGcgCRO9aw1xiJea2ZcLifyT77qNsy9LG/vu5uYdudfNbNi9RhCzLWLiRmPLOPflJ+d3k4u9zBDn/vtILv975hbn7srWZrD+SNuualbbXsTyKDxvvBNdh4MEaoAjbdy7e2bp58TpeRQqsAQpIca85vkwRDd8TKBA6vDFcU/zoR01l6SB5GTgwh7BfCtsJ95x33LE4f55yyinu9NNP96iT/0tf+pK6kacoScTvmKvVvzzDCC5CBQg4aX8IKnwfRxCOpNrXhmMknHkeWp7qPinPwrEMn8XrSIFIgdFTICpARj8GEYNIgUiBAVBAixgWLtqwd9sMizctgKhD18V6aKvfVh/FNsI+lC3GivmH/T2kN21rcetPpxp9AFmAEP+jHUzh2sPGLYSaWdSEgp7wWZVrxi7BLQQ+ygkge/fPXYp/cPuknKbiY+2mbDrskxLs239ud4kptQSlJyv1cFxSrD8k/8gDoBdci60UV2vD03Ol9cTykQJdUiCMAzIKBch1113nvvzlL3usEei++c1v7rIHw8uOUAghfdHCowoGCJIkUFH+0MVTKGCBP8GX+GjuV5l+pMzf1Es7IV+m7lAIUaYAYYz4tFJktMNPlh4I07guAvQNlUI8Jx/0lrC/WKbyd8N5z1FH5NnX3bi76eLFlAv1eYutYYcFZo2f1TTHW06UEvBijUG4bsgr6vFC6w7qZjyo2/N3+44CZOGeRT65nwnk8/gfpsRQnBLcV3mLDqNbst/+PobJuhNOcDUsEoKYIEUUsRhBETKLa6zAIqSYb8n3k09y7pDmyWnWHlOXNQWbS/Ks5IsCvmNhApS5nWo+Gfhfr3yxcU/toIO7fzmvT3EtKoEqSrVNGweOU2wgUmDYFIBnMSfzKXODhYWe+ADzmAT0ZXFAtKcZVB+oXzxTbYRC81tuuUW33RabH88888z8+xe/+MUlygQewHdCK5D/Md4w6D7kCLW4oH8hD5LSnOziUS2Kjuy2aFbkd2UIYQWifMXnjGUrmUExb/weKRApMFwKRAXIcOkdW4sUiBQYEgVYlGiBpbTbplkIdVqw8RxT6nCR1207VfKHiywt0KqUG1Ye4SQ8leIaA0gQltiYALVOJyUt32TgPsMXsj+TprToGsxFRXqTBQfcts3Vdpsf9Ztvse9mWk7AQK7t42651aV8br3NOYtvkRLjwkzIUz533OlqBP0WdFDeKNso0zz+B0hkwWS9q45+I2VCsAiRAsOmQHha86qrrhp28+4zn/lMvrF9yUte4h72sIcNHYeqDSIUQRjUCyAooqwERtQRKkBCywv4H3O+BOO9tNeujPgJ7YS8lvZaKUAkCNOJ4LAf7doqe4YiCOFZGS2pH3dZIaD84LRxmdIkzNfputwN1pQvNm2KjxnjTTpYwE3RRilrn34JYagLPs9YUD/1KpYX1p0LUggYHvsFvFrWH+AH/Yj/UUOhtK7pzgtarTdFxZQpQtKjNzmTXJK1FBbMamnOlCBJhXfa0/6pT87rmbz8x/1VUhDvBKUDgdANvAss+z4SYE2FIgyebMHnl0Fo/XHs0ZXot6yOeCNSYMwpoLme+ZrrohKaOSG0AhHvCNcUigPC/Nbr3rEKmZhL+YRthAqQ3bZfEWzdutX90i/9kiPWB4CrrosvvliP8/Tggw/ODy0wT+ORYNQQ9kl8CZzES0aNX7F9rTWUhuNTzMs7Eq6Dwuc8C+UH4bN4HSkQKTBaCkQFyGjpH1uPFIgUGAAFWFix+CAF2i1gOjXfavFG/Sye+aidTnWt5HnYBy3MVlJfv8uKBsJN+Hq/1NaYrDd8auNCPk4Q84GWRZg0Kw25ztIzAr52sh7xeTmJaaen0qu3uXTnTrP4MMXJ/FKLEtVZKeW0rQl8PKwGF1gmjPKAyw/zB+5hhKdTmwjEv5EC/aHAqC1AQsHDb/zGb/SnU2NWiwRHCJFCK5BQCcDmXidomcMRbsAHlPazS/AT6oZvhEKF0BqkGP9DeCuVcKxXvKBJK5dh3C+eOKa9okVKt23vPepIl5rQDpgyi0T4qdohDsiMWTASFB0LDEA0koJC4+IfrvAPtBdf17jXzP0VBxtSFCKZIoBmNtjBAUEe/4OYH9YX7/5K8TmUyVLotcHcYiUW+2PhSLN8mWq6/wqy+MsUJYoF8a4CibnYclksFaxVknP+j0u/8F8uPe98l156mUuvudYffAhjl1Splzy4H3P0GT4L/VnGjILP0jZ9yw47uLJYXzt2LHYrxv9YpEW8WlMUQMHKPK25XnNl2MkwDogCWZcpQCijfU1Yvl/X1K35WnUqADrfb7zxRt32FiAo8F/0ohfl98qCoaPgOfLII/M8WIFoT5bfHPJFyKPFx4VCqBDRvVGnGnPRTTyvFV70r1WeQayFWuER70cKRApUp4A5SX1wwEUXXeS+//3vu9e85jUdNyQ/+MEP3DXXXOM3WSeddJLjUzRxL1LtTjutzKYYrfxRRx3lHvnIR/pAnZ1Of/XSVrHt+D1SIFJgKQW0gNGiRAuZpbmqfUPYQn38lkn5IFTgZE2Z4L5arZ1zUXdYv/pCyZX0p3PLveUQrkXa18xNB4CgBKhnpxNRHM0vNH3AsgkpzrHUN2WWGHs5ERoAViAzhdO2/jEnIFGmcApVyoqg3IovEWwgtGmYlAOBQ5tTqitua4UVICRDFpMLdeyddfgIjxApsAYoEAorRmEBwrpNcNppp+lyVacIjRCw8IHXSRCDIAkFggRFPMMKBMEKgPWjhEzwSllIsPHX/X4QBp4HD1SqOoUn34vKBvAGX3CSYEzlek1D4VqxDqxAivihMJICppgf3Pg4+29OurxygPjeFubbZ6WtWbsxa8L+abNORNExvfsm19iy2T+fNJ66YO6OFkwp761AMp4EnWiT8WAMGItWOPiKKvyhTniy1iFSQtEuhxrm7T1IGs1DBhOGM8oagSxAJuq25ZyYdCluaMxFmMv4v/KR0mfoOGfv3R74rcU5qeOqssDTF8xixPPhzMI0rMtn/B8AAEAASURBVGPZ9RlPce7T5/jbCZYpgXVKmDe1d9+Zuy7P57OU+CR1w9eZUsaQC7P769TigCQH7G/KH+u/0Tq1dUJiv49hAm0CCWssxqkQ68uvzXbcsIjS1i2L1/EqUmCNUQCexT4EXoZSPOQRdBX+xbzL7wLhNfPjxo0b7We/vz+QRQDxW2+91Vt2DnKvpf1k2IYO3GFVIB4Lvlh2AChA/uVf/sX378ILL3S33XbbErdX5MH9IvjTN9rAldYWU3qKN5NnmAAOIQ+Cdyg+i/jJMPHp1Bb4AhqXKjgyXtC9CLxj9F39LT6P3yMFIgVGQ4EHhQLk2muvdX/+53/umcErXvGKZZskkR4lxp/92Z+5ok9pJq53v/vdrtVG93Of+5z7h3/4B1+/6iJ94hOf6N75zneWbgJ7bSusP15HCkQKlFNACxdSFi9a0JTnbn+XBQyLUgQZuqa+bhY04IDAn/Js8En5aBHONVBMQ4ESz6mHRb36x71xAdFYuClNZpuWE7IAkQUHi0LBHnPdUFSA8Kxmi8q60Q23FwKE+3X8WQN2AjY1QVxiSo/U7g8UQgWCvQ82sQ+0uZVUnrvAAk8A5VCaWYI078S/kQKrlgJsNDnlyMYeRTQHT8rmj0F08Prrr7dQQc3T7UcccYQXnAyinUHXCR+ClyAUIeW7gLmb73ykAOFac3xRASK3HMzp5IGPSfiuOleawvuoP+Qb1BkKt0IFCLwV3Okb16T9AupCsYCAqQjggFJI/I/nvJvTppCYhs5oO/gf0LtYh743bBzqZjUxs2mjV4Bwf92um9xeE2BPTZqCwwTdE4bDzF13u/UmhF/IAvyKRuAHnloDhWOsNqqm6g91c80HgTtKmQnj3wvWZ8F+dsihZuMFzJtQsYECwcC/QwQ/tz7VLG1Y2dTo5RX2mdDJZ7Q/Grs9RrM5U0YQh2siVFygONpkhyOu364iLdPkmKNd41Enu+QnV7TM4x+Ac0FBgvM4sE8ffqJzL37BsvKsPTxgCYJ7GnjtsCFTgLAe8tYoxfZx7ckzALdsBx/UvI5/IwXWIAVQ9jL3MYcwX4W8i+7yHR6mGFbM1+zniAPCQVngxz/+sVcaMHcOAuCTzKHil7QhHsf1TeamV/DQh5ryNQNifDzpSU9yF1xwgS9LLJDf/d3f1WOfwu8OM0u6Xbt2+e8I57dt2+b7wz52FMAeWkp4xkT7Z2igfe8o8Cq2qTUO93Vd5R1gvSN+W6xznPpXxC1+jxR4sFJgccezRinARvVP//RPSzcqYZeZuAhkifLjuOOOc29729vcX//1X7vnP//5Xvj5J3/yJ6X+Fr/+9a+7D37wg36zh3Ll/e9/v3vjG9/orUC+973v+TqZ4EPota2wjngdKRAp0JoCWrjw2yv+/lqXav2E36ygm/rAg0U2QjoWSCz8+LCgoh6l5OPDQqm4WArbC6+rLMqE86DTEHfwB09S78LKUtwwEQMEIP4Hz2T9wb2FxrynD9dFmCQeRwEm7URoHZcOfMzVxsCVH9a+DzKa4THWgdDZsMntFT7BgTKXGM0n8W+kwKqkQOgGa5hWIBKQQLTHPe5xq4Z2UgggAEH4w0fWCa0E4wiQeIaSRMILOkxZAcIj8Sx4ErwAHkfaLx5FfQD1wUcFtKsTs9wLFSBS6tAHoJ8KEOpDgFNWJ3QGD1IB1wT/ho4I/6soP1S2bgHPQyvIaeJZGW01HlM2x8/cZXFAsISw+4DoDh/WmiGkm+ruJtXYMq5aD9VmmvyFQw1YQAj2w+VkBjNHHu6voEHN+k/8jzqKGvuemnVFasL4BlaeJVadlMEaZAMHIA46yM1t2ezmD3mIwwWWhwNNmI+VSAVIn/Ur7r6zz3KN3/x/nHvJC517xtOce/wpzp1wvHO42woOWZRWd7W505SiIcjgDxugXGBdY/T2rjaD9WKQdTCXjDkHHeyDi6/SWF87di62vXXz4nW8ihRYgxSAZ/FhjmQOKbNEDN1gSRESWpaiAGHu1N6m32SiXj6an6k/5GVYoQhCBQj3wmDo//Vf/7WkDpUhzslBNmcKmP/xbHI31nQjgJD/iJcIDfErfR9lypgAjAvrC70DVXDikGOESIFIgdVBgf4diRrD/n7ta19zH/7wh/1prE7owUQ42Xf00Ue7j3zkI3lAQ6w4OGn48Y9/3P3TP/2Te8ITnpBXxYT+0Y9+1H9HefLCF9qiOoOnPOUp7rWvfa370Y9+5HC/RfAqQS9tqWxMIwUiBTpTQIsWFjASnnQu1TqHlBatcyx/wslUxQeRgGh5rs53wsUh11rM08cyAUznGvufA1wApcI5yQQBXlBiY+H9lFve2UygFWKCFYiEOuF9ykxYPJD5gxbNi30wdQRhtsEZGtCe0d+IvniacmiNd9FQKHxRAPS4MO+CgDHraqAAwopvf/vbHlUOrpx66qlDQTtUgJxyiglQxxwQBGGBEAp8qqIMf0EggBKBuVkCGq5lAcFzuTCUwEA8lzVyP3gU/IR2+ISCFHiseGtRISFeAu4IwfqBR5FuCOc5XQteIUBzlCA8E37h826uqWvBrDvm7DNp1gY14524hpwzRYAzeQsKkHsyd2RYWTYMJ9oMxwBFF9916rab9smrcRVfV911hO4oXoynN+6512VqCYv/cVfehNxfochhHBqm9JjECsHGJRX/5tpinSQo6rGugs8GwBgyfoz3gll/zSPYs4MPHjZtdMlVi0q4oNjyS04/H3SwS0wZVQZegWH9wJWmy9L0Z1e5BAWT0dRdvc25U5YrPVNz05VQN5apKHfgt0OyEPVKGUPN0846lVjb9nUpbLeDIoLo/kqUiOkapgBzBvMy8wa8KrQUpNshP9QcHipAFAgdPsK8R339BHBjv6Q9E3WLv3KNVauAAOghIIeSBewdd9zhrUHOOOOMMIu/xm0WfUeZQnvM48QVYV+Kyy94y7CA9lGca/8KHxc/CmkwLHxatSNclIrntcof3icv79morGxCXOJ1pECkQHsKDG/2a49HX5/eZYvVP/7jP3bvec97vPLjqU99asf6/+M//sPnecELXpArP1To13/91/2Ehiutn/70p7rtzj//fK9N5zTcc57znPw+F7gEoC6gGKiql7Z8RfFPpECkQCUKaHFJ5lYLGC1wKlVomcLFabsyCAc4ZcPJWPBYKYCncA37onsrrb8f5SXkEU7CE9cWgAK01rL4H/NGoyLM2GnSVvSaMqGIV3oUCw37u9xbzJmAxsZlHCF3fwXtM0sQhCIRuqfAueee6z75yU/mwsRWNWBp+uUvf9kfkiDduXNnJcEnsSQ+/elPe5/OCNbjCbJWFF5+P7QAKbotXZ67f3cuueSSvLLVYAGC0LlX39/eYsHKI/xBEERdgqIViO4z9/NhLicVb9DzXlL4CnxV9aoOxSXhe2j9wXfwBX+EPINQftAG9EAJEtKF+wBt8qwfULfYGTNBLKx1u3ZbKA2zzrFYG3Vzg5XuecDNoRwhBkQGstIgZQw0HnreTUpZ6mAMSL0Syu6h/Khb2wvGa+oZTzc1h5syoZxg1ly2AN76w+hRM7oQ/yMtoY23CDn2GFNS2GGH4F2jvGjtBWgm1Evlb516HmLKoD5AgoWOtZ0YDsnJJ7nkSf/LNU4LFKtXXl3eiilAPOAGy6DMUsQ/GMSfjLcnKF9sbIouuFIUVFgNAdD0GKNvhEiBNU4BKSzEu4rCfviDBPDMaay9QgXIFVdcke8dta/pJ8mYU4tzcqik2b17d95c0QKEvrz4xS/OnxdlTPkDu+Dww+bNm5cI5ZGRIc8SjwjzD/I6bE9KdNqDr48LMCaAxrxb3HTocVz6E/GIFIgUKKfAmlSAYLqIMIENETE93v72t5f3PruLsFL+Fn/lV35lWV4W3E9+8pP9fZ045AsnBICnPe1ppacDfvmXf9k/R8ghE8te2/IVxT+RAj1SAGYOIw9TrrUIU8pCkM9qBvpCH9otYFhcIqTkNExVCBdvZWVoF6UHgevKFk01O6lZs0U2pzS9YqALAboWixon2lf/ynAZ9j3hAn6A+l9j823QLv6HhYH1eezNMyXTogDH39Qfe3cnbdE+algi2LCTPuMIUjrlAdBNODUMF2HjSIuV4PSFL3zBfehDH/LKCf3+yuojBtjLX/5y7zLz3//93336yle+sq3rTRQmv/d7v+fe9KY3+fhhKFk4tMGmNrQwKGsv3mtSIBRWDMsFFvPa5Zdf7hFAIPuYxzxmzQ8Hgnw+KBNCRUIrBQh8Ej7AgQH4cLvfThXiiZdTT2j9QdlQYRgqQBAQIfiSECzEu0qb3eSBLhKkFcuFQrbis26+4z5riRssiwMC15yaasahmjJa773rTlcLeBK0YhzCMSjSryoOGkNSPtQpnl6z2FgNLCYyu4Nm/I/m4YA5c1HVWL/ONzNhfWhY3I8arqbsfUr3aaEcst9VagqNFIUPVhUFYCyha8MsYBKCqgMbj7LrcquOZobe/6bHPdSlOiltAehT39el9SUP2AEDDkWghABsPIz4zetB/+VQBmtJs/ZMbI2ZFtu94YZFXKDTuuY7M2i0Yv2RAqOkAPMyH+YKQJYHIU4hz8AKhJheCmSNkgC5kPhPWK4f19rLae9EnTpkR5uK38F9FBhFJTsHbOkfwKEMybD8jcIfaIBr94cEimKULbjEwj3zsCDkP6yltF+kfe0Zh4VLq3Y0HsKtW7woFyqyWrUT70cKRAqMlgLZ6nG0SPS7dZja2Wef7V760pd6JYiYSqt2rr66eaqH01oK5ljMe0x2amb79u35I5XTs/xBdoGJIQyKCXWH+ap/9KMf7VSm27aKdfMdht3OnyMTMYy0OIFzv3ivrH7dow4BfSkyYj0rpmIkpN20149yVXEE55DRFU+JFPsUfg/Lhfc7Xbcal3bl1BZ5uO6GnowfgoJu+kY7CPNZDHbTFuVorxccKdttubJ3hQ06OCOIYcGlzTv1A7Tx88xHNYs/fkdVTFZpS4IV6gnpwhzT7uQHNJmwk5IT2Wk9yntgs8/m2uaJ1HyDe9/WXJu7CO7hdsFy+AWVhDj0S4Id+lc2rvSRNkMc1WS7tNdy0Ib2wIc2SRcQlFjqA50iJDGccNPQzLdoAYLwaE/mqokTveszgUkRz7oFek3x9w29jG5AwywcFmrVLDFoF0DRovfG3+jwB7yBhYZZ4uAW49BDmyXs95EY7q1AbZB2Mw5huW7mMZWbVwBa3IlY296dR9aHMlyhB+DHp0nWsmxL7jUaizyBct30j/xl76bGZ0lDI/qCYhRXmJ1AMcAYJ2KAYRHARvSzn/2s+14WA+zv/u7v8o0q9fH7xWUmLjfZlP7qr/6qeU05wLsxwHqEeGN/9Vd/tcTdZic8HozPR2EBwqEXrSePP/74JbEw1uoYwGvgoRI8i5+GwiN4n+Yfft/kgQewziWVEKoXGmluEV9RHcwXoQUIJ10F4o/FVM/7ndI/+k9fi8DaQngUnxW/N6ff7K8lNVsTwOPqxvNmDj3ELdhhrLrNHxO2ZsEt5LTxyr0ze7wbrL0WvBsrSeJACBDEQBeNATSEbt3wFeqiHP2jrProrU1srFGEpAoEbnn3CwKVL1p/NHk28T8mzZWX5+EoN2RRKYTD1GiamsAeV1TJ3Xb4Yb7A52195Iwmjhhh9o6a9JLIwWEN/bk2mi9sOdZNXL+jWR9WIE84bUndnqb3mCBx0rbUKKHoW3Gtt6REn77YuwBdfPwVWDKKmCLs2Ll4J7q/WqRFvFrzFGDeZd6Cd6EAKQqm4WEcRgHY7+JWioMVuC0H4PcPe9jDSvdYPsMK/sAnwY2PQGsLcBKu4MQcXtznocw444wzcjegn//8590f/MEfqKplKeVx8U5dKFeYs2gb2RQB02mnW76wrJEON+gz618po1gn6Fp8vkMVA38MjoDGpRe8WJewr5WCauBIxwYiBSIFuqbAmlSAnHbaaY5PVZAwVJr/snI67Ya/RYHKIbxoBZTjRLjKqUy3bZXV/5WvfMX9xV/8Rdkjf2/Lli2e2ahtZWRyDjeOul8lFf5V8ioPCws+3UKvJxN6wRHcOPHRCxTpW7WOXsuxMNLiqGpbLDTaKcta1UM72vC2ylN2vxccqQdBCp9uASUGHwB8+VAPi63iu178ftttt/kFYJU2EXSwqGbxiFUXiyTqq7JI4hxSt+MGTnVzyfALTkxamwCLZC0aaVuKEf+w8KfXd6zbcrxf4MdvFprwe0/s3WkYfgRC55p00hQdDVMkmIrMY2phUX1f6JNXTFgwdGKBcOK1FMyVw7z5Cp+sNVnXA6ZUchUMMXz7JkiZMLzmDb95r0AxCZOXNTXTNLvnNwHct++e4pbWbDG79/DD3IxZqMzvv59XTiG8afaiFNP8pqz/8hsVL3qdx35hPIqxqN96q9HmAVe39zsM4N6qeU/LVg/b3Oe31u37QnVhGQnY2jQztEfg8s53vtPPHe0apd8xBlg7Cg32GZt2hADwbd4l+FsVRfZKsFpt7q9W0leVFX+B78H/xJ/Z3CNM0Xf4r5QizOdc8xuRcqBXYQD8hN8kcxp8RkB74onww1DJQJvM47QJ/oMW7IAT7x648ikCzxILtD2JlYBZRRIbSy4dm7iJFy0tyeEBUyV5XjQxMelmNm10G67f7jNN79rtZh/5CH89afS+13hvw+jkLTNM2AUwDowRdEOwgxCMa+jTDdAn0Z4xBWjHW5wYjrXAKmKfOxfX0bNZAHQ/9qybEArhugq3Vdn4FAV7y/AyfotrLPuhu4QDCAGk5uO+Zu6nvNtH4882EbAADHL053LeFNWLCpCrlilAfCsogThhjRssKXdIBwlaK2eut7DGWQbbdy7e2rJ58TpeRQqscQrAE5gDSfkw10jATddDF4XspZjnQgUI3kSI7UpZnvXKw8rIDB7wL/EL5lVdsycV4P4KvGVlGO41X/KSl+QKkC996Uveqhhc2wFxQeBHO80DAvtjgBgh8PHNmzcv4aPt6un1GeOh/St91rX63mu9/SinMaEu8AnHp5v6KQc9wzgz3ZSPeSMFIgUGT4HmKnnw7Yx1CxKItpus9IzJW6BynRQg5Fc5lVF9qitM9UxlwmfxOlJgmBQYh0VJt/3VArfV4qX4u0KQojKd2kIIQL18+C0j6A8XpJ3K9/Kck5aMg3AMxwQ8Rg1aKIIHOPIBr9psU1jFiVVgwpQgwPzcooDIC9dMEBIKZLQo95kLfzj5Ws/qKTxa8jVB2GPCkrq5rJi86mpXv+Y6l9xqmwpikOBmy5QspmmxE5N87J7dxzrF+9FGWYugxQQaCR8TsNSzU2IoaRLxAPo1BvRf0nHDKX8nMronWdyVJfnil5YUwB3Vtm3b3HOf+9yWeXhw/vkxBlhbAg3hYegGS9a1g2w2dE+2GuJ/9IMWCOiZp5mjJURSvToYxPfwkAt8Er6guVypynWTwl+pD2FJPrdZBeEBGa2ZVS+4SvHheYweDDhF2VCmbPH3zEIhsWC2ycNPdO4xj3bpox/l0hNPdKkJnVJTjjgCe5tioOjKiTgfQNENFnFAEIxNmBso+N2E8aUZUxLgalMQjoEUF1JkKE+nVOsbUuojxcqET93457wJehKLQwLUbTkyfUfzRDUrkxmUEgY1s2jF+mPCFFU1lB9GJ4D3CUVZyP/9g+If6yeWl+mmjUuCizfpengzt+VJeD4AmDcLkFSCRbM4SQMrFzWX4krG1gPeGsNuJmXKCGXuVyoFyP3Nwz8mdVtSc4qlsx3A84BlLe9ZhEiBBwkFmB/5ML8wVxTnGRQaUixAEvaC4ZoCCxDmPECp/7LCP/AxzaXiaeHhuFs5vJQBFijiYSG/5fGpp57qrTq45qDtf//3f3PZEVCAYMEaHsRFYM+6FxoMEkI+Di/Rvpa0nzTupQ/CRTxvJfiw5lE9veASy0QKRAoMlgJr0gKkW5JpYxCeBijWAcMAws2Drrsp12tbRXz4juIFJtYKmLxh+mKe5GNC1qKgVbni/XASZ8HgNx3FTCXfxeS7bU/lummL5mFefHotF9KppDvLbqm9bssxLvSxm3JqCySgP32sCoxft2Wom3K02w2eKtdre72+K2E5rmmfFDoXaVUUxpCHxV+4GCyjLfmgB4oP0ZQ2qgBlAeFWpQx5fDlbSNEHrvVua0zop67DOnt5xyjfSznwAg9oA37UQTppKYFPJ+zUKy48Jk3xULN8CwuLLjrwC46xBZuQmdmmomTOhCkWWtbXGfZJ1+vtlOcMVhgGCIeSbAwSE5J5hYWdRvWKjMBNkyHi8+PGChySTKjkb3b6Y/1bMDcTdRQnJrghrkmaWf1x4taf9iypA7qIFtCnKvRaDvqnRgP/jpiwkH4accxligmnsv6X4ZCmNm/ybrXJUyynMtynb7RZFVq9Y93QqGpb3eZjw/upT33K89VXv/rV7qtf/WrLKsgLtIsB9olPfMIpBhhC2qoxwL7xjW/4k32PfOQjW7YfHziHG6zvfve7nhT4s37sYx87ULKECpBTTjlloG2NU+XwGHgev3NObEpYg0BGwhoUILjRAJjDyEN+fu/8tsUnuumX5kLa1tpZ5UMFSHgIiTb5SNjV6USs6utHSj/ZD7Ce6AhGU2PeeSyM5gohKwVfQYBiVk0TN9/C4tb3ac9RR3iXmSg8Js3SAmXHlI3H/APzbsqsK2exgmIMgvgajANjxroHPqt1XdW1C/mBcAx0CAALkBlzTSnYn4MENt7APIHOrT2A8Zi3+B913F/xLhh+0EprF/ZX4MjaivelJdBXswCtIaTLrB7MD11ToQLN7XSzu82sQKQQaFlRlw8Yq+Me5tyVVzULkv7SE5dWAt72G/DrEaNZah8sfQYG8HsOY3CAA/dgdk1Qet6pHLbvzC/d5mM9zRdvNK/At2HrGdZPaTvaFwvG75ECq4AC8AHtTZj/igfgmHt0r6gA+dnPfubnPbrJ/CeestJugw/zXDjXCQfqvvnmm/MmsADRPAkvC/vAHHrmmWe6D37wgz4/wdCf+cxn5mXbXTAnbzblO9azih9CH6+77jrTNR/acT/cru52z+Dp4kXkkxxN1+A1KmBcAKXifb3gQz8rrQN6qTyWiRSIFFgxBYKV0orrWrUVKDBUO823noXKDkwJb7nllrYa82K5XtsqI+6zn/1sx6cVvOxlL/ObCpiZAHzpQ/EkgZ6XpfijFJM6yE6pVd1Qwjxgrgh+pEAqq794j40ubi3Y1Mo8spin7DsbPU5BdIMj9cCkcFPD2FTdFFKODT/jG9KX+52AjTuLnW7KCUfqZvyKJx7btcn4MWadBPzFOhgDFl7ExWGhVRUQiHSLI4sFynGCUm40qrSnd4z3mTaph7FkgSWhTfi+8jxcaKoNyhx11FH6WppSlvHm/YQe4FoVKIOAg8VrN+8Y5fjsa4vCaSur3y3jz0KRunQvxKWXd4zyuF2Cpt28m9ATHCnHb5Z3FVpN1f/HJQg2rN7EBBfr7bm9iEsW/RP2ndOhbCwQfszN2ybc/uGmakOmdA77xXUya4o53E3YidoNtIMgBDcYuMMSZIIXfSW1rO4+E4zwPnSzkUE5QJ/Wm5BhyuhuhV2CoMUgQfjCyd0SYM7kt8dYMe5VgXcXQXm38xj0u8dO3/I7r2HFAq6MRYuYKsKHsZuxD3N01Z85Y70H4YsBczS4VgXmaNoM3zF+q6Pc+IA7Y/yud73Lvx9vf/vbO+Iji4NRxQC7wYLbtnKTpo014wStAfFw7lWdz/kdh6C6wnutrmkHoF3h0ypveF95aasTnsRQERAIHXy7wZGybHarlIPfK9g67/yJdnqfst22R1vdltOGHHzDMeV7O9D4QdNu8FR7aivElzHRGEEHeBDPmbfEW/kOr2SehW7wZvK1mnfDdyXsD+8O9bK2C4XjfNf7zLwBHsKJ+Z1n4MA91R3Wq7xV3jGVC+vp9L6AEzgKwIWfUliHnrVMrU8Nm8sbZplYM75MHYkFPZ854nC3zpQirMimdu12U5uPMdrc7+OA3GN8g9hbCN4bGU3AA/4DTtCQuZa5DpoVgX5Bm/Bdobx4vMagZoqOht3H9VTD2hTsd5dZHGQwc8Rh/neFYr1hSvY540N1s/aYMzw4OAAeADRRe7wfXDPm9LcM/O8HN1p2sIJx9nPEQ4wfZxYYztxuJdt+YQx/aemFrD6fNqempRlafMNlJ9A48XhXv7KpAEl/dpVrPOH0ZSVS3H+xbmEcSO3dpz/drPnCd3NZA+ENqztF4QH9jQ5YerB24rCGIDF3aVq5N4491oi9+Ex5FmxMFizg/Jy9I4lZtqS4GiN+WBtIOVySLRbC8WtTJH/kx8/GQmOu3zH3I0QK9JsC8APmL+YW3lXmi/BdY92rdRS8Cr6ObIc1OPeJl8Eeq5vfcKc+6Deg3zr5Q35BDDqBFCDiHfBS5kf14XnPe5772Mc+5n9Pl19+udtprq02m2KjKrAOp07K6beI3Ia5fsuWLfk8XbW+KvnAX3sizQOUo33dr1JPv/NoPJSK5r22Qz87rWF7rTuWixSIFFgZBaICxOinwOftfLXrWSicpRwKBT0rGwoYKqByvbZVVne8FykwDAqwGNBmdRjtraQNbZrBmWstZFQni0zloU8sIsnDAhmBjX6nyt/P1J+M7OKUfdg2brC0OOU+CzMEGvSFTz8X52G7Va5FY1JoSupdZJDyQUiBENZSLwQKLUCsD4J1thGZu7fpNmuPLb5bKUDIP2U+ayfYzJhf9DQTpKiegaXZXO5Pv9IRNlL2PiVdCP8HhltWsT9xapsZcPTihA6CjEHjs5rq/8AHPuCVsG94wxv8xg/lVTvQpjk8fV7Mz8Z5UDHAPvzhDzv8PpeBlL5sYouxrdqtV8rq0j3mymJdetYuFZ3a5Sl7hgCiE2zcuOjyRgqpXnCknU7lsDSR0OHkk0/2qDEPdypX1gfmyF7KUZfWlGX1trrHe8CnW0BQzgeAd0o4zbVogcBCdfOuo/Bl488HQNDONe8dgpZ2UHw3aY+6wSHsd/hucBBBihfqhhcKH34HwqOs3bCesuet7oFXp/Gj3ZBnNyyg96z1xcf/QChun8TcRGJN1w5Ss5yo3XG7F2xjwXi/WUCgAAGmb9zlnClAzKbR1amL8eJ3Y/1eML4oOrBGQNAHTlJatRoL8ohmjDF18B0ac7CCe+tsnCdNOOjjfHEYIYN1wZz5gAUonzWePzWZuD3mpmvOfitzrFfskEPDyoOPlDLCU/XQBjTm96X3TM+UNqz+e8zFpZ7XakaFDJf6ummXWJD4MpCladmzdvf2mOJpH3uX/fgZjfeYYBQcQkhuu9XNHXSAS+0Ed8MO1JD354yHrRW6hU7vV+12s3SxNUmdd2Fmr5ugHcbLLIE82ByzD+9HBntMMZTqmW5a2jjsEFtDWtw2Aqivm3JuowVDNrwTs+ypo1Qhbk0JJPaOAYxdcfxKsi+5Fb5jKqt1+ZKM8UukwAopAD9gnkEBAt8i1fxG1fAvKUWY45hzQstS4oCccMIJvg7mmn4ItLVv094JPMTDaF8WGeB9rCku2VdxH+CauVO/G9afz3jGM9zXvvY1/xwrkDe96U3+uuofeCh95FCN+Cw8lwMfmzZt6uqAU5U2mdtFS/oFPcZhPyteonERzav0qVUe3rluDqy2qifejxSIFOgvBaICxOgpq4zi5isktZgCgTcFnZQZTOrFcr22pTZjGikwbAqwCGDRtRpACxfSssULSg4Bi0iEARJ0kg5SATJlJ+vWEY/B2k2t3cb0OrcwbRvOCrRFoI1VBHMKC3r6phOc9HUcFCDgBoCbV3jYtVxlKG4H7q0E3nd5IBhYbxuR+2xD37QAmff1tHrvkgVri9OMpgAZFuhUZGr99EHFsQCycRkn8HRHyCg/8JnwcpxwHEdczjvvPPf1r3/d4dYIy8kqEG5AW+WXAkSbW5VptyHSM5VpVXe8b15pAgsQXGANEjhdKRi0qy21M04pAgp9mJcl3EeQrve6uNlH0BSevIVXUUdVgJeU8XIpZagntMREOAVuaqMV/6ja/krywZ/BXXwRpURqPIMPoLP4zNlSihAg3StGOCzQVGG7xr77WJ+mTAGyx/P5PSagdpc2MVtnca04ZECA9Ll5Czhv8/6CKSkmzEIiFFsjcELQx5gxHuBUZSzIh1BI48C1j+3FOFpbDVOCmD2TR6aeJm5d5g4L5fvezPIcxQTur5J99kU75Rq2/pFQstmL5X8ZR+gnBRa4LgP6gesmE9ID6SGHugRrUBPmNyzWxQTKmtAN5rIKurxh7+38w7a6SbP+ACauuc7NFhQgWGT4NQ8HXYxWRmjDydY0WGP2G0zxYAPjlR+JrYVYk/hDD1k7Nd4NG29gwU60p2bpUQQv+M3ciYbPWJ+mpmiDjgSexwKJmGoSEIZ54/XaoYDm2jAIN3MA83qoNOjU43zOs4wcgKiqNND7xT4tnOM7tadyKGjL5DjMe+BPnUqpk3LgFioU2AcSd0OuNXF7ecYZZ/j5E7zgKWoPJWXVvqk9UiwswJMDA+BGfVrvcahW9MO6mLlXfJT8gMZE+Z7znOfkCpCvfOUr7qyzzvLzvM9sf2ijdA5Vhiw9/PDD/ZyrgwGUQSkCvsi+dLCmUCz/KnyqjB15tYcVT4L2yMw6taMGoRtt8X5WBY1d2TvGOga8eEY+6K38SuGl0LMqUJ9+O/yuqr4vam8l71jVtuiL2usGR8ppzMM5g/udYJjl1BY48X4xvlWBsrwX+n1WLUc+3k2tjauU0xgwN0h23E053tdexpzfey/l+L1WLae+0R9+P928Lxq/sAy/qSpzWjv6rQ6pZrse9OEZkz4bJl7UHTt2+NOfxWqvuOIKf4uTAQL5O8ZPZBnoPpM8poRAr22V1R/vRQpUpQDvNgu3cLIqu+ae7jNJsRBZ6SRTFcd+5NNECc4sHIsQLsxY9OIuiEkcYPFMmYEKTWxDXiM4pn0QAyG+x4KhYScWpRRpoBQxQUEICEgQvDMmEqzoOX2tumBUmX6lMDUxNmjPNfjUbZEI+LgZluIyAwgXjix6Q+C9w83X3uyUIovaMvdeYZlhXqdYrtAP81+eWpogyEIJw2I4Ow05THyWtWU0lw/v/KRnFwu9ZfU9SG7cbtZE73//+73y821ve1s+/3Xqvt7lViepKc8cAygvmyegmzK+QMkfNumnn356yZOmz/3vfe97fl2j3xm/T81vVRWm/J6FOw2prtJGCzeZBzQ3iacUspR+VbkqbbGuQmnNhgbBASnuK7oBaEI/O82hnAQVPP7xj8/fk07lVEYp9IQe3fAZcBRvo1zV8aNN3jkpLoRDp1TjHpajTe7DfxCmCx/oLx7KOoM86hvX9JUUOnFdNq5l7yb3aJ8yugZv6KffEc/4jZEPoA0+3FPqHxT+dPOOqahw5DvtUn8ngA7wMf2GRJcl5SyPTQj5LYTYXslu44abqfodtsk0F091sy5IF0wZsd/+bvagA92UWTjU7De23oJyz5j7VhQgk5Z/j61jpo1GdaO5DUReL/iDs3AnLY4FdGWchSebTMpwT2MwMXd/M6aX5Z0z15OC/W2zDz7AHC6qbE0zYeVwgQXOkwebm0TrZ2If6uQDXcJ3THWFqRQ34AYOoiV5JizIOgoju+l5cGLfExPW0e/EYqGgBMjByIEFjY911Y1BRlCuceIJzkkBYr7yF57ypLx6XXhFBMoGU4YsGA2mbK2XmreAqqDfenFslpS3gxfE7vCKM/pqyglbuXulmX4LE7t250UaZiWk+/lNu0hRfph1DuSoWzy2UsC9GB+bg2rmIisxYUlKn7LMncavWGfxHQvHs5g3fh8uBZgT+PCbEzB/8fuXsFr326WhcIr3uOzdKysPn6A95h/mh6rAvICAkjKau8KyIe7gAn60xYffG0p0CSppHzdYAqwgKEMd9IUP/IM6uAdtqgJt8f4LT2gtfFRHKOTD/RVt0CdS8tJXANy1n330ox/ttm7d6rZv3+7XQN/5znfcs571rHzvDo6UrQIoOlifgod+m9AGt1y4y2LPDN7toEpb4K8xhi68c9CWvobvX7t2JNegXFWg3bJ3jPv0lxQcGOPi2PKce8X77dpmvOgfQL860U51rfQd6/bdpG98usERXHmfNX7CvUrK7wfaVB1r1SlFRDflhCN1MLZ671Rnu7SXd4z6VK6btvRuan5oh1f4rNP8F+YNr/WO8fup8ptVWc1j3bxjwpE6+P30Mn5hGfCt+lsS3sV0cXVcfPIg+s5kTyDTb33rW/7zO7/zO0t6j3bssssu8/fY+Aqe+9znus985jPuwgsv9C97UajxzW9+02flVCk/OqDXtnzh+CdSoAcKMKkyYcHcugEWCUw4Yt7dlB1VXiZ0Jlr1uYiHFozcp29M4BKgUYbTFigphwm4i6rfZwskuSuyxWXDFvKpbZ4XjFHgaoDlZs0WDIwhONNP8IUBcD0qCNsGnxwvfFMbLLcAWXwHyxYGG9YRkLB5mmePnTDdd9/9rI+j6t3ydtN7LcA6AWZtQyDwbrC62KypXN9TWaPYe2KSHlamLkU4FKElBXhn3/3ud/vTNn/xF3/hT7m1zFx4MOoYYK997WsdnzJgwY+bJjb2sjrlHvMbFibMIVUA+ijINXON6qpSlg0ASmXiw3SzuEaJwekn6FtlgcuhFAUnJ4AnpyG7AU6owuM69S1UgOByQvNXp3JFXDhNyXqwm7g54KiNH0rhcCNQrD/8rvFj3dmNdSPzOIpByoTrWsaTd0p9py2es4Hi/YL3knJPa15SyoA35UiL48pmmHU27jwkzKAe1SGBBe2BFwAuKPl4Vx71qEe5l7zkJV44A84IaWgrxN0Xyv50+45RDPrLnRs4VlW0wbMRJjVsw3YAgvEugD6apM2tT49yDTsViBupWr3mZo452itAqGrfW251sxbD4YE9FgfEXGXeixso+91Oc8jC3DYJoCW/fVIdLOB7OBbgybslt37QlnEA6Acb10mzsmA3Mzk16WazE8k83z9wOTVn7pagPzG+pvYx64+DD3QbzJWKMwVFavMBY0S7tMe7wacT8G7xnqDoFBxM3D5719Kbbm7eQvFih0w839tgtH7AXEFmVqfExsA91DSb/VbCflUcpNB8Ye+C0cXcXx33sDzgOhYR683iJdm0Mchtl3NmjWEKnz12YOI+N+0OQEFnOJpWbmm+Ft84/ck6te28YvM4dDRpp0utLXf7nd7NGNZAch2a7tqdtzBpeE+VtJ+YC8F77X0gztn+1NMJDjJFiAll99ihodk7mgeHqo6fqub3y++H3yggXtQNj1BdMe0vBfh9Mw76/VM7vznGK7zXqVXmcu0NeD80xp3Kwa+07+yGX8G/mZ+Z73XopNgW8xFzGXMq+ekXOHJN3+DLAO3DTwS41mROBB/qoD+0RXndU95OKWsi8UdS6uNDmwLmRMHxxx/v52zyQBvmBOoAwIM5FPyBl770pe5973ufv8Y16gte8IK8Xsa06prBV2B/yM9cJH7L/Atu8M6jjz66tD7hVqUtcGeseOdoBxy1NlAqXFql0I13S1bTrfKF91u9Y/RP9OS9YHzDfvAcHgj/1BolrLfVtcaH57xntFEFaH8l7xg06WZOZVzpXzc40g/GDnp1Mz9QDmsFfgPdlhM9uykHjirHO8dvpyrwW+92/qNufgu8m1prVWmPd4x3GhxbrV3L6mHcwJN+he9sWd7wXviOdfNOgyNjR9/4PVQB4UjeIo/pVL7sHaNd5o6VwMpKr6TlMSv78pe/3GOE/0RZbnCDQYOp8GI+5jGPWXIyAN+MT3ziE/2L8Ld/+7c5w6fcD3/4w9wkUXVzH9D3btpqlox/IwWGSwExDaXDbb371mDEfIAizkz2usfkyaISkCs7rhEQskAaKVj7nGqs2wZ7yjaaEyaEAGrG4JiPBOqLUt0fZsq8CJDyEe29KybfD/MlbTjLJVaIv+gf4otQBddYAK419s4sbgzCfKO69i42aDwIuC4lz6hwyts14ZeH6P4qJ0mni3PPPdcfbmDDy2YTc3995IeZOgiEGfpH5p7mDRZnrUBmzNrMVymj+lSmVd3xfpMCD3/4w3NSDMoNFu+C3gfGkNOWax3gl0VgzuYD/ww31+EmT0IQlaUeeCobJtKQByhPWQovgbfxEZ8hHwIsBGzvete73Be+8AX37W9/2xG/5/Wvf31TQJ/x9TL+UtbOoO+JZg1zA2W7WjuCuPQkLgIRPhI+QletTyiL+yQfB8SEkADP95rCQzC96yZvkVGv2Ul+s3CYMCH/PAIlE6IbwZXN071Iz3ZrB8YKujNeGgvqw+oAl5azKDywijSoJTW3gZgUGcwccYS/Alf6PbHBBA70xfqvfipv1ZRyCAb4LBEiIczYNxNoIFwyJUuzcdvebjqqavWV8vl2H25WIIKrrtbVYgrd7Z1NTKAkSANFke6tJCXWC+OT0gZrsAIPShGSyvoFAYUpzJYBtEIJgRDBBBlG1GVZWt1I7RDIgsW0iRApsFooIIEZc1JRIYPQkPsAfIq1l9yds4bDM4jmzn70t1hXqADZvXtRcYkFCDxAuCGkDIV+oSD32c9+di78RIa10rUQ7RxlcYxYFzPnClDObtu2zStDmIN6BcoitAW41rqA63Z8qdf2OpXT3lXpKHDohGN8HikQKdA/ClRT3fSvvbGtiQBQz3zmM903vvEN90d/9EdesYG538UXX+wFH2hT3/KWtyzD/9WvfrXjZCD+wzl9iIUIJ5Quuugiz0jPPPNMV/QX3WtbyxqPNyIFBkyBcDHAAnKcgYWTFk+kwl04c8JBEC4cOUlA31jwsPhlwdvNiRLVOahU8TN8IHTDkb6xEQdfCXnoqxbJg8KjrF7RWAIqcPIKD3BEgGanMYU/eRtZwFcT93ihzfQNN3rXX+Fmev36De7e+5pC5T12gnO9WYWMDfAOWd+8hYUJgWxn0AyEPg4IWiBUD5kFTSqLog641b5/qVtnwWTd0566KDzqUGatPFZch5/85CfuN3/zN1t26+yzz/bPCC7JSXOgkzKD34QUINpM61SvlBy+osKfYpnC4/i1QIHQLelKN/2FqvOvsjDhxmmnnZbfX4sXrF2xLOI3wRr4He94h/v93/9931X4JIIKUoQxEtygAOHwAKB7/ov94XeAEgSehSAFHlvltBm8hLbIL+AeApivfvWr+W9Lz1iHY8WtA0bjtF5B4NYwl0z7mHsR6JDAQ6xfHAxI4ZN86CeWewFASxQgCNMTs4iq2feGCaYIXL2wwSwLsPKwe5NmiTBtrjMf2DPv44DMmXJimvxGq4YJ8wTUx1hBU4R+jIvWEMqjFFoDjIGEUxzCQExeMwH73B1NCwDyTJvwcOrO5vgjEps9oqmEqBuu89bepK2xvOLH2lzpuCCYK+KcGF3TB3b69YYdKbWTLHc3rTTtxLQzF2GhxSb4rggeYQrXSy9rVnHVNpf+8tP9mOZ1MrZY4ZiSQDE4sNSwBSnaqzxbzxfUw+/J3HCmvC9mkSPXl3mdO3bml86UZUnJ2j1B6cF9U8j5gO0o2szSzKHY4l2MECmwhijAnKHT3H6fEij8mJNReniLO+sze0UOVsj6Ad7Cd+rQXqdX0mhvqr0T9UgRwDWupgS4OWW+ZM4TzszbOmQAX4GXMp+DP26vvvjFL/riHA7gUMBKgZPoKEGgBdbA4M8HORcWkcQp6ea0eogP/EdlxW94znVxjg/LDeJa46pxCfEZRHuxzkiBSIHRUsCOfkQQBd7+9rc73F/BDAmK+tnPftYrP/Cv+MEPftBP9MqrFGXGxz/+cW8Zcv3117tzzjnH4X8RpoXQ5A//8A+VdUnaS1tLKohfIgWGQAEtArQoGEKTPTchHEnBm0VaCKH7Ky26eM7vXYJJvsufOdf9hAlbVNeJHZEJFqrWXcedlAmRvBWF9U3CCPWXesLrqvX2I5/aDdNa5v6qjlDHAGEJILy5njJLjw1Xb3OHXvA9d9i3/ttNI4DPwLua8GIWK2N+zeeJszEm4AUNWX9yoQrCAk5hjhoyuttuqolJBQVIaibt9QsudBMITD7/X8sFKaPu04DbJ44Xm8yyz+bNm/PWOYlHHrnt4EE/YoDlDQQXZfHGgsfxskCBYViAXHLJJXmra1kBglADIQrKDwC3IK973evc5z73Of9dwmuEE+Ep2tBaCSG7hAm+kP2RUgSBB7xC/ELPiynl+cAzQgWIBFRyy1YsxyEkcOQwAHx9nACc+CDMSsCPU7W4xEApYi5FEptj3NYtTZdKFlw7OcBcEmUKA9wcpRb3g7IAVpJLrUB2uykThgFTRv/5zOJgwoTjISBoY13EOACMQ3GslF9rKPIoP4cwkjlTjBjPW0BYnsG+1k6S8cB5i/WRmlDOW3LW6hZ8ex9XP/AAb/1B9irKL9VbOUWQj7Ijg4Tg3dn4Q9t+QoLlA2MDmILJ2SGOIqS4LjMgNocHlqLZveaN3v9i/UEAjvS+rO5fmMKiCKECxN6pUsCFlkFDrq+MhokpPJPjj3PJ5mPNp5kpSMbsN+QRjn8iBXqgAHMn8y/zD3NDcR4KrRg5hBKuK+CH4lnaE/eAgi8i3qb6uCkFCHxS+0/2qJtwG2gA3gL4rvgA9+C9mus4cCvABbv4ru71mlI/rqGJjRIeHgRvDp3cfPPNLflIuzbh76KD+A35V0rjdm22eiY8immr/PF+pECkwOqmwHgf6e4TbdGYX3DBBR1rY5L/rd/6LffKV77Su7zgRNtG85Gq05utKsAfIkoQTg2gBIFBcC/cIBbL9tpWsZ74PVJgkBRgsaYFwSDb6Ufd2siTli2gQgUIv9FQQYICRL5XOZ2N0KW4QF4pjpN2sm7dLbc395QTdpKIGB92ajOdtoCydt2whXnZhhM86+bWqMGJQltwsmgEt7CPoxqjkObQB5zk7kquoer3N91YzSE4yQAB2vrtO/XV7X/Jpe4OE1rYSt8v7qeNJnJ/xSJ+P9yHjAsg1OD9MUFEgtAF4QZKB9ybjAoQaEnhhwssu07MTReotYVrr198jEDrkh8498QnLN5b41dveMMbWvaQjaisPT760Y/mJ9VUIMYAEyVGm4YWINdee+1AkHmwWICg6JAFUkjIT37yk+5lL3uZn5sRxjB/S5AEf0LpgHWHBC7w2pB/wrPgDbI8IA3daoRtcU1eeBr8hbICKUBwzVE21hxIQjgEfqsR/El9BNEZL0ntumaHA7AY4XR+zdYJzg5REMh7ZtNGt8+25vu+ztxgTT3m0XZsIHETsxbI1YTjuEFKEJaZ0oL1BcBYIbSC9tAVOpGW7VUYA9FeSigsQOrGV2ZMuc41UDNc9gmsQeT+ilglKD8m1lvgV/ilfSSE9AX7/CcxgX6KKygOAmTKJXM0bu6dTECIsD/AccVN43bv4kwpeuVVzqEwCCDBAgQljLWvdSZusLDiWTGgAAEy5VYaBKJvPrC/wdrKbd2c39aFF5jm7q9K1lYIVe1jL4C3CPGWIVxHiBRYxRSAJ8FX4GHMebKkoEuhEl8WIOoqh1KYDwHK+9+PHnaZMh+Ee1Tq0/yKIkHAoRvwBddie8zf2s/Ce+kL8zoKChQ3BG6nb1hEEgukX0A7HARCNhYqPbAOIaaDAqh3056U65SBxvAk6KNx6qauleQN97KMEe1HiBSIFFi7FIgWICVjC7PBrA/XVZ2UH2FxGCjWIjCIsg1FmFfXvbal8jGNFKhCAZg5H5g8H23KqpTVwk+b4SplRpGH/mnhIpyFB9+10GITjlI0BBaaYVAtufMI8/T1et4CiprCFNcVU7boXbd9h9uw7RpLd7rpm2/x9/HhLWsRuZHybrCyjaj6Cl5avPUVxw6Vhe+RFoukxC8B6pwWNbonsyacN5jLgpFyPWVWHZOZywy+Yx2z7xU/49LDehOaCBCqdRTkK/MQ0jSLyZJbgNCm4ThSyIRRCH9S+32Dm087IXX99qU5LrzIpQhvInSkQIwB1pFEQ8mwZcuWfD7HfYROU/arcea5Sy+9NK9uLVuASIGRdza7CO8joEAoAx8NlRzhCVoJZ8J6qAP+AC+WwCd8Hl6Th/UGH61VGAcpZwh0XwxCfvrpp7sXv/jFvhpZqoR1rtprE+DXEEZPmmLk4Id4JUdiyoU5s0RoZPFEJk05Un/g/kzxk3o3WAtZTI66LAUyAuj3oTFQGtIHmkNvjRXfCbDt3Vua2605Uw43Nf9mpGKHFdYF8T9mLQA6gJKG+B81c61kL4s/IBC+Lz5Tn/8kdkrZCNQEYoHQLrBpo13rQfPWiv4+4sTF4qaEKrqgSomNggWmrfO8OyxyY8lq65wVAxaopuTCDZZfg2TrLdWbmjDSW6ZwA+XPIYfo0WKavU88z2m0+HTxCkXiYWYVcsLxLjn2GF9f2SGdxQLxKlJgfCkgvoB8piijYU8oxTnzHus7AQoF5kPxL93vJaUe1UV5zcdc6xAe18iRwFc4c0/APAr/FSB70vfQCuTLX/6ysvQtRWaF+1eULaGraPgI8UvoA/2rCtqXkx+6C8Jr3RtkythqbGhb645BthnrjhSIFBgdBRZn0NHhEFuOFIgUGDAFODmJUJ9TzXxwbcGHa+4TVBR/nnw4yUF+CTGk+GCBMM4AfsJROAvfYvyP4oka8oVusKDJ0BdAJmSoWRyHutF+0jax0zfucvtct91NmkC6lgXdbhUIXf1Wf4eRqk0JS/iO0B0LEO8mwxaRNROWANa1JYvb/W2RXBRHoAAh8DvAAp+grgDB0GdMmTI2gBDDd8h+D5krkXRMFCCJ4oBUcX+FIMWUbUuADci3zltyK35pTQFigGFNRgyw17zmNe7v//7vHe4t3/rWt/qNbbsYYMxJxBv7y7/8S/eRj3zEvepVr3Lf/e53/aayLN5Yaywe3E/Y+HPyH2Auuvrqq/tKEIQfErxzKjPkE31taAwqe/7zn58LUkJ0XvSiF+VfJSQiDQXaoQIk5LcqiKCH8ZHAo8ijlY8UAQSfUDiPZaZ4MhYgn/70px2/P1x28Xv7t3/7Ny/U4n1AQbNWIDXhlqc5MRpwg2XKD6Bu1qOzRx2ZdxMrkOmppqXHlNF67u67IKTnwTpIQWbozgfahrw7r8guJHwKxyDJLAtZi8wTYyOD9Zymzr6nJhybNZdeBEVHSdOwOBO1Aw5sWmTYszJhnurpS2pCzIQYIIC9n7nw3wSeFtCmeb8PfxOUK7Lm4PDB9p3Lak3k8opxyGClwdD9OoO4H1JqdbL+2LJZTS9N7T3ygHKqKthYJiYUTo47jgBYdmrlQeFAoip1Yr5VQAF4A3MQ8yl7wJB/gX5oBUI+uTllL4x7ReZDhOTiQ710WcoP7Z/CwwW4oBSw1gBP8bLi3BlaUNIvfSeWrdxU4ZGE9csgANpt3brVK4pC3JAdIFeoCvAiKUzCNYF4UNV6VpJP7WtMhtn2SvCOZSMFIgV6p0BUgPROu1gyUmBVUyDc/MLww40xQgo2yNzXYkDpuHZaC0vw00JGuEqZw3ctDvVMKQIcLYjpK4qgcYAJE1QnduIPpYIXZGQCDHBTPxlLXQ8LZy0a9V7Qvqw/UOQAuMsA5g1nc+Lhr/EN7oNu+29mvZJtpPEhvv/3L83uIjMJrUCa9eQPR3lhePrTneBg7kg8yAKj+W3of6WASaQokpuMdphcvyN/2sAdhm0IPVxjJ1qLliF5zngRUiDGAAupMbrr0F93vzf8Dxb3V4we7sT++Z//eYm7NxR7YTBVhC18igoQ+KoOFqDsCAU71A2P4r4EHlKE8CwE+Ai8Bb4SCkTk/oq8xOLBAgSlIcrCV7ziFV75IeFWWN+qv0ZoZzE0vGDfaFzPrFexsAjjgKzbRRwQc6NpMGXKilk7fDCBSygDrE1D0NhIwaRUeaC91lN6Bk/HAnUGF1xmbQLg/mq9CbwU/2POx/+YNCWNKaBM6VDfyJMLAABAAElEQVQzVy01YkkM2P2V8PapF85nCrBDzGLGhIhAikuqbK3hb6z0z0nmBktQImRMMtpjHYo7Mg82JrawVqnuU/F1WaFKyRLWtH2RrxNTpgj+N2q/HxRU5lu0+Ljzd4vflpoyaaGk7s6FY45IgdFSAL4lRUjRCiRU4hfjgFx++eX5XrjbvRa8j3mUfShzq3gclAgtQLCgEGABgvIDniZljfgredirSjnCd/gv37FkwT2r4Etf+pIuB5IeZO4FsQYJ4+OhAKHPVUFrgZAu0KmbOqq2VZZPe1mNK21HiBSIFFjbFIhHONb2+MbeRQqsiAIIIFiEaEHAdbgIW1HlfSzMAgbcWMCULZzCE6mtFCD0C9Ne+WHFCoTF3agBV1gYFHPycmFyfy+EYFxYyIcCIvoeLogHjbcWi2E6kW3uEZQAtTz+x6L/6CkT6EzffGuO3p1PeZI79L//r/dzvu6mmx2WLzPHHG0L+fWmZ2gKbmbNfdaw+5cjWHaBAMLcR/g4ICb0cQ1b7GMNwknTYQMKGXsfgGSvCVjsFHBaEHiVohQoOeZOPslNI5z54WXNrN/8tkvN5UVfBUalSIzvTeaCKrHDYgyw0Y9hGAfkyiuv7CtCoQIEN0trHc466yyHxQfWSCj4jj/++GVdRijDfEwKz+EaoRJCEKxIAfyCh25EuIfgnZOqCIPIXzanc08f8Td4OxYggtBdJfcQBsEPAXBac2CC6rpZgsxbP5OHHOwSWxOgZJixWIOpu9hbU07depubNDqhlGg0bGyMByzcYSdxbQ1TN4vABSwjMiU3AidoSooQEDqHbkFZQ/FhHLT2g6fXTJC/16yFpfBYZ2Wnb1wU2s0ecbgnfd1bf+zrcbYBsfgfG8w6pamcGfjY2HtFMO/0Fltj2HVqFinuppvsNEbdzW/dbPfs/TA64NLLGZ1Sc01Ff1KEXmZdkeT37Bl5WsHDzQ3WBRc2n15znUuNhlK2cDM1eiWsCQAsZBTXhVgg4NQDJEZ/xi3l4AU8X4oV1cU9ixmTQyE2CffTDaaoZCz2NYsOo0+ESIEHEwXgE/Ah8YxwPxtagLBnRLB/3nnnefIU44BUoRn7UuZYKZGZT/n9Mt+SAlJGc40LT4GsWuGv8DTmYXCWsoB8zNnFw33wSSyPzz33XF/V+eef74h1F87vaqNfKfjB66EZeNJf8Cjy6VbtiT48hzZSTHFNnwcNjAtQTAfdbqw/UiBSYHQUiKuf0dE+thwpMPYU0Oa3mI4b4uEJDuEqHHkWLjJbKUDIz6lSLYhZzIWnc1TfsFM257iSyuOA2ElMFoaAFD9ca/HG9TBA7YXpEgsQW1TWFP8DX9gZ7H/3z5vCB/s+Y8qDmSOPdPcHPrX3//4PvesOhChy6UHRB0btZirDn6QsDoisMIJsw7lEyMJeyjZU3gKEdyNTRLVCwMcH2bEjfzyPoOTJv5QLadzPzfrp4u/nz+NFZwrEGGCdaTSoHKEC5MILM6Fknxq75JIs2LHVt5bjf4Tkwrf3qaee6jZt2hTezq8RIsEnEXxIWMFDlIYCFCGhYIP78GZ4l4Q4xedhnvAZQh7xGQQioTAHPMBHCpBhHgJQXwedEpB6AkHQAeYG68CDmhYW1ijBxecObdKcdQLxwyQw2mBK+vtNCFW3lGd1WStaOYRvrImgKR++a93ENesKjRV987E/LB9rkDk7GCJg7Dm0IFhUgJhSzHCuY1nIoQAT4ml8lHegKZYNG9b7JhJz95QQFN0gtTRFgYQLK9yH2fudwPvMmiE5/jiXPPwE5056hEsefbJzj32MS049xaWPOtmlmWLHV5L9QRHlqAeA55q70iLU4KMAyrtszeavjcZdA+NkShV/uMHGx5n7KwlRVVeNsbB8Hqx/6reek0IPILV3KUKkwIONAuJbzEeyBBENmDvFz5gDcfEk+OlPf+rnRe6LF+lZMYXHwbOwIgn5GPn4zYbltceEX+qgHnz0UFPiSpkPngC4aX/Kd/BVHr7DF/kO3o961KO45du/6KKL/PUg/4BXqPDoxg1WSNOQXuJJg8Sbumk/TLW/9jfjn0iBSIE1SYGoAFmTwxo7FSnQHwqwEGDBpgVBuHDrTwv9qUULGPATrqo5PCGzwU7haTGp52HK4rFoyhs+H9X1hC2mE07oGyDkDvuoReIwx0ZCEvAJ208sCLetJu3k46y5yTB8s43+rDb/ln9fO6kq2GOBXIH7TOCwkAks6Ou+P/mpv78+OzXJFzYKPYgNfD39/sMJXPrphRoEJDVIRuUGS+1Cn9RwqhD/wyEosfcIwK98ai5WLJqtc08/g1tNuOgSt1Kf5aoqppECg6TA0572tFwQ8J3vfMfdeuuihdlK2mXO4eQngMDksY997EqqWzNlUTJI8SCBEZ1DAAOPFRBnrAgI3uHX8DA+RSEu/IRPKAgJ3V+FQhbqBhd4OuPDJxQQFdtetd9RNjFHE7PBrClqZh0JTFgQ9NAN1vSu3W69jQFQNyX4HgJi24ED/90OdIQgwZvorDWF+DnfpaiqEf+DMfEKlWY9xPlYZ8r3yax+XFnOmKLAK6DMCgWlTQ0h+75N1yzt1l0hXv26XhIQvUSBUbkd69cCVp42BsvgEQ9fvHXlVYvX2VUNZRHrBFsHpRmdvLUoCpFugTUHgPUpUOL+qn7Djc1n/N2ymb/LAatmO1ySZO6vEvv9OJQ5mfu05QXinUiBtUWBUPkhhbF6GLrBUgwQnm3bts3zK+bHsr0WfIy5FKXHA2aZpXlU9SoNhf3MsaorXLMo/oeUG1Lqw9tCfkud4WEAvgv/X/u1X3PPe97z3Mc+9jFHXJBhQMiboYP4R5W2xYegm9YE4klVyq8kj8aAlI/aX0mdsWykQKTAeFMgKkDGe3widpECI6cAixAtSlot6kaNJIsWFpYsXIo4hgqQdtYf6kPxFKuUK3o+irSGAsT6RxB0XDekJnjQ4jBcvA1r4Saa0J7ojgsJYpTUUILYfcX/WDC3ErjkAJI0ceuDE6N7NjUVIKkJru6x05aCfX92lQVEv8efcMKlB0Ads1g7jAF4CwoJJDJ/6COzAMkUIIkJFj0Ir3Z0Ck6rNrYs+glPzBWW27SxWdLG0n3zvHa1xGeRAmNBASz3nv70p3tcmI/k/mGlyF122WU5P+FEZVHYsNL6V2t5BDEIZRDQFJUO4QEC3EgW+TFCEfiGUvExaCE+ThkJRLjfTgFC++ACThIYUWatQWLKjwmz+EBRXceKwTqIUgF3kYJ1u292U0YP4mwB64yH3m9jUDPekJhwLo8RZc+gMbSXkIprxoUx0Edjw7oD64895r6pnllzIohbHwjc93KYwd4HgrQ3TOkxYR9v/WE4M0ZDB9pUoHLo1k3A7yKy1GUKnWXwcHODJTCXkqzLQsC9lsssZhJcwxl9gZ4OFmR8PeGAA2vdEiVKLXCh43D3VQAshlB0JPuZYipT6KR2LzWliA9wjjUMyp7JNehGrkCL+PXBSwHxCeYlXYsaoRss7skKEsU9ShDmRu17eM56A2UyLp+k3Od+KyA/H4D8glABQvwP8JLiQyl5UdiESv5iH/jOOoVDIW984xvdcccdpyYGnoKzFDA01o0ViHgN5cLr4vqB5/0GjSfpMNrrN/6xvkiBSIHuKRAVIN3TLJaIFHhQUUAbZBYGWvyNGwFYUGrholQ4yqyY71UUIOSRoIv+yqe56htFKsUHPrgBvquf4WIRfIcBamdJmm3+wQ3AbRcQ4rcfAVQ5TWqAxcdcEGNl75Zj/QlSnqHsOeCSH3ghz9Jg6IsbBvKNEtJ7micxvT9uEJmzk0soDYYMaUbvPNBqFQXI9dfnWKZFQcmzfiUXjrjrrnfptYt580LxIlJgzCjw0pe+NMfonHPOya9XcvFgdH9VlV4IYhDMIIQPT9ES44MPAF9GCRICQgYEP/AFnoeKDvgJ9+FtoZBIeRCwFHk4Ah8+gNKwvTVzbZY1E7iTMkF+akJqfzAAIfZDHuLmLR4VUDMePHn7Hfn6hWDoXgGSxWWZuC+zHsiIwjgwHuLRpIwB9M/HwJ5TLxad88SyyGDahGzrdi5aHOw59mj/ZMJibDTMuqCGwsHGhcMNoxqXBAWIBe32YFYgiVmt9AxYSRQgwcJlU3ZggLXXtmsLOezrbXf4e6wNUnNb5YFDIoHws3mz/V/P320cUtxbovyw384SsPVI7nILa46jmodLluTJ3F/hSk2QZu+O/45w1dzvJHYoIjHFmneXZVZGESIF1hIF4FnwEuYleBjXglABwuE54oAIfvzjHy/Zd2Hp0a2lA3xN+yZZ4VG/Yk9yjdJCOIJfqPDgWvtT8gLF7/DIsEwz13D+hgcg7rZ4UeLjnVrP+Y1lFD+iDPcHDeGYDKO9Qfcn1h8pECnQmQIrWA12rjzmiBSIFFj9FNBiRKkWb+PUMy1gWLywoRdwzSJVEC5uda8sDa1AujnFUlZXX+5ZPwiGzklOgICkZeMxrLHRolbtQfda4ApK1irgKjy5PvCOpjCA670WwLUIv3jC412anUwkUPo6O2G6PnP3Qd4ZiymykFmTFMsO+3siVxTB+zV0N1gIXUzxAiQoluw9IVBqO/CKmzssOC6AgEoCnOYdC9B6qHOnPi77ZgkB0YewCVlsMF5FCnRPgec85zm5ewh8Xu/atav7SgolwgDoD5b4HwUStPwqoRFCpFABQoGQf+IGS/xClenkK4oNeIiew0f4SOFB/tD6g9gkoWAnFGCBT/hMba2ldAIBtgUzJ5ZFLXMZSays0A3Wul27TeY/1VSQmNPIKbPa2GNKEeJ4+EMJwVzO4RZor0Mu8Gq+k2oMZNE5R/Due03wbpC4mltvYzeVKUQaJqTbS8wJ492J4eP2J/6HWRJgCWLjgjBvJAA+Cjhu7+kCrrAQ8FvclMofUzCZRs8WLxZLpKwfQfwyd9XVy7vJAQW5q7p7URnYlRUI6z6zpM3dX0mRErRWu+GGxW8WkLgM15Q+oNCQNQuWHpmycrFwdoUrNYtDkGzd6pKjN/n4M7jOihApsBYoAM9iXuITKmiZr6TAZ/+IOyqBAqFLaRzubZSnVQpfQ6FCGe2bxAcps3v37rwoShfhFlp/KINw13fwFz/mHmWKShHlHXQK7dQ2/UQJUhXEh6CVoBsaq0w3qcZCadh2N/XEvJECkQKriwJxNbO6xitiGykwdAqwINCHxge9IOm2g2zYWZCSahGjOlhgch/AZUO4SFSesvQgs0zQpp06QiVKWf5h3Kub6wMvjLCNMCcyJaCg7+q30kHjo3a0WOS7AqDXDTcvaDG8gPB9CeN/7D06OzkZILtgwp37T1r0q01A9IlGuiQY+ri4wXIEleXdsv7aD8T3YuhusDLrDyMyhPZKEO+eK6DpssvA+sNt2cxuaVkWHxAddxkAwpvvXdy8jn8jBcaUAgjHn/GMZ3jsmBM/+9nPrhjTUAFy+umnr7i+tVQBwm4ELQhf4K2h8oGxkFIEHlG0ooRfwL8k8BAv4z78Qt+hV6gACX2M84w2aBe+XpW3U261Am6wJomxggIks0hgDGY2LfLSdbtuQkORC6GmTeh2jwmh6qbAAIixJeB3wilkaK51FM8YM41BsnePtzi93/jAFLzOYNrccIXur/aY8iO1Majjesvehfo+ZpFisUpSwzUULvrCw/5jOCT77+dbTY1+PnD54aYIqfhJLdB54xA7FGB0RoGwDE60wOn2DnrYsdPllphBxvQ2i8UCcEhB9Ccmi73vlSArk97bjL+SSqESFK4F7sgI6r4M1hsdUGoE7q/MX82ybKU37H0jpkpiwuAEV2dYjZQpg0oLx5uRAuNHAfiFeId4lbAM3TjJBRbPrrzySj9Pak+p/O1SeBqKDyxFmGfD/ZosQKhPBzbACQsQKT5a8bViLBApbYQL37WH1b1hpeEBiG4OEGo9AD20t+QaGg4KNJZqQ+0Oqr1Yb6RApMB4UCAqQMZjHCIWkQJtKfDOd77TveMd78iF+W0zD+AhCzcWCINejPSCuhYwLFzAM4Ru43+oLItPlCCCbhZxKtPvtI7A3QQWtT1NwTvCdi3WtHhT2u+2i/WpnTBFAYKfcTb1iv+BCmQ+8xk+aZv/qezkIgFTZ1sEJr3vUQREbwbSrZs1w74/uSI/kQUeezMhTBGnYX9vBhzPAsvK6oKTmsMEKUCydjtZf3jUgvgf7qFbS7FNcKHxjDMWn138fZdmblQWb8arSIHxosCLX/ziHKGVusFizt++fbuvD4H+CSeYoDPCEgro5Cn8UgIbMiDEOUwn7+377RaMG8FPCAh/4N0I2rW+gJ/BU8THeaZTsghzQsEUbYSHGloJisI2V/21CbAnTLCFCyPiNtSJj2V0aJi7o4YpooAJc480Ye6Q1pkigkDlidF9wpQfe2+9zVsR1BCiB2Mh+orm0J+P1hZYm2J5usBJ3qwcJ3zl/mqXWZl8et2U++4tN9uVnQkwoXodRQOWBobrWIyLWTKsRGCfYm1j9E3K3GBxUODYYzztPX2uvqZ5Hf7FZZXWBjoRDbFKFBlhMV2nKEDst2IncZoKlMI6l0MPHeN/lLi/QqHWNVh/U1OGNILYM13XEQtECoyYAlJ+MD/xCZUFoaeAkI9dc801XmGsubFdF5hD2X8SG0TKZPJrvyrlM/duu+22nOcdbZbx8DnNmyFfJa8ApU34TP3Qc/ojSwzdG1ZKTDbhBp8P3VC3wwEepHWC+BH5q9C7Xb3tnjFOACljo/FpVyY+ixSIFFj9FIgKkNU/hrEHa5wCn/rUp9x73/te94//+I/u1a9+tV+ADbvLWsBJQKFFyrDxKGuPBQv4kGoxo3zhwkuLWgRbH/jAB9yb3/xm9773vc/dcsstyr4kDU+xcIK1WPeSzMP4YooEXCwRjBRAMKGFoRaLosUg0YHW+qi9BkoJW0BimeJxy+J/zLOg9WIR5w66fdH9w8zGI8stD6xwam4Z7jntlLwL+1hA9A3Wb4Q5gA+GPmeKlnGALA6IF0yAD/0PhEuDRrEY/yPJToq2ate7sgpPirZQgFA+OekRzknIwSbhG99uVW28HykwFhTAAkQxIn74wx+660Nrpy4xDK0/Tj311CUCki6rWrPZEbogSJIVSNjRUAjCyU4EQSFwD/5BCj9hjQE/C4UgofUHQqFQSEWbfJfwSgKXsI21eO3dYJngOjGhfN2sLICa0SK0All/0802LuamKnOTtc5OH99ja5gJc2Hl3VNymCID1jXQXqdvGQO+MyY+L+OC+6ts/MyplFtn7i4n77zLfdwtuOPdrPt/r73KvfLb33TP/uJ/uDvr5iDrwAMIuJaPjdoaWWoKOneIubJaCdAnr9hZjBeQV/eIh+eX7sqrFq+Dq9SEnIB3QWk09deZVY7/0uqPjYf5/nQmRWyuLUrcX7mbb3EJeQCLD5OYJe0y4ECPKaUIeu7BrHjMhGpZtso37HcfIVJgNVMg5B2hFQh7Rfia4JhjmgpO5sirr7667V6Q+bRM8aG64HmA+B7XKEAECoAu3hryPOVRWrQC2ZAdHAufU8+wAZzh/4KqBwjhOeJD2tNSh/a5qq+fqcaDceMDDmXAQQHGKVyTlOWL9yIFIgVWBwWiAmR1jFPE8kFKgQsvvNCdffbZee/LBA35wwFeSAGiRQkLhXEBcNEiRvgJt6IFCIuXV73qVe7cc891P/rRj9znP/95d9ZZZ/kTqiqjFBNiCdNYFHXjy1R19DvFfYWCixNsXOMSjkd43e/2qU/1k0IXaJ4HPjecbDDyWCVzWXwKyh0QxP+Y2WQ+pdvAXjtROWNuNQBOsB5w8Q/sNJOdwsxgxpQ/YwFySSHFg62dpZQYCn7QG8gUTp0UIO7GXd5Vli9jrj2SMACqv1n486xfXjw5u32HS6+5tpAhfo0UGB8KIAB44QtfmCO0EiuQUAES3V/lJF1ygdJBCpBQgEQmhCCHcvI+A6xAQoB3IFRAuAH/hp9I+K58obCh6P4K4Q9tgMMohDzCcegpp4PNAgP3Uj7ItyEwYYLt0KUkChBgA26PiNjBes0UILNYgRhMIEwPgHGA/vpICAVfT8zl5p67f+6w4ASmp9e59cZHbrSDDa935h41qOcKO1zyv7/xDeMr+xl++4ze/VWAG7FTvAuo8F431ygVTCgqmi8pesJxi3xy1273/7P3HvCSVGXe/6nuG2aGHCTNEGaGNMwQJCwDKGZdA64sgugadt01u4qKu64RA4puEHl1dRVXDPBfCf4F1JV9wUAQUFmUMAzDAAOSh8zA3Nj1/r6n66l7um513+6eO3PvzD3P/fSt6qoTn1Ndz3OemErhVIREOPT5uvTcsxYeRrQuhbUo1vPeH1zMeA1XpgC5dcVYtbLwV4S+ml0Pf2WC3a68P8Z6iWcRAxs9BthPl9Ev6EqoTEApYXDDDTeUCuShYYRKLnp8WD078o4FLPwV5w888AAHD4S/Ykzt0DXGHyr+OedaCChzpoI+hgaEj0vRW9ybh2MMz8M9re3r4QuaKSbCut2c00fYT7M2yNGCQeW9997rFVzNysXrEQMRAxsHBqICZONYpzjKGYiBO++80x177LG5RcQBBxzgzjjjDM8cbWh0wHzAmJglRrvMzIYYJ8yLCVGMkaFfNvE2XhhABCYoPIqCGJizc889t3So25EAM4NHHhnzYLBrG/pIGKxEzCChphLNbzizJISpNgbRGOz1NTZr33DtFSCZ9SFeKdUsGTf923NS0ZjnZPjDvmZg3i4TDu+Jww91qTYiQL8EN9sFAjSfDD3bSEzY0PosQEgKkpOikNFz6EHCpA0CUjz5vhGooAjR82AJ0Zv2f/sdY7cWLhg7b3KWbL+9c4eNeeO4//sLl9JvhIiBaYqBE088MR/ZZClAYgL0HKXjThC4QF85IjgKASGICVwxRggNEihnQiATuEOvTQDCeejBSRgyA9okvAd9cj4VAh4bywY/ymq/hzBEwkcqa38LgzUib71UuAD6Vz/svTFZj9lSggCzJZR/ilwgEuLAP5i3JvfAP3Qdeg3ejW4nouWE3ByUwL4yWld1zCL/x6q73RVOSisqF+CKW5e7BM8CeacUhXGFohv866jyVyR7Ko/F/D2cU2LvBCOLHZTom9BWCitG0vYERQHJwStjFuB+oOIfCenlysJgoWAI6emy5b5K+I8wVenquhKQcJKWq2vCZOiZcYVXqojPSgmBGoDn+8L+Fu0b3M1Os3CuuWcIU5OSKkLEwEzGgCkaeE+hwDdaBU7CcIu77757jqabbrrJC8xtv8U+CMUHynqjY3nhwgl1bE9qoQcpglDdgFCbKDLapWvFMFfFXCC0w1yK3iLW3/o60l+Iw3b3zyEOjQ4xRsPbZI+X9bM9bbM+uB6uF/labP872eOJ7UUMRAxsGAw07lY2TJ+xl4iBiIEJMIAVyate9Sq3OrOa30Uxnr/73e825EKYoIlJv41gwpgFYxgmvZMOG2QcMJWMK2SWaCYUnlj4q2bhrppd31pJL83CBsYsZII6HOqkFK8gcNdcCYPFHpaEm7YWxrzZ90npsKQRY/zC/lDGMK6KBCiW/4Oqw1moqi1XP6JwGqg+dE0ChxSBwQQwKgHPmiX75aW2vu4Prj8Lg8XFpwohVfKCG/CEPCDpGll7ooRgbQDzyqh/W3//s3584nXh3q1RnPCJoI38H+OaeM6REgwp6SkAzq+6un4e/0cMTEMMvOxlL5Oxdz0EDMIKEpd2A6EHSFSANMcgygfzxCh6gXAvNCIoGh9Aq6Cr0G7OoSlGV8KQWUUrVhNW2XFGKUC0FL2EOUIhJGF9xcJgSdExJK8+AK/JWQqLBMzJwmD1iH8bfuxRN/LQan+9UvBSQBnFOvAxGo8HyKgEew3hr+S10Cu+dMw0xDeX/9tu621cTfS9J1NO5TemywlKOsaGMoNQNyQ2l6GLT/ItPtspBn8yf74UJXt6ZYnbQ8JPwl8BWWgvZYGvfw//7xcoHm4ZrwChaCLFFHySEw4T8+TAe1Nr0xTgKzCq0G/DPVFPZN9Q9k/35F4kNeg0ScoLkCj/R6LfIgoeD4TKkZA1QsTATMcA+zv7hHQkFN7vvLMUpRnccsstnkbxnmQ/CJ0KhfZWLjxC29iPEkqZeoAp/zm3BOic77vvvrlCv2hQwP0iMOZw3MylqHhGCQJPVFSOFNvq9jt4+PznP+9e8YpXuFe+8pXutNNO87gJvUBQgJjSqFU/lDEjCMMV5cPzVvU7uQedC5VSxnsU2whlCdxj7cKwZcXy8XvEQMTA9MdAVIBM/zWKI5xhGIBZOuGEE3LBDWGYzj//fLejEg9OJRgDApPAGNthZtb3eBkHwNHOrc/Q2tRCWS1atMhuNxybXYcBDQU4YUiOhgYm+AKuRkdRANSVABMUb35b7eAFEobBCteFis2YuOaNdnbH8GzHETGDeKVUJchinjY2mMvRWn19tsqELvQ0IMvLdmHN/ovdSBazGqXPLrffmVcNBWT5xSk4SUyQZHHVEVZsCBDePWT9TRT+Kn3kUecs5jhWriWCkrJhe2veF79g7Na1v3OOcB4RIgamIQawPMRz0qAbLxByh5jF4ty5cx0GCBHKMYDwBQGLWdEWS4VhsMqsZBEmQCtMEWL1Q1prCi27hyDHhFYc6X9GgSx6+4SDRALvSuaRUA+DNUZbZ99TtyoGP7P6JewXzFbOqqfkSYlioyrBe5LxT9xjHaDfxk94T1PdXyuhfW8WYpHfFuGvwPaLXcXt29MYboV23vOG1/v8H0VlGPc2OsiUJSnhs/SMeQ8KjiVeIE6eJShWPNz/wBitDSbtvSezJOjpo2Mexc28QDBwcTIcSVuFv1p2S97DqEJxFX8LCcoaKTzSLQOPj+j9keMsnsxsDDSjX4TAMgXETjvtlP+ubrvtNu/xAb3i02ofzLuUfQq8BF4iplgG42ZMh7DfQmDxfl24cKGnbfyOQ8VGq1WiXgjQx+J7gPsodWwvHJZf1/PPfvaz7sILL/RzYp5EWjj11FOVMmlL71lD++AipOmt+jSFktEiyq6Pfa3tYe3YrI9QlmDjRgFia2jX4jFiIGJg48FAVIBsPGsVRzpDMPD+97/fXXLJJX62MGDnnHOOI/zVVAPMAQycMSXNmIUNOU5jXMJxWf8h02JMH9YphxwShPRR4cWLF7vXvva1Vm3cMVSA0Ga78wZPML6rVq1yt956q3tE8bEfUggEvHq4TugtmGPaXDuwVnkuCTE2sWKpqvIVlRfn7ROh23oYLmDIQ0Z73ITW8YK1TX+c+0262kSo4seUCeRtXFzDA8SgEwWIdgANCdG3XLHSzXqq7umAgMUULNZ2y6Pw33PDTS5RGCifDLxl4fZv+qSmKp7H6iYkVmbl1X4rnZe0XCNJJpxKJvIACcNfKU542Qap2SgSwmpgCQtozSuX/qJ+Hv9HDExDDIRhsH74wx92PMLQ+yPm/2iNPhPUoADhU3yvIJzBk9Kg6AUSepaa5Sd05SlTLKtiqACBJ+LdbwL2doVE1v8mccTqV8Ksmj7pNtsqDJa2chKYDe2xqztLgan+wg27t/zpTvc/d63y090s8xLpU0irAfEdqRKYA4TDMoCew9vYGkDPKwq5RPnezEOB/B+z7rrbV9FKu/MPPtQdu2Ch21HeJ4u3f5b7+tvf6V73F6/x4a82pXVJhe8UjxGUfeTNKlGAeEMBlCAZVJbfaqeNxwfrHjg+bKbRbDwrxSeNgyz8lX4MWPmM5QHJCvowWstX5NVG994rP89P5P0B5OGvFNqLHC0RIgYiBnht1vNtFBX4XLfIAdCwXeUZBrCvYT/XChDg4+3BJ/T0sDrQN3vP3nffffrp13/7CxYs8HSNdyeK63aB8uH7lrrh97Ad9sLMq0inwzKdnKPUuOyyy8ZVufTSS73XS7h/bjcZuuGGRm0fCY7a3XuPG0yTC4Z3aB8f+14sHnqA8JwY3H23MmGVvbetQDxGDEQMTFsMyCc2QsRAxMB0wcBXv/pV97WvfS0fzhe/+EWf1DUU5uc3N/AJhB7GxBgzGIaQGdjAw/HdwRB5IXyBOeK6WZEgMDHXX8ZLHhUYtuXLl3trG0KmtJoHzC+WMyaQ4bjttooZXQDwwzqh1KBMM+uQmsIm1SQkH8liahea8V+1RZX1UdVbIFW0Ye0RQ2t4RwGCVSACipqY9BEx2xpgA3MITtYHGK6NWYQ5Tch/IahKWFKRgAUBOTA0VHf13uzRx101UwiMaJyjxNruAAYV23xA3gqzlNiV0B6733qbW/2SF7ptFbbCxz9v0pZXcsha1a28vf554kknW8g6INAgWeheElhIaJEQEqJLSFD46LegnU5diKE10eLX44V32WZb1Vh3gVdA6Xl3g5lHSLPK4MFAVmYdw0tf7NyZ3/Hrm0gIVg3b67ixWCFiYP1h4EUvepH33EPRvGLFCnf99de7Zz/72W13eO211+ZlY/irHBVNT0wAA40yOhUW3mGHHbzCn2uPygIei1qjudBNo5Wenuj9Cf00GgbtNmUH9c3alWshP8K9mQRVhWOyMFgJXpLC2WeW3+K+YWnJJVP78a9+4U5deqR70z77ur7efjc0PCgDgqfcmvvvd5vvtKMUIDLoyMLFgTvWAcEY6wktH1HIpVQCLlEZcSSJmy2Pzr4HszwW4qu2Eh35SuZVW5GX1GZ/dphLtS69TSyQN+b1SeBb5A2DN4iTJ43bTIqQp8cUSH5u+y1yLgt/5RUgBx80bsrk8PAhxQhhhhcIYakID4oSJFgLXxFeD9oOb6H7hNxsgDtX1XkNXaxJ0ZE+61kNt/0X8n9oPWX6Xb8n4SfKsggRAxEDdQzwvuO9B01iv2i0B0WBeZrPnz/fIfAGCK1ZFjWA9yceEOyPWkGoFAkNAjpJgF5sn1wgoaAeuokCpgzwboFOM7d1FeCHcwn7MrqOAgQPF74zPnBk+/GwfHgO/uAFWA87cp99fTPFTli/3XPbx7LezZQrlDH+hHZ32203R35W6nAdg0b4mwgRAxEDGxcGogfIxrVecbSbMAZ+/vOfu5NOOimf4d/+7d+6k08+Of8+HU4QOMDIGIMylWNiHHxgRGxMNp6QEcTiJbR2gYF68Ytf7N761re6l7/85bkgxuqWHcNYpiHTCD4QssEQ3XjjjW7lypU+yXrIMFl7W0lwsOPKO90cYj9r3K1AM5N3g5KRjgzJM2QwV75QxycwRRGVWf6Piqks4oD1WR9g7doRptHn/1BnJFWtErIhg5GRugKk2/BX1g7HJ4OE6LMlhNgss0INy3CeChfpH25w6fn/v3Onf9W5H57v3HXXK3a2hAshIFRYcZtzP/25c2f8u0u/f45LFdop7SK0E88ewictQp4HxOflCPub7HOUHxKa+JAaKJeYd4tnKtXz4v50T30UCD8W7NHxiHzYDwm4DPovvyoXvti1eIwYmA4Y4B0fevV1GgYr9ACJCpCJV9SEEggsQmWF1UTgYta0vKeKlqAYK0BToGNAGCoj9P7gniU/R1BFfyFt5/6MARkT9JJLS8eKhEyPSBjzzZtuHDf9f7n+OpGK1M3JvEBmS+mx5rHH0UR5xT0hNQ1YA6Mj0PMBeU32IXwXsK6z775HapA6DO68k1d2VJSXi7VINQ6UMgj0WZdNDlAcVCt1pRPHEi8Qt3A+Gjo/9UQhJyviDcsgzZRIjtBW0GbBuDBY8CgYkYi2e37RcoaEDS5bnn+rKXnyONCakYzeJ3jPbnql2biC8ULEwMzFAO8r3mEoBUL6FeYBmTdvXo4g8ooZreKI4Rs0DcW97Y3ywiUnodIgzD+599575wYEjKcTYOzhe9foY7M2MCSAtnbaT7E9QnMTtqsIKHNQDMAbhB6gRdpfrGff2VsDKEAMmikp7H6nR9bO1rFZ26EsAd4DvIU5YVg/M7bstP9YPmIgYmDqMNDZG3bqxhl7jhjYpDFw8803u9e97nU58/SCF7zAff3rX5+UObOhtU3tujYYMiUwDpPVbjfjss06xyLzEnrMWPirYh8ho1u8V/xOLFNjLumL+J94kMAIk8AOgY0xUlYXwQz1WNtPfOIT7s/++2J3/G23uDVXX+sOuOxyt9cNy9zcB1a7rSXInjVLVq6y0OypyhJJsbWLYIonu16REKMigQdQkQeGMYmGh3aYcGurk6O1a/2MiEkl8TnCEiHAJ2enPdQ7NqZQATK469xOusvLjkq4Qj4QAxKie8EBz7aSvaaXX+nS73zPuf+j38x/X+LcbSsZgBWvH2URNbz3ni5VEvYGUBuOeOm/+JVz/3GmS7/5bZf+8nKXyuOk7efbYnRnCqAkExo19DOZX7L2vfeJ2kXx0xLuXFVX0FBI3jQ+AWzLCk1uPucI57JY4hVt+uZ86ztNCsbLEQNTi4EwDNa5557b9mB4b+ExAiAcOPTQQ9uuO1MLgicEMAg7oKtlQpXQShIhSEgvOcdyFuCda1a3fA8VICbkMdptihfKzTgQzvukcCC3A8L4+/U+RtFRhMdEm9fome7XusBfOHkR9K+Rh6pCr0Czi8nQqQ89JwfIgAwCCJsFIPyx8Fd8H9hjNw6u2lt1qda+Ig+JFGMTKQo2yXXBcEB8iPee2FKKHhLRS/kTQiI8OOXhMOhRyM4y8B4gouE866kpSeRBK5PiseJ4fwjy/B/eE2fstvdwXXFbfqEW9GsXE7w/BHn4qx6Nbx28Xa3deIwY2JQwAL3iwx7PaAvz450HzQFCBQh7P/ZkKDwwgGO/GdIzX6HFv1ABcu+92ntkgFeJvTvtaPfaOTLeEMK5hNftnPuToQT53Oc+15AnjZxp5AUxCPOA4ZVi+0i7X3Y0pQJ4tfIcO8FzWbvhtbBt29OG9zkPZQnmuYJBJEYdAO9wZABt7xV9rfgvYiBiYKoxIG44QsRAxMBUYgAXyle96lX5ph/LiQsuuCAXuHc7NoTy733ve915553nmyDU0wc/+MEJ3U9b9QfDAKNgzAJHUwy0qrc+7oVMUZH5CJmWZgoQY2baYahQZhD2CsUHEFqFhHPDOgSlB5ZDWLxefvnlPuSWlblWqoGXKT73zcOJ20EC9s30QRw/KmZqcJedHFaVQ/qMSiFSU7gJ8oQQKkvbZG9lYgwuYbAIfUUSU0JhIbSjb8MJcyoTQtk4uj0arqwfvE/YHvjQVxwzIdaongvG3C9FTX/mqVITsz1UVD50MBAUILOVBL2HPjXn2T+6SP1JSBBYsI5rDtfkPRf4MFcy23GDlNc4egnbhZKED94kwlcOJAt/RCFwrtGHsBGqXyX+L+Gymli2kgcEy9hUY0m0oN7jImwzb3xyTiz/Ry4wyfKiNG195R1jtxYKH11CovmnL36hcz+60Lcw65wfumfe/Q7nlh7eZYuxWsTA+sHA0Ucf7UMtEX5hlfIwXXPNNW7p0qUTdnbDDTfkcbsRSIRWoBNWnsEFENgQz/zKK6/0YSJCgRFoAY/QL4Q/0A8ER6FgBF4CgQy02/gLvhudpg3qQ4u5Dn0z4RT3ZiIg2CafQyq87C0L5Tlag2eExxAWSOmxpfAFbKawTU88+bibLYX9E1JuzFYIFPCIF2cq/sEABf6o7tXEQybiQ3z4Kwl68vBXWgPL5YVSZVD9V1EOqJ+qeJlN1iuHsFXyxEhQPEmQlxIWSzxaAxAG64ab/CWvAIFeFgB+NcELZHcpkagvK2otRN0LxEJVZQoQH2ZL6zUubxk5vTIrabfjDi4lLKt+Vw1A/g94lkxYF3N/NGAnfokYyDEA/SoqQHiPQbfYh0HPeFeyB7r99tu90Rv3u6FBoQLkrrvuysew3377eQUIbXbzDmV80EYzVOQ7NNP2bXlHwQlz3kaKUuZo+7rgdlun5C5BznDdddf58uTZDBU4KAv4WCJ4wmCGtL+sE3gAxgMu2N8ano1PKKvTyTXeweDF5mw8R7GNcK9v+2/WhlBY5IKhHcrAz4SRIortxO8RAxED0wsDUQEyvdYjjmaGYQArh9e85jVeQMPUYUR++tOf+uO6ouKNb3yj+8lPfpI3c9FFF/lYnG9/+9sbmKsio2XfIewQfGKfwkgZwFzBNHEf5mEqFSBFJoYxwtSYNSnfyxQgMFPGHIYMDuWbAbFMTQFiZWgDRYcpPVBChPDjH/84/OrP2S5f4GruXV51UL9N6Kg5ElLzwYZzRBtXlCHyHXaPbiZliCz3eFaMAfOhpoR/FA5YXw6jeNA4jIkzvNRbn7z/xkiz7nws1BMKCT5Cvu9sSAwrEHp/DMyT90fwHPkCnfzTPAmFte1lv/K1qlIcjgNtYhyWqSQjJbcHQpkMhK4cErwYDnm2/6TCq5Nixd0ma0qOfDeQECL5441utj6pYqanb3mjS0rmkJCUHsGT4nt7oK/QmtPam6wjuBagcPE4zxRPZc3zLLg7JCwxWNi9AoQmkn32drX5uzt3511u8BUvc+n221nL8RgxMG0wwLv5hBNOyBXQhMFqRwESw191t4SnnHKK+9KXvpRbQh5zzDHuox/9aM47wFfgBWJx1DH8QGBg/Ib12ir8FfQVAQ/A0YQXVnemHfG2IAzWsBJzby5+4QvPfZ476ZeXeR4CXMCNfG1UOT2k1B+Rl0j/rH7l/ZDJgowqMCQYkPVxv3gMzocD3gWjigElSu/LaBi49uGvMiIKb4LCxHus6nc2uo1CqUBTN99Ew19lD1YiXKf99efPJz0XTseFrkKpgcJBNLkiJZKThypel0XA8yPx15WPTMqURPylD3elPvQj8rm9UpQgI1JqKBfLOAjCXzmULgVIejVOPR9h+CsxqoVS8WvEQMQAGGAfi9CevSHn5sHO/g7lAO9AEqGjsIDu3CGe+uCDD+4KeRYiGU9H2gbwxCA3Fv2bsL+bxtkj2tipz1xoDzrr9wIljXKfMFXQXttDlhRreQnc7b///r5MqPywStB6o/14gE6kAKEee14UJ8zH9r6cGw9gbXdzDPeyoSIkbIt1DmUJNgbKcE74LwxsAIw/WMOpkof4QcR/EQMRA21jYEyq2XaVWDBiIGJgsjBAno/f/OY3vjkIJ54feICsK0CUQ+WHtfe73/0ut7CE0eEDQxF+UHDw4RouvlhrhMA9GCmYg26ZpbC9bs/pnw9jCccRen/APIXKG+vLGChw3i7DQjmYNhgfmEXini5ZssRh/QJzV1R+0JcxutavHR/Yfz/3+JFL3VoJkkcllAgBT4Jexei+dNnN7g2/udwd/38vcV/87bXuATHLyNU9SNFADpCKeVdIEG5rYkxuiBOrtq5H8A2zSB88Hz70lc6rYlRtLPTBPWDLhx72R/51G/4qb4A25s11a/VpAAQvzz7IueOPc+4Df+8SHRN9D5UfDeULXxIJcpL99nXJXxzj3Pvf49zrT5BiRBubgrAgeeDBsTwahTY8zmWlqcQtY4qPTElRKLruX4VvLD99n/SBEqSYHDXsBUtTeeJ40GYukbXoukLtRS90a197rHv6kx91KYKbCBED0xADhJU0wELRNr12rewYKkAOPzx6NpXhqHjtkktEo774xfo7Kbt58cUXOz4hYOBh9BY+woQ/YZlmChCEKnxC2h3Wm5HnEmr1+jBYhGTazr158RJ32fEnuvftf6D7+Dbbuz+6PvdihdTc4oYbPXrgLeZkHgZ4fzwlJUciIXsFz0XRdg+i7xWFY1orIZWFv0JxUhr+ipBK4ouSLRT+CtqiT5nwq97wJvI/4wt8MnQ8cAgrFoA3kNh3n7Ery24ZOw/PMBZZXeePEss9JtKeKF9ZQtgxhUZNjG4X8n94D9OVt4+1tmjfsfPsLJVSyoPxMX3yBAmUXOMqxAsRAzMYA6YkgD4ZjQEdoQcoChCDFStW2GlHR/Zl7KMAE55zbvk/2K+uiwIERUc4ftrmncw8yvbC3AdMCWL0uX518v6zZ7Z5odhAtjARUA4AZ8a7Tda+1tozOULZWCaSJaAAMaUI7REKK0LEQMTAxoGBqADZONYpjnITxAAxMs8+++x8ZuT8IPfHZEBotRC2Z4Lr8NpE52E8bsoi3LZ2TCA+URuTfR9mgw/MEGMxhpJ+QqalzPuDMqGyolkZyoVAknPW7MMf/rA7/fTTHRasrRhK6h511FFhE/4cIcQL5i90axVS6fGjn+MeOuE4t/qYV7gnDz3YDeyys/f2+LEbdce7EXe1VB74hJz/yMPunb+9xj0dCNUrTxMKSp4HAjwQTOlgDGKIE19oHf9Ze9b+iJ6DipJ0Wv6PnsDjYVjXqxJwbUayVUEqpn6wxAqymyE9uvTP3JOyeBw84nA3+tdvcsl73umSP3+JSxSqKhGjvy5ADO9kj91d8tIXqd13OPfWN7sUbxIDQmY1gfQpWXsC5o2RxU6vX5zE/zwDCEo4IkSR9W5LIFSGAeHAJgPkoVTDQylCxMA0xsARRxzhQxUwRCz0rrjiiglHe+21Cn2XQUyAbphoffz5z39eWoCwYyEgnAnDRDz0kJSzARAaBMUIgLAkpM0IGriGMIfjRLQ3aHaTPq1IsJTIA8TNVngwKSAOkJHGh559sHv7c492C7IcFf1KXt6T0eLZCq9J4vIe8CzaMUguEEEloyMYM4yKho3K66A6XF+L2aI3fRgACFKt4YAEgaxlVWsxqv4r6luSINcjYTvXN2XwScQ1xYTwUuJrHMciLA4UEjfe7LyXabGMvqcPyYtV/Cv3UxMIEnaMUJ2AcrUoZpzLQ17Wrzq3Qt6q4n09yCAkIRRXEcj/Iav1BG8UwBQh9W/xf8RAxECAAf8+E11BARDuD0OvQ8IeGXSrADH6RjthRAFTgHB9XZXIjLn4HoZmEqmgVdvQVIwUigoUxrSuQNtEUTBoJxk6e01TVNi+k/q217W2ujnSLrIDkyOUtRFGhwh5ESsLjsNnAlkJOU4iRAxEDEx/DEQFyPRfozjCTRADF154ofvUpz6Vz+zkk092eINMFuCVsHjx4nHNEWP0yCOP9K6quKviwRB+qMNnn33GLNiw1DDhNw2a8sMYkvDeuA7X04Wwb/pnTAYTMS0wYiETCLM3EcO3cuVK9+53v9snx0Voc/XVVztCiaEEaQVveMMb3Etf+tK8SJ/6PnXpkW4fNqcGYqJGlFDz6cWL3GMveaF78MTj3WlbSaBRgNu1Gf7FXavyqz1rZPmv8AjE7yYRujHWth4cjXnMK63DibWVt094BuHd8n9UMwUI5UZrI977w0QhQzspRrU2FkUoMunF+2Xfa2Lunzz4QDcshZF71vZlRSbtWkJsbilccmiS1JT7CR4ggClAUFCsBzBhSJr1M2EC9FABsnCSFCDrYV6xyYiBycYA75fQC4QwWK2ADSxxnQFyT1hIh1Z14r3GROUhPhCmFAEFiCkv8JAMLUFDYwuENUYfOKIAMTptx2LbM/F7Io+OPuHGyROykgmYqpWqG5HF74CU+QB0ePMbbqqf68vsObP9OV4ga6TYqEgZUs28DVCsr5VnQm+mwO/r7Xez/3SvSzIea4hQkITSyowNSMDuttrapRK0ry/rYT/Y6fJPgkSfG0x8o14SzjH/AiTKF5Aab4IV83XXF0pkX1EwmfcHuccA8W2JcopJyqcQo+IhCt4fvsyy5f7g/y0KlC3ZVXJ1eQ/YQDHiFTdjteJZxEDEQAEDvL/4mJLdbhMGC9h99/r7lHPjEzjvBGyfRp37778/r7rvvvv6fqF1Rh/zmx2e0EYZjeQ6c5noPY2wv0yJ0uEwxhUPjR/w9AxxMa6wLrCvNy+QsKzt/8vqtHvN71MzT5xm7bVjTEmUCUJ7Gtxzzz0NESnsejxGDEQMTC8MRAXI9FqPOJoZgAEShb3vfe/LhfavfvWrffiIyZ76ueee68M0Wbt77LGH92DAEsQ+MHrhxxhAhD/m2gkTEgopaA9mBKaBe82YB+t3fRxNCE/fdk4/jCf0fjHGNRxDGWNYZt0R1iF8StHqBJyUhRkL64FbvEbOOecc960TT3S/fe2J7o37jN+whnW0OO5hJR4tg4dMuK6byeCASzR/QmERvmIkuxeuR3HMZW22e62oAKkReklQkfeJz/+RMZPDGhOwVRD+akACgTKoKk51T++6eW2UtTup1+S5UkPQAYhp91ab9W8N/30+lGHNPcNLKkUQyqlJB1OsZOHP8vBWJR2llLm3buHrrVUzgVhJ0XgpYmCTxECoACHEZEgvihP+/e9/nyuNie/N+zvCxBh4y1ve0uCtQQ14DPKQFYU5XA8FIaEXSKgAIZ62AXwJ7UC7EeJMJMCxejPl2CMDihQLfwnjK8IPuAJPaw5YkofNnLXqLldVeCVgzmwlKtcfIa5GZMgweP8Dnocgt1hVxhQDPvxV3buU8Fez77o7R+UAObYEvfptoPTokfcJycAT5f9gbWcCkHwe8F4gUjT5fCCFiY8eHhhO/Pb3LpVCowzSB+ueNd6TM+MX4GOdGVSI5wjB8xl3rqpf0hq7RWPGSnk5eeV4MK8PPHTiuyxHTzyJGCjDAHSF9yZ0P9wnWhisuXPn5u84coGYcL6srWbXQkF+GDJp0aJFvt/JeoeiwCjSXsZkShDuNwPKINiHBk/WeOgLnGLYYEDi8InA8GXyBsqHe9yJ6je7P5EChPuhLKGVjIDcLfa8wF/eq9xaESIGIgamNwaiAmR6r08c3SaGATwGXv/61+eM00EHHeSF42WMyrpOHW+P5cuXO8JTfOMb3/D9zGsiiC7rKyT4YVxuyoZMSSuBUlm7k3GNPvmETAztYlFqgnoYvDIBljF+xrBQD8bXrvO9CM3cWstimBfr8p3YsYfvvofbBkvNNmDpjjuPK4UV54Ha2IZKjSrxu83zIgthETKHtk7jGuvigq0z7fs+6FcbdRKm+qTsWZvDsmpMxDxuofjiBs3yf9QIH4GXxXQGbQZGQ8VBizBYhKxIUQCZ4kPCpEkHU4CAfz5KaNsUwuTnuylsCVarESIGZhAGDjnkELfnnnv6GUN/L7vssqazj+GvmqKm5Y358+e7Sy+91CeZR3CCF+kPfvADB38T8hHWSKgAwZCA0FfQFMuZhQAmFJRAm00JAk3nfoQxDFQJQyXL3gTPDnJiCXplWDCi/CADJOUWgLHNb6x7gcBvYuQiAu5mC//PEAZL/FSPPA9qoinDjz/mejM6MxtFiRQkgA9/JTpSqUrBojag3z0SkuHdWQ08dnzhTfkfeVTIf4Iwj2dx2/FeIOnee7ma8O8BOv2HG8oxguFKpuwgMbpBKl5CPwo3zsPz1hX10JcU1NriATQOtC4+t1lmuBG9P8ZhKF6IGBiHAegK9AVaE+4PzZCO6yhBAPaZ3YTBsj0ZSk5LCk57eIDwXi7bs3K/G2C8zQA6XacBzUrUFRbb6t3Wam/cvHb5nZD2owCx/Xp56bqsAVzxsb0tdey8Wb2JrtOG9V3WFt4fXhGthsBTK0UQ6xaGwkJeEBpzTDSWeD9iIGJgw2MgKkA2PM5jjzMYA6eddpozi8edd97ZJwktExBMFopgprBkhblqRcDL+jOmj3sQc2MG+A7DgEDcjsZIcG9DAP2FAnnrcyKXVRhcGFs7howdDGEzOPTQQ0tvgdv1AR+R0G6frcfChyC8+JKruj01/gETrusaYStQQIiT84kzYa5ZJ1sPjmXMXTdjBt+0zQclDGEzCL31o9/+zr3t/PPc3/zyMnfeytvc8NCI21zhHKoqDwxrMz6auZAX+01lsTqipNzVJveL5afq+8iCPca6XqH4282A0BVA5gWSTJSfo166/f/gFC8TlCzCvwlOmjYQhr8Kc5k0rRBvRAxsehg4Ud53Bq3CYIUJ0GP+D8NYe8elS5e6yy+/3Btd/OIXv3Avf/nLPc9huTvCVqDBYXgseCI+xmOECVuh1dBpE0jZMWxvxp/LsKJXQppUycgtDFZF3hgoKvACMZh9xypXzYTtxu/0i4dYK2H76OqHXSK6PiThTa8E9oS86pOHT1yA4QAAQABJREFU5px7gvBXotU19dVTxVK64vtKpXxJ6b+FRbH1vykdvVIBZRz5V8THjAM9t0OHBPzhtb91acYTjStrXiCEu6KMcK9kdvI4fbJ+Hla4+Zaxb8qFVgSfB01eKV45w02YR75HiBiIGJgQA6ECBNoDoEiwiAhhGCwMDDsB6JspQMiBgeIfQKmCtwX9TaYChLZaGVcyJ+QPNk+bC+OyvTT3GBs0uVjOyndypB3bd7M3nciIMMRZaPy3Lvta9sW0azIM4zvCeYShtENZSFgmPKdMmOME7x6TUYTl4nnEQMTA9MBAVIBMj3WIo5gBGCDhGYnODb73ve+5TjwyrN6GOiJoMAsSCLkxRNY/jJwxJBuS0NMXDIspX8K+wzGWKZaYjzGZHGEAjanjnjFmNkc7/uVf/qV7znOeY1/98dhjj3XPe97zGq5N1pftlKj0Z8f8hTvz+S90/2fbHdzNrted5Hrc1g885IZCBQibZOGCPBwkIy9bD7u2rmMLlSkkSUXp8u/n/pf76Pnnuivvvcddfv997kNXXeG+tuymxvBXu84r7RqlR4qFotYhkQUxx+kKo7J6TbH4BBQzPU9YWr8y9l/WtB6ycGQkMPWfsRLrdpZtmCz/R6sE6ITgchJ45bBwQX4aTyIGZhIGwjBYP/7xj3MhRBEHoQLk8MMPL96O39vAQCh0wXIS+mrC9rC6xc0mn9bb3vY29+Y3v9l95CMf8Xm2wvBX0GSMN6DPk20hG45nYz/vlRCeUFReAVIxwV2fzy82sGvdahmlxuZKyg2A01n9Wp+05mZLUf+0BDbwEgOyyu0n94SgX/zRrDD8VeZN0iNaOCpPk57NZDSSCds7NbDxHWzM/7JQLqmEg+QCyZONB3Ma2WevMUUEiqfMAycoUj8lzBV8nWh28vjjMmaRx8io6Hcx/BUGFXdrnQBZHTt5mYwDvE7gpSz/Bx4ilI0QMRAxMCEGoF+8y4zmWAUTgocKkFtuCZSRVrDFkb2YCduLCdBN8dFKYdGi6dJb0N6JvBfY5zM3yrJ/Pumkk7wn51FHHeVDWD7wQN37j3bwBrFxlnbYxkX6Cb1A2kmGbqHGwr1sNwoQZAW0Ze3RRrN2QlmCrf1E09tll11ymQljvQ/PyggRAxED0xIDMcDxtFyWyRsUQkuzOLBWIQLFa3av7EgbBiEBt2vNjiaYhsB00p8ROepBLNsFI2SdjJG2bZyMsRPmI6zXzhi/8IUv5CEesC49+uij28aL9WXj7QSfMFx8wjbaGS9lIPwW/okjTJAB4SpghhBQsE7G2HGfvjodY7v1aJcP8TmNkbH5hVYbjLU4Z9aX58MUHTwzXDNLHJjBMO6nzZX5felLX3KESCG+58KFC92BBx44rn0rXzwablIJG7Q7Ld4u/d6jPl84d1fXP1xzO1x1tS+zlRQgD8kbgXF7gQO/EZQg2hiPKlb3iDbPzIHfLPfBEzjwZUt7abxIPcZaXDtbT/AE/oa0MV+rfr/93//d2IC+nXXHSvf53rGwDAPz5jY8G1ZhlLjl6otN/+gsjVnWpUkWasPKlB3BIdanAOMdVSL4TqDGb6GDOvr1+PjZqRIgJplHRW25vECefeD4bmVNa8qJ0cwqdESWXkMtvIuKjdj7r/Q9hieW1tRbhmodEixGs7nU/LNV/+2lPGOy3PXeQerAW+kisCmZN/gAanpO2oWQJnBefF5atcOzVHzG+O6fhVYV472IgS4xsGTJEkdIyGXLlnl6dskll7hjjjmmoTXe67ZhZYM+H6VshK4wAH3lvYDSAh4BWgxdDekx17CSPOuss/I+sAb95je/6VA+mTUlbUHToMG0F6EcAxUJ4qsSdpOXwyslpIyH7te9QPZ3s5TIHJgtGvbUgUtcTWU3kwJjYHCtm/XkGvfoE4+7LUVPavI66EMAL5B5iOu38Ff6PrD7rlpPrYHWgrBP1W2kdJEypGLCdl9rhvzjmSS3BrRLnjY+DJYZPhgKhH+39DDn/uey+pWr5QVywP4+fJgV4QjtSx58yDnCVD4mBQj1gCxnS/2L/t9ya37qFs6v9z92pX62jTyH9ZuRdY//HsNfFREUv0cMNMeAf2dqT2gGccbb4rmAsD5UgPzxj3/0e7F2lQK2z6R3Uyxwvs8++/h3NX13IvOg7kRAexj6MUaTkRTrcI/5ffCDH3QXXnhhfvuqq65yb3/7291FF13krzE+lCAoB6Dn3fLstEECeHgE2gEvZUYSNhBbA8rbfpYj31sB95mzfWyfYXX5HvIk1hb1QgVImTGllQ2P4Aej1jvvvNNfJsQXuN/acjKFheN5xEDEwJRiICpAphT967dzXuwQjmKiKQTXFmu5kxF0m9gJoXQomG63z25jKBbzVbTbnwn62y1v5Yr4tevhkdjjbOwNTj755HHrYvcmOsIshIzUROWNyJcJ9ieqi5DC8AJeQ0LOGGjbFAohA9PpGG0cjHGicaL04LmGQTEmxb4bgwcjwvNfbAumluuMG8aQ+pzbkXHQhjFcNi477r///o4PUGzbyrQ6WoLwVmWK99buspOraT4VjXuONsS9ss6kb6wzgRFtmIf7+9xaCTN8GAutGfNnPcy9mPJcaxeKzzRrDN55b3C+ViGu7pdH07DGVIQhMY+Pq6wcut2Ixvg0MclVJwRwj6AG3Ouf2h1QvGzFMVcYlKSNvBlmzziIMqBDYPx8OoUhJX+dZQqQFSvcwKK9S5sYlcVUStivR5XfRM/bMxJsPIVAQpuMTqDsPVZBGMVaEjLjyScUs10KkALYu6FPY7SMH8Oy3B1SsvpW8MwE95vVLaMxzcqG18NnjN8knwgRA+sLA4TB+uQnP+mb/+EPfzhOARLzf0we5qGz0FF+0/AQ5PlAiFDk6Ug6XwSED+QTQWGFcQLKDz6AHYt14nePHNcrHA9Cb0V/hHSPll6FsRrcfjs3uMvOrv+++31+rs1vWuaePPwwLxTr6+13Q8ODrl90Zc0dd4i/eMZVtHa9PX1us3vv8+VpaIjwV1rLPik8oGU9eJzgbSDF+kxVTPnE83jLbCk86JhIiep5Go/57J8UHu6qa+ohraTgc8uWO7dkv7BE/Zz8H3N3UbJ0GWKtEV+jZz8t5vdaFlicK2nyOGBttB6WpN2hmNEzESFiIGKgfQygEOCdFtIb8wIgXBV7K/ZUCPG/9a1vuXe9611tNW4GexQO5SmWAL1dRUpbnQWF2G9Bf9nn2h45uO1PobsXX3xx8bK78cYb3cqVK/M8ahSgLfADXe+Gb2cvSghM2wOwTw3lB8VBMDb2GawH47e9bLFv3r3ctw/1moG9p8v2gqyt3TflUau2wj7wXkVOYntvQnvuON3zXIYTiOcRAzMEA51JZGYIUjaVadrmEW27waOPPuo10q2IjZW1I4K4u+66y73kJS9xf/7nf+6+9rWvec8Au9/sCHGiLsTSLO6blQ2vQ5AgrFgkdLKxgkCiaIEAGYEM2212jsAQggfRAmftgimSQvw2q0vuD1M6Yd343Oc+tyEGdrN6dt3GyHcIcqfrBz46WQP6oU/WjrqsJUwF+KF/A8ZhH9YLRqubZwxmwzxMEJi0AtYYRpK+cmGvGKOQuWTcRRwxD54NmEzmQDvGyFHW1of+jXkJx8EYrQx9TzTOsC64A3qqxGRtzwOE8qMKgzCqtzTCi9l/uge7freVBOpPCNdbiAEFevR7SSqyHNL3UY2LuRljaAorGMdw3XzFkn/ghLphCBKKgWd+X6w/R+a/4FnPcttttrl75GmFZQhgB81xXibLJvl5uImwYngkVBU7GwWGAmCpTH0ugwsWul4x2yhFmoHhkvvU66m0R8bw5FirefTKgrVXz0C7IJ8YP//K3nu69LJf+TWoyrtijnCuAYxvpqaeNt/CjQhXYIbnpA+PleA9PL7S2BV7j5EEeNyGSMou3yeKkFSYU6g0g5EairthhTXpdxX1l1ioDBXoUaiMnqCs1eGIUm54ZNjN1nPDWrQD1hdleUfz228XeMZYQ3s2qcdvk0+EiIH1hYFQAYKVI+/y8B0ehr+K+T/WfRWgNwhcTJgE/TRewlqHjpSBvePhWahDGxw74c/K2t3Ur/XIq3JgtTz9JFyqSHkBeLxJEI7XBwoQYM6KlT43CAqNOTKcGHp80M2WF8ggvPozmfeHcF8MfwVdIbcIxgp9ot/k/ugRXavotzQTIRHdS2XclEgRlMpD2nveyEuzAeA1/uxQ53756/rlq69x6eJFnocKy5EfJFn9sBg8tYk35+NZOM2sUIryJFs//SCc22thWN2fe4UMvynzyJEHtzoaVy5eiBiIGGiOAeiN0RyjWRzZJyIrOO6449z3v/993wChrInmsHjx4uYNZnfCPSrejwam7KeP9Qk2fqOvYV8I+G3fGF7nvExJwL4OJQb8vO3Di/VafcfL1hQg7ShSwB19MhaTZZhcAl6OObWrpGBcNtcyXDAnA1N82fd2jniB2JwYL57FKM4iRAxEDEwfDLQvBZo+Y44jaRMDbC7ZMBqxsGoQ9uI1u1d2hKhg4YAyA8vJ66+/3p133nnugAMOKCueXzPCgoCsk/5sU9xpPSN+1OPTLtg4GWMnG2wElcBEc8MC4Mwzz8yH80//9E9+8zNRvbyCTmyMXINJ6qQu+OTTDXNFHYThKDUAGAOUBgbgnLZhTMAdR+urkzGatcVEzyblKAM+wvnQJ4ypAQLZ8D7XYf54LjhSHuA7Y+ZD2zBFXINpKTJ1NkZfUf+K7dv1sqMxW+Ao67qs2LhrVnZQFvwoQADygDwsbwTGQ3tVMYYVnffpiMcFygOu0yfzAvjeznqAQ9a0WBZ80x9zJlEqbHqPrn3mNce6k/6/s92w6gC9EpCc0ScPlLX138ag8n8Yrn2B7F/yrO3VVo+rbanY2VrPaiZAmY0AR4qVXgkVmoGFv+J+VUqIKlaPbYCG7wEFVLt1qEDcdKAiZU8yT0yslB8Jz71ioyeL9vH3Gv5pLiijwJMmWX/GBmUdylrYgjZUKP/C2jW8x9ReKlxJcquQG5qz2szzkqiJmkKlAVWVSYg3jjAF0Fgq8xW+izolMFqra6tYj3aHl46AE81PwDNRfF78jSb/2KzwbIZ1eEbKnpMmTcTLbWKA361tuo2GlG1mmzVXfOdZW83Kh9etP1OchvdanVs9+urkmbB3bLMx7rbbbu6ggw5yf/jDHzwdIxcIuZ143zHPa66RlXYGz372s3O82bXi0fiNZv0Vy9t3+qJuJ/WsL9pg/drFi61f+BzYOFodrb9O69na2Rhph2u8IzjyTguFCwiO/rskjCLXWU+jsTxDKKuKOLP+uG5lW83L7oX12sVl+LvpdP2YC2tRHL+Np9mROh3VE/2v6X2fzpntajs8y9UeqtNRcDMkujooL45+GVBAvzbDC+TQg5XoXEYEevcruZjrFR778GgQ9ItOmsKEt/3a3eaJ3lZ8qMTatlu7YfGB3jMVmiRgjp3Mr9tnzJ5p+uS56HT9qBO2QTutwNadevaOaSgvDxtorAZS9754VIoQQRiSMiHs1dXXyrtVuH34EVcjlFVZ/g4pOGpSSAEjeISEISu1XmaelS5c4FIMMIL79EdelmG8PhiLxisiW88t4lss/8c6dPM8W2v8ljpZd3Af9gdeAXserN14jBiYKgywx2TPZPtDM3xDGM4eiXyQN910k5eF8NyecsopXiEykZGZ7Sl5p1i4Tfrac889/VQ5X5/Au5L9O3Ow95r1Bz+OgevPfvYzu+SP8+fP9yG6Gi5mX8ARhlrgKaTrZWWL16DnjMWiL2B0GMoWiuV5x7CvZ9y8Q5gL7x7WphPab+3yLmf8Ze+dcC7dKEBYR5QgGA4DhDtjfjvttJN1H48RAxEDU4yB9fu2neLJxe4nBwMQGwQC1113nW9whUKr4MVw+umnu3e84x2T08km3Aq5I0w4D+P0/Oc/f5xwfTpPHwbHFCAowUJ3TjYvMBAwE6Wbw0memPUBE1Rk4GCkDMoYKRO4wqzBOBWZJhgyY3yoD8PVyUbZ+l4fR5KYpmL4EMZvJi+AnsEhxe4edHM0Zg3S9TwtxYUYQcIfjDyp2N/aCJuQh/GwRnzvlsEG79beaIZnEq+/bPc93GV/8ZfuJ3fe7n0HjpKXwZ9fU39PIBwZ3Hk8w4cQH6tRgA17ojmkiq1L6KtEDKnbaUdXk6JtWlqV7qWNihQgHm67zbkyBYjWxQsfUMihkAIsoaksZ7uFFOEJwDoL0qfGnnd/IfyXheryl/ZorvwIq8TzTQ8D0B17d9vssEzrBngXFttqp50yb7p26lnoxXbKhmVajfGVr3ylV4BQ/uyzz/a0mHPej2E4JnI8tWqHOgbtlrPyHHmfdlOPukajOG8XEBKYEKfdOpSDpoZ0td26Nkbmaf1yhIZAV42OH3bYYe4tb3mL+8EPfuCvQZtJiE5MdMohMPLCe/EZ0Ptmwm74km6g22eMsXSzft3UYV6d1AO3NRl5VBT2KpWyI9VYAbxJH9tvkdtJ14A5t97mHt13b1eT4KtPn5FnRtwc5QBBCVKVV2X/n+Rxqt8FMChr3UGtTb+U5SMVGYuItntzE/Ekw9n7pNtnjHeU8ce+sw7+dbN+3b7/mj1jifBN4nIceyu98lYakmGCvEAN8DoFeg/c3/Vf+zt/nsoLBIXSOFAYyhq8kPK5PVN4pmcvuyUvPrDnAjdaDFkpQ5DRzRVmTpxYDW8RrZfnCTN+Ia/c5KSTZyxsopv147fNB7C1ny68dji3eD4zMQCdYa8EPWLfaDQMATwGjcCb3/xmHxqK98ndd9/tI2N86EMfakAYzzT0kzLQRFP2kQDdaOCCBQu8ch9hfDP61tDoJHzBCBDaar9Ba/KMM87whq7k/gD23ntvH7qbsbUC9s4YNzC/4r68VT28QIy/gE8kiXgzHMCj0bbt3zmuC3g6mdG3sB3WzN5JXO9GAUI9vGOgTxb2k+dm33335VaEiIGIgWmAgagAmQaLMN2HAKH5zGc+44488kifJAtCBfF85zvf6X75y1/6GJidhECZ7vOdzPFB9L7+9a/nTZ5yyin5+cZyggIEpsQYA2NCGD8CDROum4B8fc7L+oB5MWbSxmHMHMwaDFkIjJ/nGGGKMXNY64RKEO7zYX5ch/E1i52wrak4T8VcEgZrFjG5NQDCYK0RM+4VIPpeFZOdZKErRhWSyhQgrI3Nl3l1owBh3fkYwz6qRN8oXSryQKio3z30fLxjvyU+lFLfzcv8+MDRkHKXqENOG6AmxhBFR6pNfiocM59RWcb0KmRTqvGS2+QZKU5mr7rLf2+oPNVf9pICxEJZSMnAeL3SpjguhEJsGgILTUJkJOugANHD6HtJpezSYkhhJE+QYr/2/fbb7cw5CUsizEwMsNG1ZNK8OxHiQavNM2wirPC7N8EY79B2wj1am7w72dyyEbR3kN1rdWTzicCBvppthsvq0xc0oNUYEbafeuqpvvpll13m3/HM8eabb8434ggk9tprr7IuGq6ZQLQYLrChUMkX+CfoSyc8EwIUo3fdrB/0kGehXYBusHnHEGAiq9awzbJnjPWE9jBu5sGzx9EAI5rXvva1XpiE4sNC4zFmcIsAgjpFmk591hvBEnVCWm5tNzvyfDGuTp4x8G/jZjydrB9jBAf8FjoBhCc8n508YygnHtIz1iNlRv/8PdyI6CgA7Sck5ZC8L/vkHUhOsW0UCuupgw/yISEHoS8ZjZk1u99tfs99vh7/Bufv5n8r8ESp+JAeCarS7bZz/Qvme+UJoUw21DPG+wicAJ28W8A/+DSLZd9AG//aesbUtk8+L8OUZKedpbF6TPnRFFpS1+dY6Mk/O8yl//uHugetPHPm3P+gc/P3GDeCYa3bkJKr5/UoIa+RivKuAfCC/RJMFnmrQeV9qcmTZzN53eoH4xLlaNHL39dp9a+bZ4x3rfHGvFfKfpvN+uS9Ap9tgkV7v3RCI5q1Ha9HDEwWBkwBwrNq+1/ooZ3z3JM0/NOf/rTv8txzz3XPe97zfCgs6ATvfD7Q0iKgADEIE6DbtQ1xtN+d7ZvpE4XET3/6U5/3g9/3oYce6ucLXYdm2v67bHzQX37TRiPLyhSvQbfJhUK7vCupy/u5GUCDWQ87NivXznXWxehIWB6+wNYMetfNntnawwuE/Cm77767VybZ9XiMGIgYmHoMjJdOTf2Y4gimKQZwjyR3xRvf+EZnCUMJiYVnCMQfL5EIjRgoen+86EUv8kKoxlLT+xsbEzb7ZsmA4AdGCYCBgHHh4zfH2cZ0fc0IITwf69f6gWkxgDEtCs4YGwDzBMDUwHTBBDJ2AzZy9n3aeYHsvqtXgDBWFCCP7rar8FCPduAVIGLoKmJaa8/05coKGEVjdJlXJxtVw0mu+MjwngrX9KMYD1K8jOF9RO0/Kwu5Qd0BNuJlYM/OVluPrZM27KMK0VHRxoAY41Ux0kPbb+d6g/bKmtrQ1xAqpHivEBKOZO3k2ZCHxTh4SiGoJLxLQuvL4RHMtzEpGle8rQuZcEo7EbXzdCnz7tvRc+1W3T3W5MKoABlDxsw64z1XVHbwDixea4aV4gax3Xq0Z5tl+utEOM07C6Cv4nvc32jyz6w0W40RxcYRRxzhrr76ai/AI/zSK17xCh/KwppdunRpW/gxgV2r/qzN8MicqNtJPeuLdsrWNGw/PLf166QO9e2d32k9W6+wHmuPIAhgPCbAsOeD6yjpTIBuzwrCFGgweOLcrlPewNqgTNl9K1c8dvOMmVCEtphnp+vXaR3rh2MnfYk5cxUMQCRc6kHptfphVxPtgK6yrmvkibDtpb+kWbeZvECeXrKfN0QAx088+YQMEipuTrU35zVQNQxIgMMYKnqfVHfcSd4l4v9ECzdTHVtz8N/JOA2fndajP3uu/ZgwNGgDrE4n7z+atd8C9XiuyyAVryJEOJ+DQ2HGUilaRjPBZ0UhqTyO5J2RHqI90jW/9U1UrlFIrJI8HiNKQp9IwVA171GVTuV1b5DIa6ci45EQaH9Qii0l8nJ9WhMgQfmhNZsIeLewFp2snSk/aDv8rU/UF/cZa/j+s9+ix1E7DcQyEQMbAAM81zyn9nyjKOA7NMnoGbwCe3qMKYBPfvKT7hOf+ETLfRb7sdArdn0nQG+FKsbC7y78PVOecKG89+w3CQ6QAfBbZa9t79Ji25SHjts7s3i/+J3y0H5TCKHcbqUAYQ3Av9H9Ynvtfmf8fMrasbWlLWjiugDvVHDZiQHDuvQX60YMRAy0j4H2OMf224slN3EMoMm+4oorHK6eRhzRcCNUIDl6hDEMbAreHzabkICb5avdgykxRsKOdm+yjzBW9MGGLWSyQgVIGdNimzs7spkFipvv8DvnpjyY7Hl00x75NAiDBWzxyGOuMjwkhrQeRkBaG5fAoKOcEJM6onMgtO5pxvD5gi3+GZ45DiOEV1+Ep6KfRGMwGJVCYHONC0BoMjhvrj8P/xGao2dzCWXYdCuJqm0uKFNT4s40YzhRWA2LMSZJ67QDJUPP4baV+Wl4ggAESJ5pDFPlE6WGBTs5Z01RbiAgzgSKpdX/dI9fI39vhx0ciVojRAxEDNQx8LrXvS5HBQYcwP/+7//m12IC9BwVk3IS0lSjpwgxWgF0wWgDQifaiNAmBsCX3vmjCOWFt2qQfBW+Z3DuLm4I7wBBRbR8M/JRCFibrWWUsI08Cebcf38e/mpYgvVUwntyS6UKWVkV3ZYUyvWKPtsewDcwg/8lMnbAlTUR7iTB8znAStFBMnTh0YNCaabQ6jKAzoewbCz8lVs0PoyKV7xg5GPW0yhI2lB+hF3E84iBiIExDBjdKSpMQ88/EpkTVtP2x3jCYQwaAu9VDAbnz5/vQyCRDJuQWQYoQHiPThWNY6/Vrnco+2fmanTc5hAewZftr8Przc5Dj11kC7bfLCvP3p/77P+7lTVQ15SuZW1MpgKkbA7xWsRAxMD0wEBUgEyPddioRgFx+5d/+Rd30UUX5eEmELS+973v9aEMigLyTiaHOyQMxD//8z+7ZcuWdVJ12pUt8/6YdoNsc0ChVQYMQsik4FlgwvUyhqLNLiYsBuMS9sO5gVn/8r0oXIG5hHGDwTQmE+GKAcxcuJEPvSTKvEms3oY+1jTOIVkXAuQC2fLB1T4PiI2jR14BljdjNBOQgzPzaKFceG71Jjoa3j3jSfgrAfk/qoHXDddmyyulov4AvDfKlBejW2+lNZAgBaG8BDU9GbNs+B/V/EiKjrUq75khhdug3LSCvfYcG04TBYhXUuidmDwhRUgozCDBrHlyjLUy4VmK8oO44uZR0koBEub/WDh/wrYpAM4jRAzMBAwcf/zx3pKTuV5yySXeIzMqQNbvyiNk4R2PUAl6y/eQBhd75z40mzqdCFOK7czU71XR2UT0Ey+NRMnQq3iCCLx3pWjrmgOW5KhBAZKIh/P3E7wVtEaBB+HA7rt55Qf3E5QqCPlZn6hY9zjz/6CfMtbwigj4lSahzhIUfwceMFbvqqvHzpucpfc/4JzyvnnAIKTE45Q1RgFTy9YkMUVIkzbj5YiBiIGJMQCNgv6Y4Rw1QgM79qDsN9/0pjfljf3mN79xtysELZb/ixcv9koPQiGhOID+Adw3oAx0zvamdn1DHplju0oQxsoemfk0o80hjiaaB7TeFCrgM/SOKatrRn2d7mUpj+wC+VQzBQj9W04S+u5kHmVjjdciBiIGpi8GpplkafoiKo5sPAZe9apX+YSi5AYxuOCCC9zBBx/ckFDU7pUdb7nlFp9DhIRi82UhAaMAM/HlL3/ZvfSlL81dI8vqTudrG7v3xx//+Eef/Oyss85y99xzj2d0jEGCSQjjfCIYR/Fhn/W1LqZ0oR9jYOgLAX2oALFx2jhgYmE8jVmD0TRGlDIwdDBhBiak4TtljTmz+90eh7UpHtlaXg69E4claNbHgMJgGWwthcOgvC5MDUQ+jgoxqJXs1BQglA1xBRPI+nUC4N1w7xOgC98VCeQrmTKEtkiwumUQ1xZvlXEA858lP69JQAOeK1hOarOeK52E7xElQcfPhTWpSQg2TLiN6QSyoNVuoT4iKThINFsGyVNr5AqjHCGKBx5CV14gmdKE8GNaQLITh002nq+8Y+z7ngvHzpud6XkcVp6QRElUI0QMbOoYINEmoTwB3o3nnXeegw8BoBExlKdHxaT+C+mvGRwUDRWsQ+gxZUzoZEe7H49tYECelL0Kh0SeDt7r1V3H+AaecejzMIoMAZ6cczIvEL4n4q/INWYAz9ErowUxQ65nWyVWF82uio5PpcDOxjadjniBeEMCPGQyD5vS8S09bMyo485Vzis4SgtmFxu8P/YZn3NMPJKkkXXvWa2tZ56icqoVRuO9iIG2MMC7kvcce0hT2LO/tL0kjUDbjjrqKPeyl70sb/PMM89s2HPmN3SCEH716tX+EjSQqBrT4V3KnBgP9LcdYN4oCPhwHgJthXvq8F7ZeWhgaTnnyspxzfaz7ShATDaAUgW8h3XY0xb3wsgRqAPAd4Tr7C/GfxEDEQObDAai2ecms5RTM5FdtbH69a9/7T7+8Y87PB4gKHfccYdnCL7whS+417/+9fnAEFxjaUkIrSuvvNJ/Hn744fx+8YR7b3vb27ynSfHedP8een/AHBEndGOBc845x33lK1/Jh3v22We7008/3SunLNQUVhSWrJSCMCUwFzAPxkDkDUzSCQyLtR8yMmYRQjcI0ovMpDFixszYMRwWZZiDjR0BDO3yPMPwEiO1yCyF9ds5H1EYicGdd3bDYjAJPVFR/gxyd1RJXj4yloekVVsD+r1tee3v63vchx+VsEJ417hh1nrEvA1JEZEQQ1pqEVNaMC/mAGPLHPgdluGgWb/gxNoiwTrKDzXU4AEyonFsuXrst1ymABnRprwXRVOW/LxPTPIQG3V979XzVFW7ninVWEclnKnI6pFxDkuYUBXzSniv6QAejygWbrixPhy8QDLPnHB86VNPSYujnCEkbZUnS6KNlAfNxXuFYDXaLpjXCM+K8EDy9TJIhLNEzL4HPcMOD5oJIN1e4VBYF23E9PKeoHS8HTGw8WPgxBNP9HwLM8Hb1N5vBxxwwKQpvDd+LE3uDKCp0CJTcECL/PtdtDAErtnHjBfC+/G8DQyI1vfsIEMCaA8GBCOjrmeLLd3IU096L5Cenl7vBbLNr6/0jW22bLl7er96aKVZ9yn8lXgtAE/OVKEpE/JYiA5XCFMpWtHXSsDva87AfxIEOvCk3Cvpk0+5hDBUFqI0QAfeGemSxWP8w2+uce641wQlxk49z3nL8rEL+y0aO8/OEuVO82BeJ+KfxASPKxcvtMYARl/wxs0A4fC++9Z/I8Uyv/vd79wK5Wnh/YZFP59mCl6ry/72mmuucffdd59DKb9kyRIvDJ9IAN1tPes3HtvHAHtJhPvQIfZYPB+sD8aaCOrxgkABwLWPfOQjPnk468m9L37xiw4ZSBHuvPPO/BIJ0EPlSn5jik4YC89tJ1E8oNUoMHj2MYy0fTLtcM2+t5oSYcVQClEWDwz23rZvL9YzOQPXy9rmGmXoO5QTFNsp+62jJDGI3h+GiXiMGNg0MdCBBGbTRECc1bpjAKJ52mmnuec973kOTw4YNIgPeUL+53/+xx1yyCGe0YPZMwF6s163ERN/2GGHuUsvvdQLoy+++GKHNcXf/d3fNasy7a5vzN4fWEoUc7mwloQ8+853vuPuV2xogIToMBrGrFMGhoJrpkSY7IWhfS8gVx8h8xJ6f5QxLTCuxsQyJhi2sL6NE+WJub8yL77zvMIEI7yZ6Nm1dto51jQGvCBG9AHI39Ej4TZeHD60VCaAKLZV22yOIyZ3n5QNhJtC6TC4xVaeOUcoXlHOiaoUIYS/GCJBuSxAAdbHGErOwUE7wFqypuCrxvoqhBOKFp8EPRgjycp7h+qCrGFtwEcy69KwD+Y6S++KmjYNQK/iibt+WS9iPaRN/Cx5sxj+axLaVISPfvUBEzu4805utqwl9XD5ulP+jzwgoQLkOWNecDY27wGCcqGmZILaEDFHD3LgwAskF1xYhVbHTAGSDKx1KZ4lTaDnrrvG7iyYP95adOxu/UzhTkia6xVwWjNCaaTTLPF8ccjxe8TAumLguOOOc3//93/v32tmjUmbMf/HumK2eX1oKnQUYwIzMEBIUgx5AZ2CZgPt0qnmvc7gO1JWzBL9XAtfIC/E6m67utGbb/Yeoz29PY7QViMSXPWIl8P44Mprf+t+6mpuh4cecn+r4z5Khk6ZHiVEB0h8nkq4n8jDwRsyzGDUlk5dzzf5tlIpm/C6SbfdBka5tKg74nDnbrzJG5K4Fbe5VHumBDpcBOUJcUbv8SyZN7ehBOHKPP3WbybVb0nMkovhrxpQ1NYX+E5COLcClB/f+ta3Goqw1/3Yxz42Llwz77dTTz21KT05//zz3Te+8Y2GHH00TDSFz3zmMzmv3tCZvnRbr9hO/N4+BpBvQIegS7YHhD6h/DDDMlrjnCTo73rXu/ye6Re/+IUPsRl6hlAuVIDwTLG/LBrtUW6qgLGw9w2VARONBdoOfth/2x4OvHGtmGC9rC36pK5FlnhM+6OddtqprKjHLQoSxhju45ENcJ39LXvWicCMXsJy4ZxDWQLj+fa3v+1uuOEGt7OMGP/6r//akbslQsRAxMDGi4FGv7WNdx5x5NMAAy9/+ct9SKyjjz46Hw0xtj//+c87mAFjHvKbOsGDBC+Rf//3f/fWEyQRQ+kRMqMf+MAHvFdJWG86n2NRanPF++PFL37xlA+XRGPPkgB2OwnEUTLhvQEDh+UFhB7mDYaCcFchU2EDx6vHGBquwTyEzAJCahOUlzEW1k63R9qmXfqxvqytkMEqWl3BWBkDS3m+F911rR3K8TGAyaU8QLum7LH7k3nEqpKQFCQOf2bvvdzA/D3csBJYj8prRFLshq4awmA9oDBYgwP5fTxKUBwAo48+kl+HMTQAj+0wiJS3teQ4klnH+PwfQfgrys257wEOHtbOU4ioAqTgUs8bXhDEqfbrsI2UAxmwea/qmcwFXmKoR6X0IPEq16g/ZAoEqzSVR+Jw27PywIPe4rM4nBRhhOH9ESlAQqZcHi9tK3OoJ6ae3CGpPHz0wyt2lX+vBrHbncJaTQh65lKbB4UVgjDBgjRCxMAmjAFo4Qtf+MJxMzz8cAkmI6w3DCAQMfqLkBAam7/zs14pw3XoLccI3WOgVx6A5P1IUWyTwDzzEuCaeYHQ+sfciHvDyuXu7JUr3JeffNwd4obdr6UE8QoQQiPKm8HXFe3um050uHvUrJ+aUijpwfVhPVPzyCjpKUE5smifsTu/uXbsPDy7+Zaxb/L+GMeDYmgiZVYecgtjEvHzETrDwMqV8uIV8E7CKr/sQ6iiEOCpTz75ZK/82GuvvdxHP/pRb/VPaGj2JP/4j//oDf/COpyzJ8bDHkHtG97wBm9cxh4XLxDyR9Cm8d1h3W7rhW3E884xAA0yOjXu91dojvCZeJcaIAsIDSy4HipATIhu+0yrN9VHxoNMgN/DRHMOx1qk2Z3sm7sNg8XvCMUJRpn8Jtvd2xblHNQz5Q1zMgUIv+W3v/3tPlTqrbfe6n71q1/5yCScR4gYiBjYeDEwJu3beOcQRz6NMDB37lyv7PjUpz7lFR8hMYI4QvCJv/2c5zzHH4tMpU0F7xFCa+GWjKD9LW95i/9um2crN92OeH+gzDE45ZRT7HTKj+AfxqYVs2UMWXGwWGOgHEBpwhwBGA4UKADrjGICpqLIWPgC6/jPvEpom34McDUmrBoKnh133HGc27kJUIpHq188muUL8wFfMIAwRTx3MIRmoVKs1873YW2OZRvoEjFUiawEWwEJz/kMb7WFq9z/oOsPhN4DSq635e+v99W3WP2Iqw3XvW9Yn+oahb8SjhIxhVXNYVAeLP0at1dg6DplbK0MJ63GQT3Kg/+a8IDQHqF+mABdt92WQR6MocJGkfZH9NzQt0/SiUu55uawaMQzwkCeLcxzGOWAAKXHKNeyNR+R0KBHjK5TeImpBjxs0vl7OEf4K4DjIc+unwf/ExRFUjqmmgNzTTKPHBKap5pn0kJIYs2kel4w2/X5P3QxDZ4FK+OPrHkQu11++g23y74kxdBdCFDwHFHYjVRrHyFiYFPFAIIKPFRDiB4gITbWzzl0B6GCWYciJDEjBu6hEIFHKSpG1s9oNvFWZdQya/vt3DPQbZ3jBVKTl29NRBv8rp2/u3vk+uvdPz+dhU3M0IG5xIel9/ipjBIQ6FdEh8X8+VCJfQj5I5RjQHxNIq9W7+UqRV4qj92mcORS5xR6zMOyW1z63KPEDwjfGfgwl8sDIduikvBLKKOysFveMIL+tF4ROsPAbbfd5issXbrUffazn22r8kUXXeSTWWPE99WvftXvD6iIFwdW4niLfPOb33S0aYCw1vaHKDpe/epX2y2H4eA73/lOb0R49dVX+z2y3ey2ntWPx+4xAC1i/8fRaFar1vAAYf1WrVrl94uf+9znGkJKhwoQQqXRLnvN6QaMyYwRUCyERnStxgoNZ07sHTmyhw6jNDSri8LB6vG8s+8uGjRaXe6zL6UP2u4Gf9RlT2oAD8I1gDnwAYhGcvfdd/tz+4cM4vvf/75jbSNEDEQMbJwYkLQjQsTA5GIAIgZhwGLlmGOOce9///vdhRde6C0hbpYLPq6/b3zjG32802Y9szk766yzPPGkDDlDsKaY7jAdvT86wRmMO8qmIrz73e/2l0IrjWKcUJgS886YbCWIMSYcTQHyX//1X+41r3mNz0+C6/F3v/vd3LrUxg8TA3NkjI4d7X7xCKNrjA/3OLc6KEfWRQHnFRrasA5KQYCnBwL9VJaVEzFvw4SKCmBUioNh1QWqwscWDz/iBjIvkEQxp8kvUlWoKpQVg6FiQutjYDi0782OXvGhdrwSBEUQwnj1SZgtA3JczMo8QkbFUA7vtIPdqh+F/xGF4wCPNR2BPgllxoHeGxUpsUL81wi5ofmbMIxQWGllmmwWCINlYIoQ+54dK3KdzkHrBB5zsFwd+YXyE/MiSfDsYV1RppRActfdLtFaeZi7izw5ZpeUCi7h6UHYjCKgnJKSLULEwKaMgWOPPbbhXQNtaxbjfVPGw4aeG0IVo6MYFYQ0lnt8AHvnb+jxbWr99WC8In46lbI7Fb6rWagl8nr09Pa563eb58NiFed9c23EVfEuEFS2lweJQlj2qu5E/EqxnZn2PdV7JIGu9inMaZMwLuDEh8DcK+Mh4AuuKXiBrLpL9D7js6QYScT7NID4UYxIvBEFhguCdPNGXrGhfPzSFAOmAOnk/X/BBRf49tjj8h4L4XWve533qKfdm25SqLMMfiXrcYy2MBwjYkII2+u3RVvAj370o/CW67ZeQyPxS1cY4H2HTAN6FO5NmjUG/TrllFN8HcoQ+jtcz6ICxPaXzdqb6uvMHyUGz2y7NJm9skG7XiD0Q3QKA34nzYB9FPKGbsH2tWH9MKJFqHgxg8+wLOfNrofl2Gf//Oc/d//6r//q5VkWGSQsE88jBiIGpgYDUQEyNXifEb2+4AUvcP/xH//hE4Fh6UL4pU4AbwTCZxkg5MYjZLrCdPb+6ARneO+QxJ31g0nHusnimMIYwAwCMCChZQffUVCsK3NSNlbaNaUKTMUtt9zivvzlL+fXqPMbuY+fd955eXUYKhhWY9oYtwle8kIlJ6GAhtvGzFHXhDMl1Rou0Rd9szGCcayHG9vSn3uhD1aUUoYMKeQQYSaGFaKiRrirbCMbNlZTO7WAoeQedQy2JgyW8mcYVKSMMAUFuSaGZb0DhAwjuGwQxlvlwhG88wFGlVPEh7+SID5Mwt1/95/yWs/gUVCYQ03PTIJQXXNIdSSsFYlCS0Eb+ll6T7B2BqMSIvRlG8x1CYVFk4n6njQgEbqBlA9phme75I/kYbE44Hpuk8efGLs9rDXAo2UCSE0IomNT7w+1kdxx51hL4djGrjacjfP+CO+S5LZMSRWWiecRAxsxBggDaXSNaZB7LHzvbMRTm/ZDR6ACQJsRAEETjb5CNzmf7oKhaY9kG6BwPGsnJUSHhooXScRzVDMaDf7n7rO3lWw4LlTSdPgYckpUpPygfqnhQkOt+MXn4BCvkW65lRQS4ukyY5VSzOAFYnDDTY38gHmHcF/hr4qAAsW/r+T97EEKl3Qio4diI/G7x4ApQAh91Q4gnL33XuVnEbzkJS8ZV4V9ApEOgMsuuyy/Tw4BgL2V7UvymzqxcMkkVcfD3qDbelY/HtcNA6wVn3YUIPSE7OJv/uZv8k7POOMM/7w8+OCDeZglIhYQitP203nhaXoCTYZOm6dGq2GCK6Pf1LM9dKs63COSgwG5wSzyg10Lj+16pIR1OGfvW1Y3VIBY+CvKL1myhMM4aHbdCiKnIJQ7RrHnnHOOD5FHiNWi4aiVj8eIgYiBDYuBSZQGbdiBx95mBgZOOukknxPkl7/8pRfgvulNb3Iwh+0Kojcklqar9webJBPCw1Ag+LZPs+8nnHCCZ+xhYhCcm/KBthDmm3UGxNyYG8qYwJwjbcP8TAbQNh+YCsZ+1VVXlTbLdYvBCrPKeG2jYcfSisFF6iCgMWsNcEBd8MBzB/NkygOYV+7b0c5pIwTca1PholefIk5oi7mBr1EdU3lapNr8+PBJI/VwX4SQ6jNBuBpeu/uubovr68rALR962N2tMFjg3I8DTw0pEjRI7wUypJBlvXLTpx/mYEw8uLTzcKx2TnnG5MemUFo1td+jJNxVJVoPYTaJOjNYq36K4Mcu/GFBCvRyFM4AxlvEh5MSpV/zH9A8skJOAZJdr8bAmMmV0vt0IQ+G8JpovTUhpGr1jwQCThauWGJyLdVn+PHHXA9OGE+pPhZGmXKn3lFn/xEIpfPmOsf8hSd3uxQQ+40PU5Hc/4DCYCmEiMAnOw3CXDg8RCSUagl43fBc6LlLeDaaFE7uWDV2Z+H8sfOyM/AfWFtJfTKuVIIXiBQ4uQJmXIl4IWJg48bAX/3VX3n+glmYwGrjntHGMXroKe9+aBb8A4YU0FyuhzR745jN9B8lCcz75IE4KEOLZM1TLlF+MffAA8rJVXF7bru9+9sdd3bffvD+fCJQ508ceZT/XsWoQcrCCjlEtD4RJsCAnmvvWQmfg22IwgInTzzZYDRiLSTK0ZKSTwxvD3iIa3/n3NHCO3zJihVWbBxfQS418n6gYPF8DyW3HrOeHqsYzybCAPytWeWTy4PwRcuXL/d8/sKFC93BBx88zniP+wACYTw3ymC3zIuW/IkGVs/u2XU7EkLa3ouM6cADD/S3uq1n7dqREL42V7sWHtkf2D7Brts+gHvtAvsGA3j24n7I7jU7Qhc66Y/yAGvZST3KW71WY2Q+9qGczc/69Y0U/r35zW92V1xxhSNXBPTtlFNO8TlfrNjee+/tx0sb4LgVWD/dzI12GW8ndSlffA7C8bFvZF3ZC9vYuG/zoC+eYzOQhK5bm2E7dm7PGPtr22PTLkoQ5A1lwP6ccdAuY2kGtGPPBeUoz36cMYVjD/N/wJPYvUMOOcSR1+cnP/lJ3sWCBQscsigrk98ITij/hz/8IbjiHBFQ/u3f/s197GMfa7he9sWeTcZseC0rV7wW1ms1vmI9K9sKl8U6fKdeq2elrA7X7Hno5Lm0ehw7qWdzox7nndRlbp3WoR+g03q2zva81luZ+L+t+brUm7iXsRLWn/2exu40P7M6lOj0eQGPxTr2/DTvceI7dSnUxOViiYiBKcEAzMZZZ53lDjjgAK85v/HGG93HP/7xaRcOi0RnFtsVRMHsTCcAjwiaxwmbWwySFxYMDoKJ0DqiqAAhP4gBL0R70VHXlCN2v5sjLzo+tGuEi41HGYT9mXC/eCyrV7wGc4Qyw+ZCu8wNPJpLLx5NneCz2Id9p0368yAG0G+eJaDghf+MBOSj2hyPiNHrk/WQLvpio2IKhxVOqlcb6x7hZYtHHnODW26tDZnCdKE4EL5IiE5bIxJ81KRAIPEpa2L4YD52bmMJj+AcgPiMSmFAeKXKoBhbvBoySMTYz3lUQnxBTfMY3aOgAFGfI9qkz4JRzQT9hNEwMOWSffdH1elTKLYhbRxtDGz0e4ST4czqbkDhIMBBSoisObKy1FpNCLbJ0FomWBrJEtYrQfTbtfwaE7ZRLLDXnnUFCNcJg1WiAHGEB9M6OcJ/Cf8+94cx9fLcQcFAfPZSYA3kKaKdRP221qEMUuX+QDkCpIqlSyixVpCwBnofeJAQrDZvrld2NNThvvKBOOUD4XmKEDGwqWHg+OOPl5xxhVfoE5M9wobDAIIOhBjQAD58N3pkxw03mk28J73L+xUWcQhlugTl1XkSqjz8sDe46JWBwKde8lL33B+e5y4ZHnCiUu7EfRa5JXsoF5RocUW0krBOId3exLG1ztNLoO8PrfZer045QVLo8f1jCqaGDo46oq4A4SJGLYce7KryKHXitTzg6RHwTP4a/IvWJs8pplBlJLkXg1yvE/+3jYFVq1Z5Pp93DuGab7/99oa67DXe9773uVe+8pX59cey0KZ4ETYDjM6AMAm21Wsm1KU89RD8TkY92guBfIkkdG4GWLWz53nkkUcairBv4NMNdJM3EbpgBmid9Mk+Ndyrtls39LZpVofxINBn32S4sGOzOv/wD//g87pQBy8eMxykPEJ0+rU9ZrM2wuvFdQnvtTpn39xN3XbqMDfaN+Et4+D5BcCXzc/vZ4XDVgCO2V8bXh8Wjcr3xiUV2TsDJhfgnH7okw9jY/9aBtzjA1DfxmkKyPD5wxD3+c9/vo88sYP2oRjLwLOEZYp9LFu2rHjJf8eAtx28WuVuPUbsXWPttHvsZGxhmxtLPRRdobIrnEOzc55HeyablSm7zvNvSsCy+82udTNG2urmXUu9bp8x+53TRifAb62b5yWsw2/X5EOd9B2WzSQg4aV4HjEwvTCAtQwupAZo0C+//HL7Oi2OhIwyYnjUUUflrszTYnBdDsIE8wgmjNGgKRh0+24MoXUBI2EMBy+okCmyMp0erT1jaKiP23mZEoS47gZsaEyQArNiY7b7Ex0tTAflYIrAA2ACm06VH+T8qMkC01v8azwTAePtETPoE5Cq/1EJtkMIw2Bt9cCDItASbgASVhMCq9fCLYkBHF79sL8FDkN8tlofK8dxVExDovwTida0EmyEqneuyn0HniZkUoYj35n+jRA+g7liDSkhTBXlg+YE+PnpHvgEvw0gZcFswjAFQAzsapZUNFWdlA0migPa7wYk+Hckd1V4iWSRPDcYv8bYEey911jx2+9onjj8vkD4Iaa+AbLNdMM1+4LACiD/B78nW+P61bH/twbWouGYxkrkZ/53IKFKDvIESbUmicKkjAPWq8SrZ1y5eCFiYCPEAO9wwhR89KMf9RvvjXAKG+2QEWzYex8DA95LZnjQKW3daJGwIQcuofws0eM0o9OV7H2f6DfQ09fvXnnYoe57rted0TvbLZLlOdcTaDBGBlqfXtWN0CYGoKfiS2rKnQIkMhLKPTUKTSRKTO/myQABEH9W/d/rXc8KGVMYLB7vVZrCt8BrZTyhzwNi5eOxIwxY+Cv2Lgh0jjvuOPeJT3zCkfcQjxD2daeddpr72c9+lrdre70wJ2J+Mzuxe1ibG1i9iRQglJ+MetZvPK47Bmzfx7Fd2F35Ht/61rfmxe+55578HA+QTYHOQbPZi7PX9nuLfIa8osZkB5y3M19THNIMvxfbhwbN5qemwGBfy+8F5RfCXI58b1U3b0QnoZA6NKIMyxx00EHu9a9/vXvRi16UyxXC+8VzvLnKYP58GZVFiBiIGJhyDLT/Jp/yocYBzGQM4E5KInWSiaH1I1E3FhUhsZwq/GCp8/Wvfz3vnhwa0w1gPGBOWgm8y8Zs1hcwfcZs0BZ4N6sZGA5zA2cTgVDDlB8cTQlR1n4712BiWHOz7KAOsVM/85nPuK997WtulSy4+P6e97zHHXGErOkEJlyx8dvR32zzH/Ng7MwJQCHSDQ7z7oQ38mGMZoKERBZ+ydpnHMmtSXTddG1QOD3yqBKJb+WqcmE3GCAM1g03+a9bydrwHiVApw3GiJdGRQxn9ak1zidNVxisfkJZ6B7zMSav1fp4xYdwT5s1KUCqYigrYkjDcc6+e4yhf0YWpkUYkeKDZyfNPB56AqUG141hZjxFy62qvFZ6pMQZ0TPkQWPv0YYieeJGfW3tMl4cx4TfEVjo4xD2Y/0mhVE7oZ8SEtkzJ62PNFAKeSF8ENKiAKlCdhEGw3uBSJFE7o8EBQ6A5wZzNC+g+tX6/2zzjIdKq/wf7tbbxmrtEyhlxq6OnbEWskr1wDuBUFg84+ReYWz6PTcAwhaeuxZJCRvKxy8RAxEDEQNtYACairUbtNYMDrqh1W10FYsIA70KuTQgq+OUdz282oOr3ajCZ4LztXvt6Z7ZRt4eWpNZGb2uoigXDe+lvGhFhPYxgCcmOTkIM+Y9QBGIKaxRKZAL5NwL/K3K9Te4iviuHDDOCCBB6SGBo1dOcZ32Wa8i3Q7qxNPmGEBQihc7lueEMWYvYYCH4KmnnuouvfRSnwuR/QWJmm1PUGaEZXVDHtuu2R5qQ9Wzfu2I4uXQQw+1r+OO8PzMLdyz8Z09XyeCf9v/0QH12hF8U5a9BXWhB3zahW7rsa9EeN7OGBkP5RkfAnPqtTNGwkmTn5LoFSEsXrzY78PaoXe2FwvXJWyr7Nzmxr1u16+T/lBw8KyAm3C9DWeMg9waZdb3zA/6Qj1wym/HlBIoQZp5WtEf6xBC2Hd4PTynP8oZTQut+/ltNlvXYr2wzeI5YbMuvvhiFyq98B5BsdoOXm392nk2w77tWeG5svmF95udd1sP/DPWduYU9t1tPXuHtvO7sf6sL76zts3W15wbc6kAAEAASURBVMqHx27ef9Tvpt6GeI+Fc9uQz5j1Rf88l92sX/iMhb/fcE6dnEcFSCfYimWnFAMkVIeReECxixF64678n//5n1M6JjqHaTaifuSRR5YmxZvqQcLcm0USL1leRgBHvofnfOcDkTBmAobECA9lYaTLFCDWHi9/AMYifGn5ix3+gzDTd0jEaIIkch/5yEd8a7tKcE1IKgPr016ynTDv1gZHhDL0DT54adNuyCyFZYvnlAd/fKjP+BmP4TclNAKCaNzotQ6JGD2SjIvz85aA1p5vR0L2UXCqzYQa8rdGFAZhRAxlj6xdeoeG3eYKRTW41dZ+zD0I1SWc71HOCxQg1B2RYL9HoRQYf7g5M1xZf3ZkLcE9gpIRffqU/6MnCH9FaKY5q+veDDxBg7vNk/3oGNT6Z7ma8NejMSJUESK8IMVK0K/9bnjWwE34jDHXPilVRoiPnUFVz3FNc6g8rPAS6wM0DicmlU8i5VEq5WbSykODMchK0D1ybX00WG6WKED8TbxACIMFgDdTgIA8XMaDjbcvw79MAeKEe3LC1H+p+V1/ksr7x9fXN4/nXec1Fih+wwvJAGWc8C5urX4FJRZeJgrNFUKy+271fCDNPFDCwvE8YiBiIGKgDQxAl3nvwy9wbjS2jaqxSDcYkHBnlviktaLtFfEG1bk7+xCbCOl7qj1urcIoVThXSCW8NSsqWxP97kMJHqEzDEDrZQ+RwkuIRyNnhw+LVcxfplaThQsUJkt8x4MPeX4r70gKq6QYZgk+AaVHdt17f4jXjNAdBvAaDz3Hw1Z4J33gAx9wV155pQ8vct1113nvfttrFI12wrp2L1R2kOT5foVCs3theTu3e5NRz9q0I1bsZ599tn0dd8Qbkv2BzY8CD8l4Cl69mRB6XCO6QKgn2yex7zTv+bKy4TX2RuzvmXuYiDosU3bO3gpDRAzzbG9TVq54DbpDWJV2x0iIGdun4C3EvNoRpn7605925BszoT57wqVLl3rDwXbq80zQd7guxbkUv6PYszBIrB+Ku3aBeuC0k/5oG1xCw8M1ALcmK6AM86XtEFBygBMzgkAJeffdd/sizH0XGcOVAfdor93nizZ4xqjHOtreF1wZ8Bu1cdg1juyH2a+G9cL7xXOeYeRT3/3ud/1cFi1a5D75yU8qJZQU4W0Avx9+R/zu6LNdAJcYpbLe7Txb1m74jLGG7QJrS5+dPiv8fvj9dVrPwiB1Uo8xmqwBWRifduFBhR7neWjltVfWFu95noFOjLR5xuiPd1/4/i9rP7yG3IRwcfRV9uyGZcNze8aYm/0WwvvNznmPsX48m+3K1myMtEmdTtev+Izxm+CdsS6wbrXXpedYN2KgQwzgZXDmmWfmtb7zne94r5D8whSc8DKezrk/ylACcYMw8jFizsuPFyeMCy9eCATnvGC4xyckiqZMoX0IJ4JyA5gbvvMy51Nkdqxcu0faog1TqlCP77wQAcZVJGiM1wQqzLPbFyVthwQlfOnSJn0Y7sAbhAvcQBj4cM41cAmTxjnExhh12vN4VVtYDI5K0DCqkAg1MUkp3gWqowJeccFxhDjPAeAFYrCVrDlt00GYqkQ4SqQYwQsEGCYmtQAG0BQN4JE1KgPw7j9i+tIRKULkseLzi2SFe8SgVrK6zxDiSuMPAe8PoJJ5fVSFDx8Oi2sZ7nyB7B94Dp8xLvdIANNrioKsXI9Cd9SEz1JQu1oUfK/r4bEYE4IImP/tt5PlqwQ5s3SvHZDiKFEOjHT/Jc6HnGhWZ+89x+6QB6QJ4AWSe1fw7KKkysBfL1mHFMacz6jWSL+zUlh+a355ZM8FXtGUXyieoIjSM2mQCCcNIPz55OcIWELQb8jnA0kK18My8TxiIGIgYqBDDBTpa4fVY/EOMdCrUJI94jtSwjPJiKSa0UNygRDP0oQm5J1I8eAU/ax0IIDpcDibbnF4ZngaeDyMKgSJjESKPE6OALxAiqDwnA0Ab7ONDGbES4mJ0kcLxnmE9YYBeHjyNQCWQNw83kPBbnEAdg+e36CdehbHfTLqWb/xODkYYL9ne+ZOWkTojcGmwXyFQWJPaO9au74pHMFPOC/OQwVFca9eNmf2yPaeZJ8fKijKyq/LNfbMth9mfUN+pNhuvl8v3mjynXkQAu300093p5xySlNFTpPq8XLEQMTAesRAlGasR+TGpicfAySiC5O4ve1tb/MWKpPfU3stovwwzfJ09f5obyblpYzZM0WIleK6MTII1I1p5z7MBNeMaQkVF1a/3SMCeNriaEwKdW1zwTkMS6jg4NzGzX0UFOsC1DeGDqbMtPqmyDBlEUwe/VLWmLeyfrlnjBabHFOUwBBTn/t4htS0sR2RsKKmDZi3xtxcCc3FUIXQkAdE1oODEpYLXdJyaN5ZcnK8QIAhMZI1PA0EpijhPMQr3wFwbngnAXpF7RKmixwgBv13/clO3RpZKjaA5jAqwUmPcMf4gZ5A2F62JsVnzNrrl/cB8cgNwC9J3UcJV6WNhCPnxb77OLd4P5eQz0PnyV57eqvKRN4Y5LBI5NlAHO4aShA2s8TdbqZEsY7sKKZ4lHjpspAtBeZuFiWEFyFZfTMIcoGkq+UFYlDTghVDWEg55aR48vk/UICQB6QMgvBXIwvrG/WyYlxLAu8PH/KrDAcIbsqslMi/Mq8966Vm/cfrEQMRAxEDIQaMXnMN+hdhPWNA73fCYaLcgAZW50kory6hsdBWPEFEvl0PZcRv9EkREqE7DIzKmtjzgngno2iCT+C8DPbZu+4lEt5bJL4mAJRSJKa35OfeOyTgjYKi8XQSMWBWvMY3m/VquA8pdmd7IsLeGEykAMEYaTLrWb/xODkYCBUgrfZ4Zb2ZpxHh1j70oQ/le8qyshv7taISgb2tAftk8NgKoEPsiw3Mk8W+T+YRA06DUOlo18Ij85ioTFg+nkcMRAxMXwyMSZWm7xjjyCIGGjBAEvSFCxf6a7i9ogSZCsDl7Kyzzsq7RsO/qQGMCgIKE9iH8wu9QHC5NMCrwDw2EKIjYG/mZWB1mh3bUYCYIsbaMOG6CVPsaPe7OYYMXaeMbzv9wfDRhylEUK6gaGHsJD+nT8JXEVKqhndDBsMS6I8qzjTQp7BFs5UzY0gxvf13rQkKi7oXyFP+2kjmBRKuSZkCBLwD3kNEipOqQjCRVyQHbdQ2u/+B/OtgIewSY041pyqeF2zQxTj2mpJAtZqtCcwxz1sI5DLp1aYhhH7hRgjy7ZJclISjnaxLIqVMslDKgj32cD6mdth42Tlj2q7chdz3u2f9feSrhglMi23h9WG/FRhvwp0ZZMop+2rhr8j/4fAeScd76hCiy3JzpBKwjLZSUGg9HB4wGfjcJfaleAQ/JWFPEgnFxoXkKNaN3yMGIgYiBjrAgL33JxKMdNBkLNoCA1UJZXvFSxCeSXFYXE9Gmwl9lVQTl2y5lQwwtnIVXe8pGF20aDbeKmJgNh6XmdfuTpmRCMYY0OICeD7iiMALBMMP8VEG/j40WYYwsuqpe390ENbG2onHRgx85StfcR/+8Ifd1Vdf3Xgj+Hbvvff6byS1Bgi/C8+Odbp5hfgbwT/L+bDffvvlV3feuf4M3Hzzzfm18MSu8z7ES8Cg23pWPx4nBwPsW1h3+xRb5Tdq+2XKshdlX8eH/dzHP/5xd9FFF/mQa7SxqQJ0PNzjgZdwD13cs5fhIQzZhQIEWcL6gFAB0mpctub8NlnLCBEDEQMbNwYaJU0b91zi6GcIBiBS3/ve93ILChiKb3/72xt89jDOFtNzU/T+AKEwcxB+iD7MnN+EZZhGSG+AJVTIoOD9wXezmOrWCwRBPEJ4jqZEoV2zkqL/IjPCWEPFTThmG2+nR9ozxUqndbspD96N0eqT5X2KpaasCbUg3rMib1OM5QDeDBlsLe8DvEA8yKugN/My6Hks8/xA6P7/2DsTOEuq6v6f6nXYBGRnWGZjWAWHRUVRICAgovxD1KhRs4BGkxg1GqNG40qM+xJ3JWo0EVExSpSwI7K5sO8wwywMCAz7wGzd/er/+973zuvqmtfd773uHno5pz+vq15V3Vu3frde1bnnd885T1TJEO+TIrZej2/LFaOzX/WRm6SzELKpW54MnXgoSNZpQE64rqJ4+KvO2uzRDu13YoP7ydeLZVinr7jusvTKA4NwEi7j0afUlWFMwEtk/jzL5LEyUr35M4eZuUlFTYbB4lAreIEocGfaxL9cOVV0Y9e/OwECSTJsAvTb76wfn0PC6P4YVghF5qGt+C3XPHOGPV6D/LpnS/EgcpxggAkJBAKBQGAcEOB9UJwlOg5VRhUjISC8Z5FfQmEeMah3aAJD8gJJ//WawNCuGbg9Ba/NkaqLfSMgUMvZga6RoTPLMKqs240L7L+vDfDBU/PoI4cew/taulGOHihJ7+9pbEQdevET941Y7VdffbWde+65DU9y4403pkTGPKMOOuigdAxjjqOPPjqtkyC9LMTuv/baa9Pmww47rL77xBNPTOtXXHFFPYRvfadWLrjggvT1kEMOGTJLvt1yxbpjfXwQcOM+9wBGenJG4NlD3go+rLONfe7d76GQKcP4hzr4TGcpj+MgQHx8xb4iQdIIB7yuHCPGqh5po9GxY9lWrHck747i9XBc8ftYzt+oLNf7/e9/3/7t3/7NzjrrrGT/aHRcbAsEAoH2ERjBWtJ+pVEyEJhoBCAc3v3ud9dPQ6K6ZcuW1b9P9AqJ4b75zW/WT/Ohaej94RfnygoDgOIsDtZdCcBgXpxJwQscwsKN7CyLBInXPdqSet2bxI9FYWE7AilRVKRQsIrbivu8fLtLrtUVuHbraKcc11AhHwXEgeI/pzBYuk6XIWGw7vc8INXZMl0ipjx0VaeM6/TJwCp5DUi8b8rrfOc4cM/kVdKv3B8kQu/EE6Em3ctX+KqtVpiuIbh0Vb1WOgmZhHeKFP3uwkzF0Ygk9pcJEuqfRSLuwnXXGzAeK7hoE1ILEgHX60bn4VoKXixDTgspgGEDUSiyXLgPJ3nRCwQySqHFXPJiwnUSkXOfs18J0BtKkQAhFNgIku2g2b412Sj3h+8oLTMMY35dvk/9mc+dM7TPfV8sA4FAIBBoA4Eh75A2ykeR1hAgeXYP7zO8QDRBoatGiHd0Krkk22Ss765NYGit5jh6CALSmzNIEISJHExCIOG59MmyEIZs4IQX29o/fYVl0quGCKQIExfIiSb1Ly/oVEOOiy8tIXD88cen4y+55BLjU5T77rvPPvGJT6RNJ510ku2xh3TQmrz61a9Oa2effba55wYb8Kj+1Kc+lXRoko7vs88+tRJmeJAwdkX3JpKBj2M4gATrTsJ43V6w3XJePpbjh4CTF0Uig/FKs+8vjqMsn+ksXF9xrJfGcIVJbCORDeDC8UUvEEjF8RZ+hz4Opr1F+0b5XG7r8O2QWk7Q+LbxWGLfOOKII+y0006zL37xi/a6173OeEY1itQwHueLOgKBmYrA9KagZ2qvzpDr/vCHP5wUxuuvvz55BPDCgC3fFPKRj3ykPoNnunp/OI685FFGMMSjBLjXC/vxAoEMQgiD5bFyITs4DsWQFzdlWRYVolRohH/U4QRI8eVfjLvr5/NqOI+3lW18Hy/hWqjPFabxqne0erieLhnlKw8/ksJgbdBygJlENY+MDRoYD6hfOmUo7xXmveqHfg2SOzukYAvDHnmBrFdoJLxACE21Xl4gW0AiyfgByUH/gm9R+QP3hP2Tq5X/Q/0I+VEjnahz85X31Zu9vuCBwsZ+ko5L3PuDJOTe71yLr6eDhvnHbODizBwO66btzEitXfcwRce2GZJLWJkwzR9+2AzPGZFBdcEg1OD8hOCCFLA776oeetdiMw1+hxW8QPTbSaSg+iedk4MhPTwsFl5UNdIp0zmrlNZgjbnug7oHiQwjOQRRzStn8KjaGsYtwnEgXbovCvF1IdZyDDLlE6RjpSKIBLGly9K9xKYkms06QJmQQCAQCAQCgSmJQK/edRt4t+j90KH3eKYQmZnIkFzvBwiRjcjvKXmVk6DRvH899CVkyP0P6J2/m+VLljTXOL3f0RcyvDgR6XfRN1UoxvofTw5yS/7iF7+wf/mXf7HnPe95tnDhQsMzxD01Fi1aZG9+85uHnGrvvfe24447zs4//3x7+9vfnogNPADwJlm+fLlhICW0VllIinzDDTfYeeedZ4sXLzY8RDgXIbgYW5xyyinG+crSbrlyPfF9bAgwBhzLuBJDeyuEydha+/SWxl7A2NInPzLGJCoEE+zAkP0eJaJRS/GkIcw58phCBO+mZybYjZcUJ21CyDA+bSROehX3cSz2D8JzcT3jJV/60pfsd7/73ZDqLrroIvve976XEqoP2RFfAoFAoG0Exu9J0nYTomAg0B4CvEBxE3Rm/sorr7SvfvWr7VXWQqm77rrLvvGNb9RLnH766fX16bjiRmtwxnhdnLlSDoNVvH4nStpNhu5KBUb6IgFSDH9VJkBoI+3jw/0xnEJTbGcr69TpChh18+E753MliWPAyZe0CcXPt3n5Vs5LHbm8QJJRQutDkqHr/EUSYuv7lQxdAykXPD86ZVQnHwjrSSHFeC5x5ROsi7PRnADBAF8NfyUCpCZdDz1s3bUwWxvUFmY1FiWFv+oQLpqhCD7kAfF+AJNmBCwbHdurGMo5xoCJFp0j07kyeVWkXBiQSZJMCnmj+N1p514L0iL9GykPiA5IXiCe8wPDyIa+wbIiXfC4yVGqSXyu3Cu5k0+DR5ndMRj+yji37sHhZEjy821lRCkMIkh0m6P8Qy41EpFtG81G1XEVCBA8Z0ICgUAgEAgEph4CmgQxS+/nHKM8JIjyfqT3gJY9DXJATb0LnDwtzggpiX2NJOjoTfLmHTUMZa35eJDgOQIxRR3oISHjhwDRBN71rnelkEUQGIRYJhwVOvtrXvOa5K1RHmtwdnI6kIMS/fbiiy+2H/7wh4n8IFQWIZKLHiPeWogTogfgGbJEBNiZZ55pv/rVr9L4gUl8b3vb2/zQIct2yw2pJL6MGYHieK+dynx82k7ZqVYGrPgNFaU40Y5x3pe//GV7wxveYKeeemqawOpkCWWYCOehMRmjFnONFutsd71IgIyU/4PxdyOhL3ku+Pi20TGtbsMTrJH8/ve/b7Q5tgUCgUCbCIQHSJvARbHJgcD+++9v//qv/2rvfOc7U4M++clPpgRjxFCdKHnf+95XN8gfc8wxdtRRR03UqSZNvRijUVZQaFAGSP6HENOU7R6mykkP9qGwQH6g8BTJDI5vRqiTjxvjKYPx3s9BW1BanGBhP8qWK1zNnodyzQqKDgoZ5y4mgR+tPNdPuzwGbNG7xa+vqPiV60tkADMAleQcz4oB5eRIRmyM5JK1e+5um+N1INlGswtX7bPQbNagcbpbMzsH5CHQrfIDUtjWK0TTLPUhNAlt4rqcZPJ2DMgI3y8DfIfIE/c2of6eZctZJFm9847Wqf6sqF+QirCp6DrTjFLdMxWFweotGMkbkRqpYIN/3DfeJt9N+QzCZcU9vmnkJd4Oah+zJUnKDqnQkrLKvapwIAN4VpBAnvAVhJ4o5O6oN4DwWcIRD5nUvkJoq/oxxRW8QDBocPzDygVSS5CpH1d1m+rKhP3w+T/uGKyN/h5OGIC4xwft0wzfuqTrURvwaoGognip5YipH8MKBhcRMfVZrLWdYBoSCAQCgUAgMDUR6FIuEEJlDui9UNlttrwMtrNO6Rp8QsYRAd7D6A6PPKp3vcJbSY/Kwfu21fUZ0o3OlmXSOfA81Ts8Tb4gbBl1hYwbAujzJ598sr385S+3B5RHD48MEo/vPFyultqZ0SUx3r7+9a+3e+65xx6W1/Ds2bOlMmpyyAiyu8KtQoJggIUEYRzDtuEMrV5Vu+W8fCzHBwEM34wDyfHBmMTHTMXafZsv2cexeLZPxNi0eO7JtM49zTjObQB8Z8zOd+w2eEK5fOYzn0m/CbydXAiD5WN+wmAVw2L5Me0uiwTISCG5nLSh38rjR66HMXQ5YkG7bZozZ07DosNtb3hwbAwEAoFREZBmFRIITG0EyP9x1FFHpYvgRcvLE8P5RMhvfvMb+/GPf5yq5kXIDKCZILz4nfwoKulgUCQCyjM0nChxkqKV8FEQA/Rj0QheDH+FwkKbXGgjiqkb2X3p+8drWVaA2qmXOmgvihWDHzBkJgmKFPg2VLR0HARDl2bq5zJcE+bKZYMG1BUp18gsGaqTQaNSzZPCNkJYdZIAXb+PLnmB4PmRMRCXeJ84zuCOcor3R0WeCV06FhLEZdY9K33V1hIeqSD9NUN7J7McJRAh3g/0FdfVrPj9Vj6+V3UO6EO8bOvRNZNrhATmwgVyJOWtmDvHsr0WWDZPyc2J24w3h2ZR5prZmowOtJtyzYr6JPfjh5kZm5EjRAaNJBBTdy8dsfYU3qrmBZITasufWSJEOmrhMvK18v6g30qSU065RpLQ73PnVNcb/C96fxBGQx1SP4o48IlI8y3MUp3VeLZTNnvXYfd58VgGAoFAIBAITB0EMr3bevVOy/XOzqV/8I7s9lBLU+cypkRLIZesW0Y0PC7RWYR3IjdGaH0uTxHKpEkIOi68P0YAa4y70MshPQhBNRr5UTwV5fD2oNxo5EexHGMYvEUWLFgwKvkxHuWKdcR6+wj4mMZroP/LH8YvfNzjw5ccx/pMEa7XCQS/Zsa5EIZF8sP3/dd//dcQQqlIeBD9wcepfny7S+rxsS/95J4m5frcrsB2n8RYPoYxfNEuUt7fyve///u/1ytBhHdBeLbgaRYSCAQC44fAoPVw/OqMmgKBTYoAL9jvfOc79fwTN954Y0pCNxGNKMZ0JTkVbskzRdy7AuWvaMguhsEqEyAQGBjbUTSYCcN3nwkyGm7uGVFUeIoESJF4oS4UEFc4aSP3xVQS2k67i6QIAyRXlsE/f8ZW1qFlhwiAchisdXsMkhHbKAxWETdwIBcI0iljO54QG6RM4mFQDoNF/4C9ycuk8qSOYeY/XgqUffwJ611dNcj3i8zoxyjuovYPqH2EqOrG0K5lV8E9mPa3KvRpuR/BibBUA3PnkFXSMs24S+El8FIQLtJkq0b+kfpfx6Ry5M1QaLEUmmK0xhE6CpGym202DHki0sUlq3nk+PeGS7xAEAgnco7UJM0aI8zYgDxWGiVALyQ/twUieXTfNJJEEhWU6SFhrvD+cM8QLyzMsl3Vp3jOlAXcIZMoFxIIBAKBQCAwLRDoFPHdLaPUgIiPNGmh8M6YFhc4WS6C96t7BzDZQO9U433bOfzEkJRAXXqgFFy560q30aSZkEAgEHj6EGBMVh6XNNsaxi98ZpIwrvVxLNfNd3J6NBK8MopjV44thp8j58Z4iE/OpC7G2cP1pxMbtJ+Pj9HLbcAOwr6xCnlOCHcF4fGCF7zA/u7v/s6YeFskgsZ6jigfCAQCUr8ChEBgOiCwpwyhhMJyIUk5uTrGU8455xz79a9/napktsA///M/j2f1k74uXu4obpAfrhTQ6GIMTFxVy943bMOgi6GdZVG5Ge6iOQ5DfNEDhG3F/B9lAgQDuysgvhyu/qmyHbydOEjYS8nC2N0hQwXhpfLuQVJhXSEZ+dbyDvDZLX6tmQzqEBiZSKhOhTmiPzoIiSWyIxEeOtAJqrRNrtrk/+ggPFJNepev8FVbveP21tM7OBjHIyVXewc0sxFFEUOKt51C7fQJSml59hB1Fevle9sCwYJ3CG7HaveIRIjIHV1E9VQ7VD1cNjrvwkECJHmAQCSNIMkLBO8PRO7d6ojqOv/xuuE307dhcJuvFfN/jETCQgrp94ow63SI8aTs/eF1czzhuBrxh5BYIpxCAoFAIBAIBKYJAnpf98h7Mtc7oZv3gr/npsnlTarLYAIFky70Lk35xfAIURiyRpIxmUPHevLz8P5ohFJsCwQ2PQKMZxjnDGc4H65FlJmJUh7H4S1VnDzpmBxwwAEbje9Ihu4yEQQIHhzDibe7OObE/tNoPMv1jAe5hT3r3//93+3HZ5xhn33Pe20nPAU1iTQkEAgExg+BIEDGD8uo6WlGgNBXz33uc1MrCLn0pje9KRncx6NZGITf85731Kt6+9vfrolbmrk1g8TJDxQBVwq4fLYXyYhyLEwM8RjW3SDvy5GgA28nQJxQYWaIe49w/qJCQhtQSNiGQtpIORnpfJN5HwqzK1UQT5Utt6gaKWSo7t96MAzWenljVLTtIcvtP594zL59y0124yrlrShI8gIRkdSt2Tf9cgHuxwtEvxX3AnEChH0VhcCq5v+QB0hNepff46v2lM4nqOvSB0Gg5OedUlaJVY23ivdR8RrqBZpcoQ6//iaLtH6Y7h28SLK5c1NyUq6joXj+DK5R91xZUkgpheJCyKfRee995UM2/q5400nk7ZHXktOn7xAgjcJfkaPDPUcgK+arzcMJyW1rkhfDmsiLI7XVd5aWGF7qM1XL+/Cy2W6oi3bpkPgaCAQCgUAgMIUQIGxlt577XQVj0xRq/tRqKu9ldAw8baTf2I5Kct7Is4Nwm+wn3CmhKTGEhQQCgcDTjgDjEjwHGPti+GbJd4zphHjCSM54jbGoh1FiHDRTCRAwKEaOYOLk5z73uSG2hO30DiLHalmKxAITKj0nSPm4Vr4X7RT0WyOh77y/fCzrx9HPvs+3MU6lra2SYl5+o2Vfv6Vwx8rrmZMzavFis5UrqzkoNTbMNU4PCQQCgfYQ2NiC0149USoQeNoR4KXzqU99qm50vfTSS+1b3/rWuLTr29/+tt16662pLl7S//RP/zQu9U61Spxk4MVfJBlGIkC4RhQWSA28PyAxil4g4Hr00UenJIALFy60L33pS4kwKZIm1DFS+CvagvJRVrIoNx3EPW4S5swygRSRMX5IGCxtu27H7ewApTZ/q/XbF5febSf98hz75i031yHI5E3QVcs30VXwAnFSir5JH3l99IkYSblDNqxP5TuUEL0XLwVJRVhvKOT/yIX/ACE0ttjSujWQr0ih7GbgXhNvv39vdVkk3Fot29LxUtIJOUHuEIMwKIV7qufM0HF5OXyUn2ivBb5mnXcvq68PtzLUC+ThFA4rHSsCKq+FGxtStuj9MW+uZQWci8dl6ot6nhM8XTCi1CTNJC2yV76juNR9ZooH31B22tHy4cKANSwQGwOBQCAQCAQmLQJ6H3SQ9BnvhJCJRQA9A/KDdzAJ0bXMC/oUJ08JzzXWsNqki/D+mNguidoDgbEggP2BcTFjUB8nM26BDMFY7uRIkQQYy/mmYtlyno2Xv/zldtlll9nHPvYx++QnP2k/+tGPbP78+RtdGmN7Es67jNULBFuEj3mpmz5qJD5upc84rij0N31a3k7fF0N2FcuMeb2SKzenImoof2fOJLilyyxfssTye+81I4Qy0Rp0bSGBQCAwOgKaPhriCDz44IMpMZN/b7QkWRkMb1keeughu/rqq+2+++5LngG48eHGNhoT/Lvf/c7uvPPO9DDef//9jc9I7njl88b3oQjQP4Sm+uAHP5h2vPvd77aXvexlLSW0G1qjGbEivT72feADH0j3QDEcU7nMdP3OLAi8a1ii3DmRwW+CpGYIeKFgFIUy3NcsURDwOGAJqXHMMcfY/fffnw7/g2bDv/Wtb00zZ0466aR6/ewciQChPdSHTEcFk2sDO8KA9UhZ61Ms6G4Z6tc/uColRvck5e9as9qkBg2Rf73md/ayOXNtZ+GP9EhR6pdhu0teIOvkpbG5lKZcdbtCyDkwypN8u5OlviO96l/3i1i9/TNTO9IO/esnfBRLGdm3Ul8MyIjiM2Z4Bo61T7h+Bhfl+yqddCL+SdlNCUvx9BDpk+k+TSJFOOUZIX4tszNrhNCQJuwlAuSq31QPX7pU/jijC8psRrLTfv1uUkgslVIC+kYeIHb7HYMV7rNwcL20ljOrtLYtXYvvh9QpDCZ8c6Nl8gIhf4+U7rJUUuzymenOX8YivgcCgUAgMOURUFjNZJSf8hcyBS5A7+C6XoH3rCRnbLnqwWrj8cSR3pMmXfRItx1mlnL14PgfCAQCgcDkRgCyAFLBIw4wLiSSBmN9xnflSY/FqyEM1iO18RbLXQjT26YUPUiwSwxnp3MCxJfl03E9lCc6hY+TOcZtI8XzlMs2871DNklyceYar6cJbI28BBU5wJSnMydXJ6LJph2M2T3XVHVr/A8EAoESAkGAFAA566yz7Ic//GFhy8arsNSHH374kB0//vGP7Wtf+1r9oe47n//85xu5KBo9PCFMMNS7V4GX4cF5+umn23Oe8xzfFMsWEXjXu96VZhLcfPPNKdEWSaToo3YFN02ILWSuQuS85S1vabeqaVEOYzTGbe5rf/GjyKAIuFspy+KsCpQDDPgoDB7GCmM2eVWc/CiCg+fOCSeckBQitqMwudLkSocfj/JCm/j4uu+bLku/LkgKcF8voqEThQevCylHToBco5BWZRkQ9jc/8nCdABGo1i0Fsk8zEDtl2F+vfpslgz5LhP5Js0yUfLujkIC7d9mKetWrNVMUhRWhbX1y/841SO8REZITPkltdNLD+6VeuM0V7qdNTjrq2iALBjRLM1O+FIR43Lglo5Dm5EBZv27oFRHPGyz1GwC/AeVjsWKy+KFHV7+tVV9CfIgEyURQpRBUuDfrN1MUSClbqdk+iH5LtmDj2VLsSknRPVwXCc0hV1wwrHBdzQoDjRXqe7ljDxHVi+dPSCAQCAQCgUAgEAi0hkCOkYqJQzvrHStdIZMXSKaxYRImWOCBKT0rvD9awzWODgQCgcmJAONXxrFOGDCuYwyJsO4T8cqtx77AWJJJlxAl2B68XPnY0b4XiQnqbSScy8e4rLvdonws41za7bYP348XyJgn7DF7Dq8OckEyjtS5EhGiMNiJEK+Nwf2c9SWEDGRRIQRyfV+sBAKBQEIgCJDCjeBJs3fbbbdkzC3sqq+WH5bnnXeefeELX0gP4te+9rV28MEH271yR4NIufLKKw1j/Oc///n6g5SKMOSyfYlc1/baay975StfmTwKSLD9v//7vym80sc//nF73vOeVz9vrDSPAC8rDOgQULy0fvKTn9jPfvYzO/nkk5uvpHbkKuVQgPRyIdG6z2z3bTNtCb58ePGDhRMTeIG4EoCheofSyxfPEFxgIUJc0UGJaSTUg5LDBykavotJ19lHO1BUWPJpVymirsksYI1yCAHUJawryhfRJRKjT1j3SDnKda/PlmK0+PGqob54LbuWlLxule1XstPkBSID/yyRKf0QKr3y3hAxhedH57q1aUk95LOYhQImQSdbr4H65umbPG7VpxXdD31S+LbQktwf3B/eD+P1e+G6x6uuWtObX3BdYIhnEwSPFF68ZDIlQ8+dkKjVxnXne4mYuP7GtCVbvGR0AoQjcWkWUUFc1w4U2HXrazUWFnfcNfhl3pxENA1uGFzLdV84/rZtgfAQaZE16f1Rrw0DjGZp5Rhq5II9nWWpPHZuu+229A7nGbXHHnsYyRqHixHsWIQHqCMRy0AgEAgEAoFmECDvR/L60OQKQmLlmvGbK4dYzmQIvX+S56aSpCev02YqjGMCgUAgEJjECDAugQTBDoCk8azG7dhqGN8xhvdxf/EyKIcXyAMPPJA24wVCOPJ2xM9N2eF0e9qI0CYfSzGupb1l4Rja7LYQ309o8MeIFtCmdGicnghxxnAam+skejc8qsly+kAaaSwKEZIRtpL1gmQqy5iVsWpIIBAIbIxAECAFTJwAwcg9l2S4owjGyK985SvpKAgN4hm6vOhFL7I3v/nNdv3119tVV11lRxxxhO+yn//854n82H333VO+AwwtCAZ73Pq++c1v2je+8Y0gQOqItb5CMnRCKUFOIX/7t3+b8kwUc1U0U+tHP/rReuilQw45xP70T/+0mWLT+hgUFDdG47HkL30IEPeUcc8QVxwABAWHYykLEcLv57jjjmuo8Bx77LFDZomMFP7KCRnOxfp0FSd5ULRQztZI6enWYLl/5T3WLyUIb463H7TI/u6yS4dAcNQOO9peW1VDVNV3qC+6H3rYNiiXQ4cUNEJXdT4uLxCRIiQ/H5By2smMRLwQJL0r77OsFgrrKRnpu2ohG9hHOC2UsYrqIDxXRUqXK4/0tc+i4dixCvdb8Z4aa30tlcejYlV1dmbOunCSBm7ZvX/QbCa5IRdFxHadALlrsdmRLyzubbieJy8QKbaEulCullHDX+29d8N6wCdj9igi/PFYcWkq94cfXFwyGFCSePtDNVRdcdd0WOf5wrvi/PPP3+hyttVvgnfJi1/84o32sSE8QBvCEhsDgUAgEAgERkEgER9MBOKdLV2sIm/TigxqyYtU790UAmuUOmJ3IBAIBAJTBQEIA8b/7lXBuI4Jkgj2sOJ4v3hN6OJOgDyuiX58b1UYP3NuhLGS29+K9bCdNiG0FWEb62x375W0o/aPergeDwvOZsa/ECyUbUcyTQTNl9+TJtklslzj7owwiVsqZCKhjMFMH4hz0+Q2I+8jhLnG6qmNCimuWPzJc6Sd80eZQGA6I7AxlTmdr3aEa+OhyixzHm7M+mxGLr300hSTkBnpL3nJS4YU2V6zecg9gZx99tlD9uGRgLC//PDFwI5xGDKGEE4h7SPwMSXW8r7EK6fVxOV46BDazAVPkHZfZF7HdFlCNKAMYOjmJY9g6P7Vr35l//7v/548cCD+yoKSw4vZSZPZs2cbCeaLvwN+S29/+9vrs0BQKooeIEUSy5US9/xgOZ3FCZ601OySDl1vtrVCNNVycLx87jz77lHH2Imd3fZCZYD4iHXatzd/Rt0zp4hNl2aRQHAkLxD1S4c8QDZI4UoEiJ6FKcRWrUAvIZBq8rhIk3qCc/U95MkAM03AXu3gfvB+cOXRy4516f091nraKo8xghjpkqSEcr0QbhBAZZmzRz08VCbSJL/l1vIRDb9n9xUIhpJ3VEqWfs/Kajl+c3staFhHyu9RU9rlWjio/KIg871NSa7XHlarzTomYzGeR4SqhPzg2UKIQ8IeQn4feeSRmmz1aNrf6HnmHqAMqPAA/fSnP23veMc7Ulxj9wAtu8Hz7GPCBOEv8QB93/veZ5/4xCdSHGRmpvGeIp9YSCAQCAQCgcA0R0Dv8gxvaYxkO2uSgfRovGiNiQsYucbwzp7myMXlBQKBwBREgHGcT5Kj+cVxXdGmUL407HNuK8AuMFwEiXK54nePUsE2Irq4/aJ4DONrttMuH8sWbQxOjhTLeH3lCX98Lyd/L5dr5jt5Ok05P3Mm1F1/g9mdigZA7lRIEIT8kSKFsnvvs84VeOtrUh75QSBBQgKBQGAjBKqWy402z7wN7v2BQaL8ABsOjRtvvDHtOvrooxvOPGcWO0Kic2e0cdvDGI80mlHKw/+FL6zOFr7ooovScfGvPQRg3osExte//nW7/PLLm64Mw5Sz+Rjl/+iP/qjpstP9QAzb/E5QCtzI/f73v9/++7//OxF3v/nNb+wf/uEfUhi4IhbMvgBTn4HB8nWve11KoE4Ont/+9rcpfBwKiB/j3iTUgyLhJADfOTeKCtv4oLBMZyleY/K2UDL0TrxApMipM9KlH60ZH9864ki72HrsvdZls1esTG60/ShIRZHht0fGeRSnAcWdRqHEG8SU8Dpf/aQIEcUeRRT2aZa8HFzW7ja7nlx7QOSHOkDhr6pJz/ECKfePlxuvJfU3UlrHq/4R6/EZR9xnvi6yuyyJDDp40eDmCy5OIbMGNzReq3qBqA/UF1k58TgKr/osyZ57KE9IdYZSuaa8EHou073h0rb3h1egJbNVM+LPTiO5VBMZeF7xbCF0IkTGoYceakcddZRBorvXXzEUIpfP86noAQpxgufhKaecYl/+8pflMLNT3QO0CFfZA5R3C96fEB9vfOMbE/GLB2hIIBAIBAKBwAxAAD1KulwmAj55gHYr7Arr6BjTXKedAb0blxgIBAIlBBi7O7nALrcjMIYfiTAoen0UJ0aWqh/ylUlOTL58UJ4SxZyj5ZD2XsjJGdrkNoXiuJb9xe9ejmMbeXx4HX7cWJdEHMjltU745fzW28xukC1y6TIzhb0iTJZtUPjk2mS5XEnUdeFjPWWUDwSmHQJBgNS61AmQvRVWhIfkT3/60xSe6swzz7TrrruuYcfffvvtabt7GZQPYna7kynEFke8DCw2XiKNxOu7++67G+2ObS0ggHEJgxbCSxADk3sfjFQNpNWPfvSjdAjGVmbohgwiACbc2ygIzIYgbv4ll1wyeIDWwPurX/3qkG18QRFhVjRECEtIEZQawsTtu+++dTdStiNOHrJe9P7gO4oI7UDBKCpT7JuOwnW6osi15xokdzNDcFav9TNgrsk6kRRrSMYtIXTV7rfcbk+VPArYR9isTDPSuzVzZF3NCyTNKFnzVD3/R6/CHnXU+mKtiI6s4AXQr3OT/Lyie6CDdtTuCepGQRxvxY96ixjwfZOKntuZsEYSDuoPvF7UKRs1I3/B4Vbx2Ztr15pdePFGxzTakGnGTqa+4PczRG6/c/DrPgsH14trkCLEg5WkuLC6R5KM0fujWknt/84763rl+TJNBNIVeelLX5pCUJYv6w1veEPaRJ4PD/HHhkvDA7QMVXwPBAKBQCAQaAOBjBCTHcofpmVFYUZZbzlfVxvnjSKBQCAQCDwdCBQ9KbAp+NgWAmS4sWORACGZuU9SLba/SHhgR7vpppvszjvvTPr7aPk/OK8TIL5kW5nwoI2NJuKxbbi8IsU2NrVeHgMOU4i8kfnDD1suO2PHTTdbp8iPnDySeIhIcuWYgjAJCQQCgUEEqlOGB7/P2DUnQCA7SJhdfqgys5MZmsXEzoTGQMh9MJwQHoskSCTTRrzMNiMkoqUM4mXSlwb/MDifccYZDfZUN/FyYJbqw3owFgUDtM+uL24fbt0N0eznWho99BuVdQMeLD3nbFaYiY5g+G72XBzvoUbKbfyXf/kXO/fccxP2EFD//M//bO9973spksTL4Z3jL11CMHn7X/WqV6WQJmUcHZfydq93uCXluMZWynkbqXO4l/5I52NfK+fjeM4JWTRcOa4Dd1Las3z5copsJHg7cYzjygEcz/VzT0AE4uHhigb3Cvv5nbirKrE+XVCQ/F7i3qCcb4MAKZ7HyzRatnOP+f1AfawPh0uj83n/cV3NtpF6vFzxXI4dbVijDwRGn5SxPtyDpQglke38kUMWKXH5A9YhN9gtpABtrpBu6w/Yf6PfFC6z62bvapWVK61bOYj6hb89+JD11ZLUbblssG8f32mHRDjxfMxFcKyRYX1DjeioyPBedElGQaQvRxLuIa6xeH0jHc8+yvhzgfvF75PRynn/cf80Q4J6fV6Oa0vXo0TgWe3Z30FK+NV6Tol4yAr3aSqrXfkxR9lmZ/+s6jFzy222bsECq8zd06tuvJTnR+f6dWqj4tSKX0mivpi1fEX6mksZX6f8UWrM0PJqV2X2LqkP4GUqhOaqtTMnvrieb42keI81e2/mekdlj1TffyM9Ixqdr9HzjzZ4OxqVmcht8+fPt+OPP96e85znNDwNs8R4ttBufr+7KiE80owHKB4l7gEKedusByjhuPAAPeCAAxq2KTYGAoFAIBAITCMEpEclj48nVluuCUGJ/JCOGxIIBAKBwHREgMmLRWIBQgTbFOM71huNH9HF0aV9YiT2AXR0iA3GaP4ZbTwBSdGIqKA9nJ+PT2AuttH7gbES5+V8Pkb0fbQR24bbKnx7y0sGci0KbUljM/I18v7o1aQ4CHVN7M5lL8l8UlyL9cbhgcB0QyAIkFqPOgFC3gfIDkJgQFIQp/ucc85JITLe9ra3pXwFbqz1h1szBIizzl6mPJO9eGP5Pi9T3Fdcx1MF48pwMnfu3GRoLpMdGFDL24aro7wdI1Cr0q5xq51z0bZyOfD80Ic+ZPQfQrLbk046yfD2KYqTXhdeeGE9dBN9/c53vnNEvNrFst1y7fZfO+cb6Vy8aNmPIlDG0nHFmwlCyu9p3+6/AxQM+os6+NAH3PcYVblvaLP3CwoJiogrNqxzfupgnx/n52hmWb5Xminjx7SDZztt5Hzlc3HdjtsGZsuIhO3rud/6RRB1CDukolBFj++/n217YzWX0K53LLa7d9/NekrkayYSQSyCQTv2PVNxpwl9JaWuov6VZmebKQG6y+qddzHm/rNvgwgPlut1/l4pewM6t7JMpH6gL0e6d7w+ltxH5esr7h9pvZ3+a/d5VC/XK4xpFGSTks51QpzKC6TrvvuAa6iIWOo/YD/rvrmaA6T7oktszZ+9enQPCpEgxYBlXXctsUx9jgzIs2dAbdAPYci5Mv0O0szRAT2je3pTf9DGjN+MBhMCecjx5S8t3Zv8XnfcMVXRbv8V+5w6+Dwd8opXvGLE0+Ldxn3GM2bevHn1Y92b0z026ztqK+4Byn2DB+hBBx0UHqBlkOJ7IBAIBAKBQEIgham8Tx6gGK48xGZgEwgEAoHANEWg6AXihAhjEQiERgQIMDxT41QnQJg8x8QitwsMBxMTJZlcDGnB+NSX5ePdvudL9rtnSvlYxgS0s9EkPMqP1qZyfeP5PdN7xMhZybsEj32um3wg5Dhm21QVxolt2CGn6uVGuycOgSBAhC2GGAy0PMT+/M//vB7zG9hPOOGEFBrjb/7mb1Kegv/8z/9MYZTY5wYjHoDDiccy9GPd6NNKmeHqju3NI/DKV77SSD5/2WWXJWMWpAax2HmBFQWjLXHfXU477TTDkBWyMQIoEcx0gIiAbHvNa15jP/jBD+oHco9jXEQ5QfHgeBcIDhQffhdOXqBkgD9Kgxu2nSihHPUV6+B4zu3t8LpnwpLrBiMUxlxERKdmwVQ0o6VPyTN7V1UJEHB4fJ+9bYuly6xn9ZPWJay3u+kWe0KhmdIAuwBU70MP24CIjIrC/BDuqqvmscX2rhqhsl5eDgPbb5cIEIr26ZnZT9xq3QOdStiJ+Zp2Ib5MX6bhv1yERyZsiNvNDBuuPd9SnnuQSSVZ//znWefS5SmnSoeIpZ6rrrYNR76wdNTIX7uW3F0/oH/B/Pp6caVCaLLa8yyt13YmT5DCb69YZizrOdc+zQVShtxRyCGHHDIkNrF7czYzAcK9Ob3MeHiAQuTzPmskPBcQdBpCdyE8WxFmzJXfe2lHg39FUop1r6vBoRtt8vMVPSs3OqjBBh80cq7i877BoUM2Ua7VNlIBz9F2y1G+FUz8fLS1lXL+PqQ8A39mHTYj3n/cB6NNqCnW5+U4T/EdXDym0bqXa6WN1OP3Stl7t9E5itu83Ka4x/xcnB89vtX+m+z3GNfFNXKf+HiFbc0K98mYPCubPFGxHzB+NfuM8HLt3mNj8d5tto1AMCA9TtqEPVTz3mwSlk36HPNnNG3jGTGcobJR2ynLPea/HzceFutsVC62BQKBwPRDAF2U8aI/n90ugA4LidDonYK9jv08M7xcGRnsA+7lwdJJDN7DI+lPTnz48ZzHz1U+B9+xgdDmRvoVNgv2tyvZ4wpbdeddls+fa5mupxXRlLKUFwSvDxkvLZs3P41TSZye1bzYW6lv0hyr903HKo1pmNRXmsw5adoYDZkSCLT/y5wSl9dcI3nQjRRKitnthEH6/ve/n/IckEcCgYX+gxjVkR6mvs8Jj+22qyal9e2NWuj7vEyjY9hGEnVyJgwnH/rQh9JD38/JcQwYIGVGq7tYJwMGV04x9jT7QKcMZXn5+EulWO9w6wz2MdLwkmvFkMqLEuyGayOJZRctWpSU9WuvvdZIuv23f/u36cWFEk5/fve7302xImkbsSYJnzWcsYoBH4p/Ed/hrqm4nTYygOZ8zQovVx8o8LJl9kKz4gO+shfGaOUZ8IF/IzdRL0tfcT0cR9gwkvleccUVqQ/43dBO7gNwKue8oQzX4soMmLCNMl7nAwrh5EI/+H2LQsJ3jqVu6qCuZqWdewzFCUMLwoC2nf7jnmrW+Mh5uDbus0b3GOGfUP647n6FS+qT10Cu43sU7soVw27lq3ji8Ofa9udfRHX2THlzPHX/A9alJNpDRP3YIYJkLbFCdZ2bqc/UGbYVs0hqQvirWSJBerQdsqRHv2sSbvcq1BK5LjrUJ44J9wx9NJpwb3Kch/0b7Xj2c91OJFPOFdVmyvL84x5yYrqZMmDMb4F7rX6P8duVfpmD0xzVojBitsfuli1ZWq+yokR16/RM6lUb7bhjzX76s7SvWx45XYQ2kndIIxnQ+dYrid0sKa4dmQha1ZHdszIdCtHSs9++1jOrRD6IW9wgpVYmYNtSv4uMWT66R/H+sLlzUtnh/o10jw1XBvzpBwT8W+k/ftsY2IqxfLkHmrlfhmvPRG0nyfn111+f+v1d73rXkNO4YbgZAsQHR15mpGex7/MyQ05a+HKPBjU331z17ipsTqs8RxGeA2VjJtv4tCPlupqpo2i8b+Z4P6bdcu20kXNuynI8Y9s9Xzv9xzNsOEOB491o2c65qGdTl2v3Xmm3XLv9126ft1Ou3Ta2e69s6nLcZ+30X7v3ZjvnaquN5BiTh2dF78h2pJ17hfO0W66dfi/em+3i2g42USYQCAQmHwKMIZzo8EmVPI8Yp/n2YqsZQzN+cBKVfei8jDv5tDou9LppB3XTBh+nNzO+xL7Fc9DHpV4fy/qYsbixyfXua661jv/5ecqtmc/RmG6vBWaaAJcxpmxCGJ9mi5eY7bOP5SuWiwSZJ8ZaER6wY7Rgf2riVJvskA5NAMqFdf6g0gpoDJqRk7I23tlkjYgTTQsEuqbFVWyCiyB8BQQIOQ14IPPAw6ALAeKueI2a4UYiNyK7EXikMr7PyzSql20YG93g2OgYHuB8yg9wDE3lbY3K+zbqYNCA8JJx44rvH27pii0vk1bO5/W1Wm60NmKQ/+hHP2puyILcwEPBMaS9H/nIR/z09oEPfMB2rIV5qW8srPiLudVrA38M6K2UKw5O2um/RvdB4VIartLG0cpxDT6gBA/i6O+3n0L+6D7B0ImRDmEGNPlzqM+Fa6KPGQxxTSgPLKnPl076UAbCg+2IG6P5HVKu1XslVaJ/rZSjnUVppf/8twAufg3FuoZbd4Wq0bnAAMypb7Vm/3eJ/Fj7B4VhQjkSkSHzd7rP+nbZ2Z6U8rTlsmoOiR2uvd4e2W22dQj7ojy+YqX9z+OPWJ/67aXbbGtzn7G19WqbyxM77mSbq7/x46lI+SQZeCZlczP9RtbUnjO0k/Y0SzA0c4/5+X1ZvIfa6T/a1whPr7+89OdK+Vz5jjuIUZYiqfs6R6Hs2t5yCCM3XAyAFE4ZiiWrpOW5vHHs9jsSftl5F5id+udG2KqNpBZlsKMDUkBZRu5YhkUxHZbRb+T2KAkh0AZE7BjJ69WeLv0ukuy046gzh/we496kP5oRlH2X0Z4RfpwvOb78/ON7s+f2eiZ6+Z3vfMfOPPPMdBrIXc/94ef1Z7KTsr69uPTfgR/rWLdSplhfrAcCgUAgEAhMcwSafA9PcxTi8gKBQGAGIFAeDzCuR2dmnMa4y8fPRShcH2fcgm2AMmMVJyt8fEi7qL8ZoazbQorHt1JHsRzrXTfcWN3E+I/JdWmC3QWW77xTIkIgRDLWa3KHJvh9+qorbdljj9pzd9vd/vF5h1saLSq0f7a3xqB4guy5Z0qYnjFhlDHjFJJc9o587brBFms9J/+sbLEpZ9bgnlgLBEZFYKgFbNTDZ+4BPisTw48bxEYjMzjWCRA3pPtMbic5GiFaLtPomNjWHgIYsgjTdM011yQD/Vve8hb74Q9/mCr7/Oc/nwguvsyZM8cIexYyOgIoC3xQQIqEBcQSHhwY/VBgIEF22mnwZc3vyA34rvCgLLixEALFSQcMhihCLigbrvAUt/v+mbAEc8evSx4wFYVk6tj2mdZ7LtF6AABAAElEQVSv5NQdIkCK8tRzDk25PDrVD5spHFbPTTdb/6Jn1w+5RvmEXn/hefZkzXj/GfXDFxYdan+tPkD6pQT2i0hJ5nEZsPsVdmtAREtS7qR8yFWl3j+uPNYrn6YrKFw5YSrEBWQihPJVCtkjD79cLsYN5bhjzEgoL28uueKZXXGV2YuOaHjokI233zn4FRKlkUDGIHiMqC1JurtSbpjql/jfLAI8lz772c+mEImUecc73pHCYJbL83x7Oj1A//Ef/9H++q//utys9J1rOPnkkxNR7HoKz1X3rGz2N8rzF68phN+66y9pwyj/8GDhGQ5ORdJylGLJ48293jhns8K5OKdfb7Pl0MXAq+iR1ExZvNcQBt+tCN5kkLCuUzZTljY6ecbsRn/3jVbW+4/350ikW7kedFe8HZmE40aB8jGNvvOeBxeurdl7jHq4Nq4Rb6pmDQ6U25T3mLeR83JtrfQfOj2/P59sQx3NyKa8x2gPv3XurdEmX5XbzkxcyF4mZTQrfm9SxoniZsrSRtcLW3m2eP+1eo+hY9F/PB/43TYreFaiD/PMbOU5RhnKtvoca/ce450Anq08x7yNYNFq//Fc4TfuXqM+ZmjlHdFsH8RxgUAgMDUQ4J3KMwDdg+cDz1r0Mt4NbhMrXgnH8szi2Gb1oWL58jrPaNrgS/ZTd7PPbo7jWUhb/f1UPker3/v33ce6CAVLQvOiKIqD8bn8yhQCG6+Q2xWh4fCLzq+P4S+5Z4X9YvFddvVf/JX1Mo5fvkKGrT1NRhmTIcZyTd6GDNHAvVjzpF7P9K7aSCqamIo3CNeIfUl9FhIINIPA1Lnzm7maNo+57rrr7Kc//Wl60H34wx9uWAueHwhKqQ8kd9lll7TtlltuScvyP9/Ow3nu3LlpNwZgHuwM8EmM6tuLZW+66ab0lZn0IeOLANh/61vfssMOOywZ5X/xi1/Yj370o/T9k5/8ZP1kp59++ri8VOsVTuMVlARICO5z1l1QCPiNLIehlzwoIzu/n+Igkt8B5TAOoDRgQHECpEgSFo0NKCnUwRIp1pc2zJB/KIDgDV5gsYZcINtvZ31ScHrkOSBNso5ERUrkowc+y7a/9rq07Zm33G6rFmpGCEnSJO+56oq64sT3AfXFe66/xl5nXabUafb4jtsr1UV1hg3Eh8m43o8hDhJAbeisee9QtngP8H3aiu5BWcGSt42JeDIRULnwJ8ZqI8mkHOfHHG32i3Oru6/6jeX77m2ZPDaGk1y42t2a+eOy916+Vl9m+v3IcphCZaXcJDWFFjImpDUEMDx98IMftKuuuio90973vvelUJONauFZ9nR6gKJLFAnlYhvdWM6z0X+PPijjWe3bimUarXsZ39dsOY735zjna+UZ7cdyrmYHn5yP5yHHt9JGL+eDbr43K5wPafV8tNGf3a2ei+Pb6b/ifdDMOTE8IK2W87pbLQf+SCvXxvGb8h5zTDhvq/fZWO5NfoOb4h7z62r13qQc0m6ft1oO7P25BC7+O6y2Yvj/7d5jPvuYe5NPs+LPYMo020bq9mNb7XPKtXpf+vlaff55GynfTv9R3q/PMaXtIYFAIDBzEcAWgA6OQHwwqYUJGJCk/vyeKHT8XcLzyJ9FbmNo9pyUwz6IXcPfUc2WbXTchhOOs16RFtk6YbJ4idld+iinpwwlg4evluH/uhvsk9ZnTzIbryA3rXrQzrrtVnv9sw60HCJFmIouUFQAjRm31dj9vvss2313FJpCqUm6Kh0x1yQZrj0TvvWJfrXm5goBLmNTeINM0u6bjM2qjuAmY8s2YZtgbS+55BK7+OKLbdmyZQ3P/Mtf/jJtJxGqy4knnphWyXnAA68sF1ygMCcSyriSx8Px6KNlBJNceOGFaVn8x+wY8lMgGOlDxh+BZz/72UYSdJd3v/vdBvHlBveDDz44JfT2/bEcGQEGMwyCUBZQYIrCDA2fQYoBARKkKBgw+DDLDmmGAOEcnAtlo1UFpXju6bDueKO8EQapW6QEpAbkRFk2HLCvrVHybqRTfbGlDPDIWikUd8hltixPSuG4pZo2zR5XKCXHul91VDbXTE+MqzICI74vtWMqKFPli233O94W6I49wl8EVHIrboC9V58dqNwfzMJBMPr98ryRFWVcnl3Z3XUXyyBcSpLvUO0DlNi85v2RqT2JnCkdG1+HR4CZxW9961sT+cEM6M985jPDkh/U4jN0/b1RrpkBm89cCw/QMjrxPRAIBAKBQCAQCAQCgUAgEKhOJnFylbEkdgXG+a14CLaLo9spfEzNufm0Ktj6vK5Wyw53PJPnsoMOtOwVfyyX9LeavfIUs2cfaLbloMflstpYvVzH0pqnMtvzlSvNSKwu749cpJKSVCqXxlCbTLn8pPkuzxqTt0em68lE3JDYvT429kbWvEHSdfq42ffFMhAoIRAEiADZa6+9bM6cOQmaf/u3fxtCZsDikvvj97//fZqxcuqpp9Yh3FPuYyR9ZqYPITOKM8QIsXTuudWZvq9+9avrZVjx72effba5lwjbMQR/6lOfSkw3Rvp9lLgoZGIQYJbvggULUuWEZsILxOUTn/hEeun691iOjgAGcD7lFz/Ky84kqaoJWPuMOt8Gecg2fj/8ljAcMgukOLvTFSDq4xxucPel1zXTlihoKIyJDGJ2h8iPru22t74GhnKOeeQ5h9TVpC2VuLtHSdFnqY5tSsSV47ibrPsV1b9OcUaTYiqldEDKWP8ztrJOlekUGUK9TvCitM4kSUnGZSxP8syax0WNFBoWh5cch6Zf3U3OkN9dM+yhdscdg/v2Xji4XlvL6Hs/nwiYXL9BJFfYoZDmEWDiAeTHHcIbr7WvfvWrBhE+koyHB2ij+sMDtBEqsS0QCAQCgUAgEAgEAoFAYDoiwFjSCQiuz+0JjP/ZN1Hi5y2OZcdiW6DsWMqPdJ0ZHiokQn/J8WZ/9xazv3i92QsOt0VMSmwgiwr2F822SxEFctlcsntEhmzoqxIieFZMcskhctT+7NFq6NlcRE6+eLHljcJiyRskZzJ7o32T/DqjeZsOgSBAhDUPPZJj85CFkHjta1+bCI0vf/nL9qY3vcm+/vWvp4fZe9/73mQcKXbPX/3VX6W4f+edd55BjlDm/e9/v+FVQHziU045xRYtWlQsYiTjPu6445J7HzkpMMZ/6Utfsr/8y7+0yy+/PMUWJr53yMQhQF9/4xvf2OgExx9/vB177LEbbY8NIyPgszVQXspGcLxAnMCA3Ch7gUB6QIDgBeKkR3FWNeGvXPmhfoz+nGOiFIyRr3Ty7XWFkSUJ0LsUhmlAREilZgwvtrhj113tkT3l8lqTZ1z9W8vUJ39/4EG+qb78S+uwXUWAPLHDdta9+WZpO94fhLwipJZ7f3Be+geCpNz39cqm8UrmZAOzccBCrsUoqcNJStZWzP1x2eWWl3K2pLLMYFl892A1DQgQe6Y8UGrnymshrzL1eyNPkcGKYq2IAJMcCHV1j2YUzdFECMgPlqNJeICOhlDsDwQCgUAgEAgEAoFAIBAIBEZHgHG9e4H4Ot+dDBm9htaP4DyMYX3J+ljHstg82vEgaaX1tDMjN6fGk+994xttAaGQC/L/NIZ/6QMPFbaIQxhgXLnEctkn8xXLUySC5AVSi8Ix5ODJ8kVttfUKB804mfa79A/IE2RlSu7eyBskf+DBqtdLeIM4YrEsIBAESA0MDB7f/va37QUveEFKBEhOkDPPPNPuuuuuRFh85StfaRgOAzLjm9/8ZvLWWLJkSSrzq1/9Ks2IPu200+xtb3tbAe7BVUiSN+qBxQOM0Fsk4iZXwkEHHWRf+MIXbI899hg8ONYmBAFCkUFgudAXeH+EtI4A2OEFgALBpyw+W5rteIE40cF3DJB4fOAB4t4hHjqG/cX8H+H9ASJDxZU2lMROESCd5PWQh8a6nXfcKLZnpqJPLHq29dX6qFtusFveeLOdtt8B9oUXHmkv2HkXO1Q5KU7fahv7qvJ/IIS/6iVmqKRPCtaA6taDSwRI1ePBCRj3AkkHzqR/Ij2sRhBl28nzQv2gbLcjI3DYIWZSXJPI88/+7/yNj79b4a/Yh6gPIFY2kh3Ux4hCK4plrK7ThpCmETjnnHPSxAcGLLyX+T3x/Gn08ecTlYcHaNMQx4GBQCAQCAQCgUAgEAgEAoHAiAgUyQ5fRz/HzjAR4udw2wVj2fE4F+H1ncxpq92yjTQrO8gD5Pen/bV98djj7J077mxnafzOJ/v1FZbfdvuQaiA/Um5JhcAywmIROopE65oMORkleX+oYfnDymOitncoeoUNFNpKWC+ROopjv3Hz5Q2SKQF81mjfxkfHlhmEwPDTVGcQCH6ps2fPNg+BxWxQjB2ESXIDnx9XXu6uJEKQICRsggThoce2kcrxcH3DG95gr3/969PMU+KPc36PFV4+R3yfGAQ+/elP20UXXZTIp7e85S2JgJqYM03/WlEeIDa474vh4LhySAx+FyQzg/B4QIm6d9tttzooeEuhKFCe3wa/JRfi8SPs5xzUj4LC7IqiQdKPn4lLZqvgSQM2a0WCdCgcU/8jj1qfjOHdSs5dlF71xR+UfHuPG25Km7e8+VZbO3+u/fG8+fayPeakhGuzz/65fD+UU4K+kPF925rXR07fqv5uGeM7tI1+cAVvrDNmim2caut4geRr7jWTt5NubjPycqBQDiPc4/lLTzD7j/+sKp1Ll1kuIirlCKmVye68a7D0PnsPrvv+LfS7gOySZJ4HhNwf6p+Q5hDgefO1r30tHQwJy6SFkeTjH/+4HXHEEfVDINBvuOEGwwN0sdyxydtFYnSSqPN7HMkD9Pzzzzc8QAmjuYNIx6uvvjq9h3hWhgdoHeJYCQQCgUAgEAgEAoFAIBCYAQgwlmR8jx2BMT+6OWNNH+eOJwSMxTgH5+McCN/HQ6gbcqU44bOlelW+FdlS7X7jsxfZun32tS3+7wLLIAWQc35pOZE0Zu9a/a7/JBTPVtxj+R67W8aYVXaWDtkhTVEiJpXoHtBsNLMnqzlLOh5cZSbbhvXJE2RPTRTXdSE5Xh66HnKh5njF1PqyulOhs1aJPHn4kerYXGGjcwg19U3IzEUgCJAGfU+icjw7WhUMtXhwtCI8IPH2CI+PVlAbv2O3VdLgK6+80oi7fswxx4xfxTOwJpQH7meWkB2e2NyhwAsEIyEC4QfZ54oGobH8eHKCuFCPKyUY91GAMLjPZGO7Y1NcgiMGV5ZrZADv2mbr5OXRpxd951NrrEMKpAs61Ya95tvqe1baVlIkCIG19dW/s0eOq97/m937B8tqM0+efOY21qnnGmpYn+oktFaOolgLt0SfIPSREyFpw0z7p3dGNkshyDSjhhBXuWankLjO1g7ey2VIMhm988Ofa3bFVdVdF11iuYgo65VShtLnyit7915YLm624w7VbfQBpIf62JOgb3xwbGmEwIoVK+qJyhvtH22be4B+5CMfsdtvvz1NgKAMOoRPcGhUB54meJCQXwwPUBf0B0iR0AcckVgGAoFAIBAIBAKBQCAQCMwUBCAOmDDpJAIkCHo149zxFMbMnMNtCoxj3eYwHuehPrdztFpfRVEWMrz/NYbPRxhLblQvg/yXn2T2/R+YYo5Xx5M//qnlf/G6RBD48Sn0lYiAJCIQCJ8sQwzJV/yQp3+J54YcVPD+UOenHCD4xeS0U5MEM2wRu+82GAqavB9MtN11l41DQePhApa56qKODuEEEaL7KkVRqNkz0s74N+0RCAJk2ndxXOBoCGwtxvjAAw+c2Qbc0UBqcj8veicpUCrw7HCBINxKhlpCy+AFcv/99w8x9EGAYFAv5//w8rjAlpUV3zfTlz57BY+YXr3M10JUMNtDMzvWSxHYTB4GRfdWFMl799/PFl5+pXWoL3rlrTBr6XJ7UorEZivlyVCTevgrKXF4fgwwi0TKUY9+M0XFzpVHLzcjlyJT8fpICciZaSLl1R7SbJWRRMnr7PY7xAjqeH4r519k9rKXWqfIqcwVfZFYKbRWoZ6UfL0WEqueBF2/vVy/sZDmEZg/f779+te/br5AgyPDA7QBKLEpEAgEAoFAIBAIBAKBQCAQaBEBSAg+aUwruwC2BMb/vq3F6oY9vBz+ql2yYtgTjGFHvtWWlu82Oxn3M3mrE+KJ5N8ZNhS+jyREA3jVKWbf+V7Ve4KJpWf9xPI3/JllBUM/XiAQHh0QCookACmSTaIQ/Cn8FcSHPEAq9z+QbEfFy841mTaFt4IE8dDTNW+QXHaKTPaPYYXQXxAi+iTp7LBMdqbkHQIpUsBp2Dpix5RFIHKATNmui4YHApMPAQzhGONRIvDeKHsFFHOBPPLII3WvD78SiJFGBAh1UjcfJ0G8TCyrCLjixrIisqJHZEW/Zkfk+r5Bs0iKAjnVseP2tmrunvXNz/jdNfIUWWezCqGbHpeXQW9vjw3IsF6RklRNfi7DvsTPN94zZuoNmmorwty65QWF0iS8ciUoz0QcjSSZ7ms7UaGwXCBD5PnRVfT+2KeB94dIEf24qrNe5JmTpFGOEK83lhOOgHuANhM20xvD7xBvj0WLFkX4SwclloFAIBAIBAKBQCAQCAQCMxYBjzCAnuxEBZP3xksYu3IOSBVsDMhkmsxXYZy31wLLdt7JTMZ8YzLcPEUJOOhAy/bb1xQ3v+rlkDUeZ2aMSV/5J3XvCCMc9k9/bnkh10eeVyxX6H4m4HWIYDDZAFLIqfECeSz1QNoo1FX+0ENVwkfLRgIZlN+91PK7FGHEJw5yoLxB2JatHgyp3qh8fZsiN+SE2lql8ylvCLgkTDjvo4+msGGmNiXvE6I0hExpBMIDZEp3XzQ+EJhcCKBEOFlB/E6UlWI+D74T495JDuLlz5kzp34RzPLwvB4oInh9ICg/TnxMJgWl3vBJsAIuKIqpD2SA7xfx0auwY31KAtav9nVKCegs5FbZQn3xwIJ5to0Ij14pPZ1yMd7hkkuto/ZiX6Nk5xkeH6qzX8oXHiAY3XtQyiSukKJAjrdbcjrBVPyHF4hilCaPjcceswqkhM8uGeZ6st1mW37IIrNrrktHZBdcZF3F2T1lAkT9kXKMcDQJz/ku4iXFQsX9NyQQCAQCgUAgEAgEAoFAIBAIBAKBKYhAIy8QxpsQF4TNHqv4JD5fMoYuT9oc6znGVF72lDSJTpNJk6e/PBvyJ1aLoFBYKGGQQjeR74KE4E9qO94h5PHAm6MmkCf5ySeZ/eR/qluIBqExph3/Yj/EZHSxTASC7SEvCk1MNbxHZENIY8vBozb5WvL+wB7xmMa1hPIarc8Z/95yq4ghRb9QiPUkeIOsvMc6enqtgoeILqtpAVfCsIE76xLCbyFpqaG3DC4p3wihwck74stM5RKG6ej4NxkRaEwbTsaWRpsCgUBgSiDghnjICwgPlJiiFL1AHpORmNieLkWyBKIEwQBPXeWZGl4mloMIFBW5frmzzhJulZ13tlx9sEGKkjqjfjCK3qwtt7J799u7vq3n0cfq64S/oj7KDsgVd0CESIe8DTr1ne30C58gpOqQVeOryo025eQQRgNSPlNc1cFDGq8d9SIRGCKYJJlIqswVWLxIlCukKOQYUQdI8ZIC7C6/viweGOuBQCAQCAQCgUAgEAgEAoFAIBAITDEEfKIdY00fd/rEyLFeCnV7vdTl4+ex1jte5XO8++fOqU54U45Jxu8ZY0LlD8z20bidsE94hvRoXM9SCc0r8gypzFMZ4eWSLdzL7Ogj/avZtddbrogPQ0R2mM77/pCIhhwvEIiQp1MgLsjlQTtIeE7y8yYkF2GSK6xXfpuiKXAdNcmeeNw6ly21DG+XB0SmFOxOfkzLS1iQfp1PuT9TKC0RUCRoz5kEiTcNpE3IpEUgCJBJ2zXRsEBgaiIA4VF0LSXvR1FQXrbBiFsTcoG4NCJAMLDzwbNhsiko3u7JsnR80hIDvAzjm8uw3qfZELkwXA8JUpDNN9/MVmsfoa7K8vhOhL+aZQNSrCq15Ofd21W9PyCjEJYokCE1BMDC7228QfRbqCqjI79qE0lywnEbw7h3g/BX3lfUr99ECruF8hsSCAQCgUAgEAgEAoFAIBAIBAKBwBRHwCNKcBlOWDCxcqzjTspjV8BewTo2i/JkzUkBHe3TWI+8HIS/yjSx0SBD8ADRuC+DBNlnH7M5eyoHhsaEuiZCYBskSWFsnj3vOSl0Vv2aLrxY4aFEBhSkQ2QDOUYgCHKFfMIz5GkTvDkgGEQoGCGwWm3LUwp7dettZvfdp3qoqCbrN1i+apXCW92dkqjn2J8ItTURIixzRTkJmZwIjGyVmZxtjlYFAoHAJEfADeQoKigZPovDm72zvBJcHteLbo1eQITMcm8QXtzE1Eco64b2Samg+IVMgiVKHHgjYJaL/OjSLJKurZUPROGYyOXRj+G8JiiXvcJ3pbxAKirrsl7EyAYpV11dndZHWSlUOWHI5AlCGe8HJ1y8XCw18QYCpENECOGviM2K+zJK6iiSzZ9ntr/iuhaFWT5FUR8k7xL9PjLld0lS6M/iobEeCAQCgUAgEAgEAoFAIBAIBAKBwFREwO0JjG8Zc2IfKNsUWr0ur8fHsL5stZ5NerzIEHMyZO4c5QTZzjKRIeCRaWyf7bqr5XstsIpCX2fbK9yTcoQMkRMU9mrPPQY3/ewcy/GGqEniCZbfo5BTj1UTp4soeLokhwDhQ06PB+RN0Yak/CbyaulQbs0UkqpUR07dyouS8ofomByyhBwg4ykKPZ7fe+9QEmY864+62kZg0OLVdhVRMBAIBAKBoQhgIHevDRQVyIzibAS2PbMQtgcvEEgQFxKoY2h3RQflxBUWPyaWjRFwRc5ntwwoZ8fmIjMgPkhinrxBFA/TZUth3bfZLLtf+UBcHlPopl5hnuv4XH1XIZSZlC337OE46i/2qZed8Uu8MgjfpiUEVBJ5bdQJi5EAOvaPEuYckuv3kZLfFY7P3PsDjw+ILhFUzAIKCQQCgUAgEAgEAoFAIBAIBAKBQGC6IFD2AuG62vECyWXhP//88+3zn/+8nXHGGYbdwScM+nLKYMb4GxsKniFz54jw0IS43p7U/Fzjz1wkiBGCWR+XlE/klJOruSPZSK7JH/1Eib/lLVGTnCTfCt+E50Iu4/24hIryyptd0h5CS5G0XTlNElHRbNlGxym3bJc8PjqV5yQjzHfRI8SPx8OE8FXLlll+++1m996n61delUbHeplml+QBDRKkWbQ22XGDAeE32SnjRIFAIDATEIDkIKE5S5JkQ4Ks5oVSE7xAHpWbJUoJ20mA7uL5P5j54cSHG/b9mFg2RgDyCaICQUlcTRIxKUGbS7FZiyF+5b22fvYuNmvZ8vRyR7mcpVBXD87bMyVA75RSxPpWwr4P4gTvDx3TK48DCA/vB5+V07gVM3trclmW8lbZXqHFSEqHaOZNprijKJjDCUntKq9+lW2QAtb9rAOGHgaxUgtBlpRd7U0KsPokJBAIBAKBQCAQCAQCgUAgEAgEAoHphAB2hD6NTd0LBJsCpAX2g2blgx/8oJ133nn1w3/wgx8kQuSAAw6oj5nrO6fSCpPhmDAHIbL1Y5YvX67ck4OTHDPl0Mhr49BMOOav/BOz736/Sm5AcvzobLNXaZsLnhCKYJDyb4hUIefIppSU/JxxMnk6yKUxDsJtknGtS0VwyKMkTUjcfjtTgtmNa4d8IQSYPp1PKLG8Il/kRHaAdALr4kf2lmYkX6Nruecey3ZTNIhCtI1myk7KY+ifFn57k/Eamuu5ydjyaFMgEAhMagRQVFBaCGuFIZ4QV5AcKDEIhnS8QB6uvZh9O/ucAKE8hvaiUZ/9ISMjALbgnsgN+kAvqh7l/1inbX1Kqp2pL/rkGdJdc3HF42bd+nV2/8L5qWI51FoP5RT+igToeBmgbFIvJAj9Qd0hwyCAgiTCLyWSI/wVyeWQ+fKyuVWzSwY022Q4kVLWd+jB1r3Z5kOOyLaTckvic/WHfljJ+yMlvhtyVHwJBAKBQCAQCAQCgUAgEAgEAoFAYOojUCQ+fFIltoFKpZLsDIxLix+uuPj9uuuuG0J+sP8JGbc/9rGP2dlniwCYLkLkBuX1zDTmzxijD1SqJBF2F10vkkFuvOL/mf33WdqvCZIiGTp/KWKIEFkSEoln96zUDEpFgCCagUJipdDOae8E/6OdIgsSYSNvjbwwMZYzdyjBOddk+ynvSbuiibmQIITWyrYQuaExdyKPNL7eSHR/pWTqWRW7jeg22bmKpEgOIaLxfwbhIbvXEFGy9NxJkKlsP1EfdUJM0Q9EpSAKxRSciBkEyJC7M74EAoHAeCKAwdyJDdbxAsHrwwUvkEdIvFVgkjkOBceN9xjb2RbSPAJghvKHoCQyW2ZAMxg214v+Sb3QB5QXBOl86inrEJOfMO7WcX3r0/bu7p6USG0A7w/V1c1MCYl7ffgybYx/jREgId2KFWmGSbbrLpbL80YAWjZvjtniJUPu+cYVlLbusGPakMsLhJ7Fy2QqKh2lq4qvgUAgEAgEAoFAIBAIBAKBQCAQCDREwMey2AaYkMe4lW1MsBxN7r777oaH3Hrrramuhjun8sadFPqqo5rDI6uI5KjIdH/nnZZrzI/giZC/9ASzn/8ife/QmLTnSoVsPq5GgmCnefgRTbh7sBpaCyJkU3gukH9kA2TNaoXiuj+1zf/lt9xqvbX25tddL8LmOHlyaGLgGCQnWTqflSstFzGUaWJomrzYbJ2yp+TrZTfhU5COR4UdYbUWVHPZ1neRhN1JEN2/U1LImyKbHYnp8wd1j8mGlzyQphgR0oDumpLdEY0OBAKBSYrAZnIxxBiPkuLkhjcVJWZ7XjgFce8PFBs+lOW4kOYRADMnjRx7SncqKVq3yKU+ed5UhO16GebJVYGQC8RlM+UE6Zf3R0U5LCpbbG692oeyieLJTBzWQ0ZBQPjW3WtFPnnYqjRbQt44rUiG8qk+4ZNtqX5ipgouuSGBQCAQCAQCgUAgEAgEAoFAIBAITFMEGHtiE0B+85vf2Oc+9zn7+te/rvQKmlw2isybN6/hEQsXLmy4fTpszDTB1IgYQD4QJuQtWCAyQ+PImmT772d2xPNtueX2fuu3v7n2d/bdX/5CE/s1sx+Rt0WGcVuJwfOHHqpum8j/GNXlpZI/orDReKvUyBpOmfKAXHTp4NnxBDnjO5b/+orksTK4o701vF5SQnSSod98SzX0lkKHjUlEghD2SmzB0GogeNhei4YydOck/6bJtBsllFfIMBMRQv6UlLh+kl+CNy8IEEciloFAIDAhCHgoLJaQIXiBsO6yk2YqFL87AYIXCEZ8N+T78bFsDgFIIw9T5TNlIDt6yUUh/Pt22tFySBAtke6ebtnUt03hx2ZtuZX1y8A+INKqQ54G1OOKpy+ba8XMPqrC7BS/11FGnWTaddfWkpcrbBmSZqewDO+PhEf8CwQCgUAgEAgEAoFAIBAIBAKB6Y0A40/CVv3Jn/yJfe9737MvfvGLdvzxx9uNN9444oU/73nPs2OPPXbIMdgjPvrRjw7ZNt2+ZJAfmjSXKRRztt22li0UCVKYUHrrPgvt4I5++4QN2HetYqfdeJ29+qwfVmGQV0Ou8M18kmFbxu8JldWrRQqIdMD75A9DvT/syquHECKpHZAWl19p9i0RIRAi4yUKu5XLI8RuvMk6lSs1e0BeMLQJQqZF0iJ/XITO0mXVUGOF9uW6TjxByp4jhUMm5SpEWDFiy5BGck3CKl+6tB5ubcj+SfZl0Ao5yRoWzQkEAoHpgwAkhhvRWSfnhAvGeUJhISg3ECRsQzmBGAkCxJFqfYnXDR4giOPZqbBW3YrbmEsJIg/IgNwWB/AwkHR2dFpXZ5e8P7bSNoW/0jG9IkLoBwiV8MZJMDX/j9lKEEy1POUooXXlc+4cy9g/imSEf5Nrrn4I1Vib4f0xCmKxOxAIBAKBQCAQCAQCgUAgEAgEpgsCS2Vc/cxnPjPkcp6SYfr0009PY1TGqf7BdlD8nHHGGfbxj3/cTjjhBDv11FPtyiuvtEMPPXRIXdPxSyJBFMnBdt+9GqpoL5EgtcgPH7zsUnvCPT5qF//TpUvs0uXL0recXA8pHNajCnckImACheTnKfn4E08mTxA/Va5cIPbb3/tX63vhC8z20LW44KXyX2da/otzLVee0/GSPK9Y9vjjlikpfL7kbstvu93yG260/JrrzG6Sl8idd1W9HiCIyGULgUMorLLHBwnDdd8mL5Zi40i2DtFSynNSPGQyrad8LPIGGlUgQnTf4BGCR89kla7J2rBoVyAQCEwvBDDAP/nkk8kQ36/YgcWE6DtohjuKihvp3fsDRaboHTK9EJn4qwE7sCQhuofCog96FQprg2YmaP6Edaxba+sHdrLNURxwZZT04f0hooQQWJBS9A3lfZkOin/NISBCD4+bXHEzxexZJsUtzQjROknRM1xuSwrokIrr3h/VPCwpGZ3qCwkEAoFAIBAIBAKBQCAQCAQCgUBguiNw0003NZyBTi4PJk+OJm9+85uT9wiTMLE7zAjR2D1T1IFcocIyRYBgvJktmG/5nYvt1oeUw6GB3Pb7a+yoPefImK9wWPKuyPEiUVhsGXFay5HRoO6GmyAOlCScvCPl3B928aV1D4qB3WZb/yGLrEehu/Ibbza7+JJqknIq5ftdyq957NGWHbB/w9OMy0Zhkq9fJ7JDH0kpwFWylXTpesDYNhPxxDG6tmzpMjPhL6NM2pb+kaReJAj9M2T74BGTZ63VMGiE+oIIgaCqTbKdPBcj29dkaky0JRAIBKYvAniAYIz3cEwoK+6dwFWzn+98IEIwtkOAhIwNAXAEc8RnxiRiZM6eKTxT33bbWa7cEutxlZWnQkV9NKAQSxVh36N99IeHvaKukDYQUM6VFIuVorq3U0xW1uWhkxQi1htJplc0OXK6Oi0n50eHOojwVyGBQCAQCAQCgUAgEAgEAoFAIBAIzAAE5s+XUbmBDJfjo8GhaRNjYB8XD3fMtNqObUUTHw1PEMJg77C9ZfPm2L7bNyaB9l0sj4eawTvl5SC00QMyZq8SYVL2cBgHoJL3B94C+mQkQq9JrhBUeFok0TX0HfVC32XZgQeYvelUsyLZwUTOc35p+Q/OqnqT1I/edCspRJTChXXIa8RWDeZOyfv6quGhyl4USlAPOZVDLk1WAdc1g941GV4tzd4HIkJyhTTrgOgRBpNFggCZLD0R7QgEZgACGNBRPCA4MKq7Yb146RjpIUo4LgiQIjLtr4O3k03MfEmkBrNlCM8knDfsuJM8PrawPhnX+8TU9+P9oeN6VY4+8L5gGdIeAikh3axqyKuMkFbkB0EgmYaZiZSRuK5bXiPP1DHCPrw/qpDF/0AgEAgEAoFAIBAIBAKBQCAQmBkIHHDAAfa6171uyMUyefIDH/jAkG2jfYH88DHxaMdOm/01EiSTN4ftqQmQyr/64Vf9qW1Vmth4subGHynHj0Qk1KITZCuVaB5j/hMK80RIrPEUzkH4KHl/JI+BmmE9RUa48OLBMy06yHImBBYkI8z3y040e82rqqGifR/EyTe/bTm5Q8gV8jQIIbTy5WqHPGjqIo8PW7HCIHyGCG4kIgmySUqCOBmW2qyQXZ33KHTXXYvN8O5olghZrxwyk4gAiRBYQ+7A+BIIBAITiQAKB8Z4YnaSn4JQWBvElA8UXlAe/iq8DcavJ5x0WiPWnj4A+9QHO+4oj9anpO6stj4Z2fO1Snqm/blmiWCkh/xwksqX49eqGVYTyiduyFJ+Uqgx5b3J5Babk1iNBHWaXZE/VZoBolwtEFQGERLeHzPshonLDQQCgUAgEAgEAoFAYNMhUKkZPf2MzGgub/N9oy0p12xZT67b6vm8XCvnot1PZ7lWjO+Ony9Hw5z9xWPbwbPVMpyTMlxX8dxsH02K/TDasez/j//4Dzv88MPtZz/7mW2tHJannXaaHXbYYU2d188FAdJKO/3YdnDxa6KOZvvdz8fS172ekZZ+fSOei3BLIjRyhWPef6DfrnnPe+2r555rfxAJcdROO9tfXPFbjVGVjJz8H0oynr/wBdX8FSTtxjbAhEomUArD4vlGald535ByIgMqqzX2fURhoh8WyeIG9euuH/SgYPKg2pFEZIGXr9dLaKlT/8JSsvSr1X6eYdiVfvVr67r5Fus/+kir7LKzDpe3hddfLzzKSqPzjVLEd3MuPGcUh1whr+dWc6+IBMlEIKScIAVCJ/XZQ49ahQgcxTBZXtkwS7+esdwrI91jyUbxlDw+apKTE0V/FYX5GpDniik3TJrESZQK/f4bibeRfayPdL5y+YRhi2XKdTT6HgRII1RiWyAQCEwYAige7tmBUR2PhCdqiZLcOM8xQYCMbxeAOZ8+MfBgu56Ym5LOnXeyihj9AcX3zJXwa0AeBx1458gLhJk1lKE/WA8ZIwLCMZEguIJKP4P4MNxkmRWBcnTrbfU8LLa5QmXpt2HbbJ0UzUyKvjphjA2I4oFAIBAIBAKBQCAQCAQCgcAgAkxIY3zwAAa7gjBBjZyN7chj5ZnOTVRCnkI+rQrjSB9LtlK2nTZS/yPMfm5DHmo1ln7tHOV+afbUjPXaKdtOGdrUTrlW77E//uM/Nj4IBlIm97HEhuAGU9/HdxfWGf+SF5NPq9LuPcZ5HmwjifhE3WMZkQXIYSEiY9u5c+0DJ77Uskeqnh19mcb7l16WoMGDYu1us62iyXjZmqesX+UqwrAi7Njm0k6fU5ZyHSJWOpbfY12Ll1gGEYJocuAWl11OVO4k659zmPVBatTkSSYONhLlB8nmzrFZl/zKOklOLumQZ8lmP/6p9e+3j204+Nm2vsUw0pX+PuvTp1XZoNBPfJLQXj0v+ufuaZpVWt32mBLLK7RYhUgcBVkjm8Bqnrctjvcfl/2GT6vy6CgePR14/9TsRZmesR0kfJesflJeOy6ERuvusYrCfefkihmGCOFw3jPt3C/FMjzTihOnvRmtLIMAaQWtODYQCATGBQG8QHgI4omAwu2KCIoJpAhG92ZnSoxLg2ZIJY47SiDYo8xtKaLjUSkyXVIWNiguaK5+6SokPwea8P4YxxtEMzsyuR4TE5MZNPWk6Lr3s/nzqiQIpyMslpSIjBki0gJzKW2uDI5ja6KqQCAQCAQCgUAgEAgEAoEZjACTnPg8o5CwdrVmhTMBirFDs4IxmvEdwjiD8s0I4xLOx3ijlTEHs4khTGgjY8dmBQOaRyNoto3U7WNWJu+1MjGMaAcQSeS/bCWcMMY+PsV+Ge0avY0cx7XRD80K/QemzSQVL9YJlgi4tCL0HXi00kbq516hv4ka0ayM9R7zCBXNnq9IyG2lsXazdg1+P/TDhN5jag+eIALeBvS7H+i7w2YRpuiQg62iEFId+mT6TW52wcXW//rXpvFq76qHRXxo/MrvW2NWaFHu61buTbDD5sPvb0uM/Jnyv+p30aFoFHlPlRzokOcJERKQXEb1DrWpV/dIP5MFJV0j/c4VXaHy6ldZftMt1nnZr0X0KAG5ynTfert16ZPLW6TybIXTYrw9gqGe82zYsF73ZmfTzzDKIOtVris9TwvPPvFws1bI82buHMu3kgcNoralcFjKzwKxRJ/36Dq7tTRytjQh/hxr9fnn99iIz2iIaLDmo2dCJrvFgPqI60uh6slTWhQmM68TsSi7RcpbWtvH84RrQ/itt/Js4ZlZvsd4prXyDK01Y8ii0DNDtseXQCAQCAQmDAGUAB7WPBBZ8jBkFg4P1FaV3wlr5DSsuIg7ijvYo4hsJu+CNcyG0Ysm1+CjS66M7KcveMm0MjiYhrCN/yWheErxMWbcqA8yJaAnCZqxXe7J2fJl1bBXIqJQMuXnbVmTg8jxb2zUGAgEAoFAIBAIBAKBQCAwXRFgfIC+XzRgY9RG/y9uG+36MdY7AeJjutHKsN+N00yEa+V8nAsjOuMVxjTNCkY1rq+VNlI3Brk0btK5WiFcwJeyGBxbIU7ABUxbwcTbSHtb7T9wAdNWzue4sGy1HHaAVtvIeZwAaeV87d5jGJn9HmuFqKGNnBOhndwDzQj97faRCb3HFm5uuTww1uj6+hUCu+fe+8TwbbD8pJeYfevbyRMjk+dC91VXW3bM0Sk0Fp4iKVeFfjsDshVAtrXSB1w/ZTCKbw6hgd3h8ScshwzRJ+WbuP7GOkzZccdYTy1/Zr9CdiE9PTLIjyaHLrJ834U2cP6F1nn7nelo0M+Wr5DHyQoTa2MmjxA76FlGLpFG0icsOjo7mjtfoQIIguHKZeQEUfgx04TTJHiJPLjK8t1mVwkQPf9kFUikEDlCRxOw9OcYz7JmpXiP8cxtKPJWy2vYpFBe6p/1IkPWK1x37zO2Hv45hm2DZO+ayEk4ddroBAjPvlbuF3575XuMOpr9LTW8Lm0sUTfDHRbbA4FAIBAYXwR4qaP08MD2D8orD7ZWlMPxbdX0rw3c/WUH7mCNQkeIpQGFXeqXksZ2BhO8YPzY6Y/Mpr3C5NlBMjpECkJWS4qeKyTZAMqRBqLu/ZFpBkxIIBAIBAKBQCAQCAQCgUAgEAgEAoFAIDAmBGSDyXbXeFNERv/sXczmzkleERmT8V587GDVv/29iJKV1e/kgCA/yGOPW0ZS9HZFhm2Sn+fK+5EXw4PJ40SsUbXWveZbNndOdV3/c42VKwvmDUtY1A+srWSyZwy89ARb88pTrG/hXpZrXF0XvBUI9fWlr1n+v+dWozLUd07cSsPk6HhPLV1mGZ41NclFPKX8G75hEy9z4ZPjEYSIFM1IUo/IM6f79jssu0Ok0kghDlXGNLEzJ1l6G6G5qiebuP+FO2HiThI1BwKBQCDQCIFkeJeRnSXkB8b2MLg3Qmp8t0FwuPugz2bBPbeP5FtyzaQPggAZX8wb1Ybnh/VWZ17kctvFFRmpoHziRs5sNmapSEkNCQQCgUAgEAgEAoFAIBAIBAKBQCAQCATGjIDGl/nsXS3H24DJdyRJl2QH7Ge298LB6v/3lylxdy7iIpcXQ06ODfJB4MUhb45m5Xvf+56ddNJJdsLxx9vpn/2c9eF1UjP853fKWK7QW0kgK/5IXic1yTQpM99tN8u31Ph4v30tm7NnNTSTHzDCsqKJheuPP9b633Sq2YuOSLlP6odDxNx0s9l3vmf5d79v+c23VEN81Q+YmJVE+tx5VzVZu06RKydLB94hToLAAd2vUNn+fWKaMWyteP7URe3Ia32crVihdaVBl9ddvniJ2S23mpHXyEmreqHairyZCLXWuXRpNfJFef/T9D2sKk8T8HHaQCAQYKJBlrwNcIV0z4QgQCb+zgB3CCd3b4fsQHpEjOCuS1/gGUJfjNXNcOKvZgqfQf2QlE0pFNmAFEgpn9nt1TiZhkeIdof3xxTu32h6IBAIBAKBQCAQCAQCgUAgEAgEApMRAY35K8pNmTFrX4b4XJ4ZShJqdsKLzfD8IH+DPD7sokvMXnK8mRJn538QASIbQQeG8LVkA5FozEr0ghTBQMucMa6WWW39C2ecYe/4wAfSofy77qab7JYDnmXff9nJBrFiF6t+l8MO1fh32+o36pk7xyryAMkVrSKFkNaebFuNkyEJlEzdDfRevOGSMGQvONzyw59rBvlwzXVmkA4ukDp8LrzE8mcfaNk+IoBaTJruVTWzxMsiu+12yxfMr06GVMitbKXw3mcfXZyuWXaBXB43yUuH75tK5LGRewJ3+tc9ffDU0fei5IRPh7S69w/Kb7pjNbSX7EcbCV4k3F+TRIIAmSQdEc0IBGYqAhjZiTmKER6jexjcN82dQPgxxx4yhBiLLIm36CSULzdNi2bmWTIpnpAgOUoPM3E0wyUpm3iB8GF/SCAQCAQCgUAgEAgEAoFAIBAIBAKBQCAwngiQZ4NwzH39lonwqNx4i0JNaWL/S44z+8n/VM+k3By5Qkll8+cl4qCDMkQvYPY/BnotMNonw32hbWxGTv/sZ6srhf9n3nyTfeyFR9qeCqtkjz5W3UM0BBEVLtkuOofySRACi/NkOiceCIn8kPcKSbczwi0VvRa8cIMlhIzts3f65KvkvXDNtWY3y5MBbxYEo/5Vv7FZV//W8l2Vo5N8HYSiTh+RMuBEHeMguXKgZFz7vDnV2taslT3gXpEesgUgJINftcpsR5ELm0LoS8dR67kSnychHBbeOsMJuWNkxyBRespvAhkyie0XQYAM15GxPRAIBDYZAhjeIT7C4L7JIE8nIhQWye5SMjIpHE8wG0H9ABmFF4iHydq0rZqBZ9P9n5SbBzS7QnlYBqT4JCIwcn/MwJshLjkQCAQCgUAgEAgEAoFAIBAIBAKBTYMAuUCZpZ+vn2MdT621yh3K9UDujGftrzBRt1Qb8cv/s/y0v0rOHim0EQZ7iAsIAWb+d2kia6cm8yl5ON9ZZ9sGhU16SJ4jjeTeVQ/anldcNbjrqBdZVgsPnW2xpdlus2teEDpkS32vDFjGcsGCZKxP4aTmzU0eCPkKTSZUku5mJYPcOOE4y48+0uzGm82ulVcISbwlmQiADKN/2fAvO0kiY/BQKRIjWs8URrxVyWWHIVdGB94tmyv8NTkziMyx4w6pqhzvG9lrMkJiT7Tg/SESLAkhzghhJcmXy8sDL51RJCdRffLKebCa21ThxyZjGO8gQEbpyNgdCAQCE48Ahnb3AJn4s8UZHAGM7OQAeVIzKSA8+ECGIB4Wy4+N5cQigOKZo2g8qJkeKJFS7jJ5R4UEAoFAIBAIBAKBQCAQCAQCgUAgEAgEAhOGgDwNMo1FK/ICyUhSLs8KO/YYhTlakZKW25NK2H3+hWYnn2SZxqsduHdAfiiCgXUpYgGRDCA/auLeH8QyOHT+Avv9ksW+Ky237O6xZ912pxJt17wvMJgfeEDalzEWnjfHbPZsjYk3V/4PkQuyW6TQ0IThwlMB0oHxM14S7NtXnh3ajhcFybubFXKM2GGHWH7owSkhOURIfteSKtFTriR5SYgkSUTJ3UP25rKjbLaN2qOwVvkRz7cMXJoREUQdeH7g/UIeFq4HEghSBCH8lEgQwo5NmODxUfP+yPGGoQ2S5CVDSLRWJFf4LuUGySBR1G8d6r/R6ZNWTjC2Y5vslbGdJEoHAoFAIDAaAoRkCtn0CBB2DLJjvRQe9wihL9gesmkRyHBxXf2kZcz+IAdISCAQCAQCgUAgEAgEAoFAIBAIBAKBQCAwwQjku+yiUFh9lsu7AxJECUEsP+klZj84q3rmW2+zfO+9EjnRobBH+WO10FXerhohQojnXPaEFOpZXiBfecUr7YQvfdEeeUokiqRLx33l8OfbVpcVvD9efEw1AgIHkBeT8FeEnIIUSG3RdhEdyfMCjwgScGs7YbHYluN9wCHbKFwWURXwXLAauZL2jPwvRV+QN4nps0Z1d8n7oodwWw+LbIHwgCDAI2O4xO/CrXOV2sTnzsWWv+zE6jWMfNrBveQk2UxkD+G+8DwRhokUEUGS8oHssUeVcBosMW5rOR46/TWaAuwIZyYSKRMx40RWqycjryx4dShnTLb//vLm2a3VKibk+LA4TgisUWkgEAgEAlMHASc+ePHjjROhyJ7GviPeKPFHJ3KWx9N4eXHqQCAQCAQCgUAgEAgEAoFAIBAIBAKByYUAXguJBCEqAWTFDTeZzdnT8kMWVROH09z/u8Dsz/+scZ4HyAFCadU8MNx4fnBHp9122l/bj2+9xdZo38v33dfmnXPu4MXvt69lCneFJC8P8nuIjDElaG80Jk7eFRAfkB3yVuA8mQiCHC+VB0SEiDypbLGZ5UrS3eH5RVLtTf5TeOpcuTiTd0ihSEq4DgkCGVIkRiBIiknC8X747vctJ5+JPk3lDcEL4+6llu013wyCB0Jk/rwqznjJKOF7wqTQnnFZpc8gQBC8fwiFxbrOn8JasT5GUeCwMdYwfsWDABk/LKOmQCAQCASmLAKehwUChFBYIU8TAsK/Et4fTxP4cdpAIBAIBAKBQCAQCAQCgUAgEAgEZiYCGcZ/kQ+5knCnhON33GlGngwZ51Oyck3U67rgIus78YSWANpOIZ7+/IADlcZjwDZbtmwwv4ZIl1Q/tTEBcO6clPcjI8+GSIgRhdBQu8tbRJ4ghMLKttxCYZcUggpCQsm5yas5oNBaPWvWVb1IIHbGIInISPk/1DaFuioKpM86EUa9v75cocQ2VBPEX36l2eIlVW8QJWwfVRQ+ypbcbab8K7aFrmWFwo/NlVeK7AO5okTYrEct21bnHk+B/MDjQ5ISn+O5IXJnI++e8Tzn01hXECBPI/gTfWpi+RPWZlUthpuf7ymxuevW6SHQpJAk2eVR/UCSe5hvGGGZ3J60n8TK5BhoVrzc42Ifmz0XdXvuglbaWCz3ELHqcKtrUvx8ZXxHKz6ghz7X2Eo5Pxd1rxEzS782K/Qf19XK+aibdnKftFqOa2u1jd7n3Jtrmf3epHi51XrpUbZZ8XKPyW2z2UTfXoZzsN4KLt5/D2s2wGS9xxy7du8VyreCCcdzb3KftVKO4114RtD3zYj336a+x1ppI9fh90q7z7Gx3GPN3pveRtrb6B3D9uGk0fPP74PhysT2QCAQCAQCgUAgEAgEAoFAIBAIBAKBiUeAMFIZUQlkC8qf0Fj7vvsUCutEs+//IBn2O5Ysta5bbzd7zqGtN4YcE5f8arDc4c9Vkm95W2CHk7E/I1SScmnYDv+fvfOAm6I4//hzFEF6R3qTIpCIxoIgGgsWosSOYtTExJKoUaORKMYo9hZL7ESj+auxm1gjolGUJjZQESki0gQBFZTOe//5zcsce/vu3u3OXtm7+w2fl7vb3dmZ+c7szOw88zxP623XZPsGbQ34CYEPEKxXKiFFUpneqlq4UGopjY1kE+XkXWmyqIVJZTprZbXzdggbchjgu3Oz8kNSq3tX2e7V16v9ieD+XynNjQf+Kcl9h2he2d63k2qtI6Eco0vv3tWaLcrUmMD8FYJar0zCKboSUuUkqLS0+St1My00wjqccoSeVNzKNVAAUq41u7VcWNx1+lbAQpP7WDYEZsEK18EvQNAFYyySIS7ihPEn4IwXNC3kDWkhbpg8Ih6YIB44ZeuQcL0JznjmWJBPLMQir856yRbPpIXrbOoP5QqTHtJBHm3i2bQxwyRs2Uy8KG0saNs0aYENQhiepv7i3MZQJpi+Ms8CfgcNiIMQhgmut2ljSAt1gRCm3k392baxsPGQT5QvTB5RJsRBXMRDmkGDiReljQXt/0xayFvYPsKrrQRNNygLXldNABsPjHDRPDOlJPQN0y7QJlFGU96gbSBKPKQRNj2MBUgzTDxcb0IYgaqp81IR+qJthqlz05cUWui7Ue3wC1t/hWybNm0M7Qs8sQEF5QsbsOklzMYq0zbRRyFu0GDqHNeH2bRk4tm2sVVqQcWmbYbJI8pknvUw7cvEK1QbM3lEumHrD3GdG6tM3TvvifsykAAJkAAJxIAAfFNi0y3MImEzs5JLJPfcQ2TKVJ257Sa8LclaSmgBzYZWLasFEAGyXefd97XPS30pTD3tuXt1LJi0ghms1i3tTD1BgNJS5cM4Rld5TiohyhZ1TJuuUhotJs2EWuQXmKmCQCHExvDqG2T5v3EjSRx/rCTf/1Dk9TeUQEEJfDCXx/fZc7QgKQE/HxlCUr0v4NpEHyUEgQBK+TfRvk6wBKJ8akgXJczJQdCOz+FjROUvoZyt6xUWCD+QfpkGCkDKtGJRLCyewZRNc4ea1FL1wMDUTeNs6mQOLpjAb8KDq0IT1UkFNY+DlzBM4hsq9S2kGTTg5QsvtI2UFBfOmYMGvLjh5SZMHnFvLA5AS6WZknSHWXDEznNM/p18g+QVCxh4AQgTz+QR94e/BpQxaED9oVxh0sO9l6tOEAvi4BImfKU66LB5xIsbf8zRvwAAQABJREFU4qGdoN6DBtPGGiiVSvwFDaaN4TkI2sZMHpEGXoTD8MRLHuq9qRqQgwpckA7aF9pZmLQQz6aNIR60DsA0bHp4XhHCxkP/gAX7MPGQR7PQgraCthYkmPoL28bwYo5nAf1YmDaGPhPPXpg8ohzQqMBiS9h+LBdtLOgCD/ijHhDQR4SpP/TReP6cccIKiXTC/C8rAfT7RiiJBUC05TCs8cw4F6bMvbImrC5AP4I0CyGQQ35MXsPkEfHMwmih4oEnnrMw6SGPKB+CTf0524G+SZb/DMuw8WzaGLICJoiLsiHNoMHEK0QbM2khbzb1h3hh6hzX27ZNmzaG9PDMhq1z23i2bQx5NCFMvZv6s21jYePZ9n+GS9i2gnhoL2Hj2bQxk0fUQ9j24m5j4IoQdO6hL+Z/JEACJEAChSGg5qvaAbl6N4X5pcQH0yW5z2BlommedvQNZ+kCTYetIYl1OyUIgRBCf+I7/tS6VaqfV2tudd7/wEQR2f+n1Y7S1Xt2oltXJQBprxyHt8OkSawDNjXDhBfmlPCjASEO8oC1IvUOqjUe4BdEmcbCX0KVTZvPUu+oWlBinXB6xMSuAyTZravICy+JKGfiOuDz/gcleYAq9y4Dqo/5/a9MeCW3CkG01sp29bRmC5yVJyEEgX+UKAFzKrU+hZBQazJa6KK4aKFIlPvGPG6ElhXzkjF7JEACJEACJEACJFChBCCwM4KmUhT6pl6WAtQfhL7YBGHKGyCKvoRC35qksFhcDKEvNiRAoBo0FEvo695YlC2/XkLfbHFwHhsLsNgctk3bbCxAesuUc01sCMFGjTABG6uwESHMxiosvCM99FHYXBA0II5ZtA+zaclsLAjbxszGKjAJI1wwm5bC5BEMsBkLccPWuW0bw2YL8AyTnskj8hu2/twbq8yGujCCT6TLQAIkQAIkUCACECYok1RaS0JpItT67DOpOnyYJP/5iCTUQnxagKBh8ZJtvj3MSbUhOwn/lkoYUnelMk+l5pk6KP8cCWUyKgFheI/uypeH+g2tkxAbp00Snp/qPlUdOygNFmXWSSmHqAFP+xhJQHCAvzXKbwg29EHQo7Q2tNYDHJurDYzaAbznTcMdhKZH8hcniEydJjLh7WpNEAiOlCP55Oy5IsMOVj5LMmz+3bBeZM4cZQ6rl9b8SKp5svZzgjIhn1EC/KQo7Q8IiJIotxKIJOFzpMwDBSBlXsEsHgmQAAmQAAmQAAmQAAmQAAmQAAmQAAmQAAmQAAkEJqAECdovxzr4A1ktCbU5Y+PJJ0ry8/lSD465lU8N/efnjxUL/vCDof6UTsa2MHT/6u9K8CFdOivhh/L54bBcs+3CiN8aKEs0RgMEQg9VBrVrSjtYT8AqDjQhoP2htB8S0Dxp20a2KJ8ntbeazErgWjiEt/QZojd0DdxDkjsqIc/zShsELBAUP/n7P0SGHiAC/yQ+IQkTZPAJAsfoi5RGS3d1H2wYQn7rqvyiDBAqKUFO6s/nXqnDqBPUnRJOydKvoEovsnBRtbmu1EXl+YUCkPKsV5aKBEiABEiABEiABEiABEiABEiABEiABEiABEiABKwIJCCY6NxJsBi/TmkP/nv5MlmZSMohu+0qO7ZQ2h0qaC0RIwzR/jW2CkYgcHCHAT8WrYmh7pvo3k35/Nghukkndxru3xAQQBCi/rTQQ+VLC0NwXatWklB/8HcCwQKOV8ERvDGxDgGBEoQkIARapwQS6hO/kyH8puH+yVN+ITJxcvUf7gkhixKK1IcGzMFDRZoqgYRHSMIHy7zPJbFjD0ku+FIzg5ZwYtnyauGM220ANF5gAswpFIGmC45t3CS1VirfJw2UBi4YwFcKTGFtNWnukXz1IaVxUnfu5yI9e+S/rnwzEf0EBSDRGfIOJEACJEACJEACJEACJEACJEACJEACJEACJEACJFBeBJTZqAVz58p+d94uC5R/TIRab7wudx58qJy2y66SgF/Ojh2q/xwl10ICbVpqpWxWpizVsr3UVb5EEtBiUAv62vRV+/bVC/aOeHn9Ck0PJbhJQHgDJ+gQBCjtEGXbUf9tUZoVdZTJrAQ0JKD9sV4JP2CqS51PSLXAB/lLQHtEC0OU4ASfMLO1WWlX+AQtgBgyWGmDqHJDG2Sr0KGOEm7ArFhyxDHVmjBe8SGkmP+F0gBRAiNoa7Rv53VV9TElW5EtKi+ugMPwgwIhiGyvnJ9DG0VpjySUUEWfc11vfkLoUvvJp6UOnMe/NVGZNFO+XfrtJLJTn2q/JObCEvikAKQEKolZJAESIAESIAESIAESIAESIAESIAESIAESIAESIIGCElAaBOfdcENK+IG0q5QWwu/H/VcO69lT2jVSppg8ghZ0QMND/W3puaNUqQV3+BzTC/nK9JN2tA5hSLECBDfqL9FameCCGS8lDJGVStgBXyQwL6UCFCp0gJ8TCEy2CkW0BgeEKfAhosLmJo2krjIvlViuNCxwnU9IKBbJU08WefMtkXfe1VcloOXx8KOSPPpISSiTYF4BDsoTdWpLsrM6/5UyXYW82wb4EIEwRDlmz6TJkoTQ5alnq4U9Ji0Ibia8rf+ScCbfd6swpIl3GzDR4vBJAUgcaoF5IAESIAESIAESIAESIAESIAESIAESIAESIAESIIGYEXjrbbXo7QqblNbDFKWdcFSr1pKEgACmnbIFpU2SgNmnDkrzY6uQIVuUvJ+HuSg4JFd/0J1AMRLb168uE8oFvxkQ3OCvqUMoAv8bStgBgUdSfU/iutZtlHkqpV2h/GvgmFfQ/kYO2E9rgySf+Y8kIDDZoAQSjz0pSeVoPgGhgkdILv9aaaOoZfzNbaQWfIDArBU0M2qp/KvvSfWnNU1wHH9eAXmEuTJl8iv59ddeV+hjSaWZIk//u9rHiDpSBQ0YVZ4EeJiw1b+LvP6GJDt2qNYM6aOc2xvzYea6mHxSABKTimA2SIAESIAESIAESIAESIAESIAESIAESIAESIAESCBOBHbYYQf55ptvamSp3YABIj26SwKmlbCQv9VXRrV5KOVE3OErI6mckid699I+RRJt2tS4VywOwNwVtCuaNt2m/QGJiCoHhDwJ5ycy3LChJNQftFuSMJsFbQ4IVGBmCxoWSnPDNyjfKmuPOVIaPP+iJL5T2icwo/WfF5RJru8lsefuntGSS5dWu/dQAhqdp7rpGjRpIigtCFF5SSjBSG0lENm8RWorp+9wgJ78YoHn/XEwCcfrzz6XEn4klU+UdUceLg1g/grxZn4qMmdeuuN0VVZolMi41yQJx+5KECKdlFAkRoECkBhVBrNCAiRAAiRAAiRAAiRAAiRAAiRAAiRAAiRAAiRAAnEhMGrUKPnlL3+Zlp0he+whex2mNBbUqjtMKUE7IKkEILU2wGH4ekkobYOk9pWhnIYrXyBblLmoZNfOUqtdu7T7xP4HBBpK+yMBDRAV1C8dEkpgYYQiosqcUL43tNP4Fj8oHxvKTJUy75VorRysf7lQ8VDCII+QbN5MtowcIXUgcIBGBQI0KuCXRGmJJJC2OyhBQ61myqE7BBzbq5MQvHhdB4EKVFoE2inqA9ofm5SmidIkEacmBy7ZGpKfzRb59/PVwhgcU4KcLSOOliTMfSnhUEKZMhP1p7VdIASBMOTz+SlhiVafmf+F1FJ/DVX+1q9dJxtuudHcvqifFIAUFT8TJwESIAESIAESIAESIAESIAESIAESIAESIAESIIF4EjjllFOUYkR9ueWWW7QmyLBhw2TMmDFSC2assLCuzTgpDQksrENTQmkbQKMhgYV/9btKmVuqatBQasGHBRbTyyGoBf4E/IWov6pWrSSpPrXQR8ksEj16iKxSGjPKaXxSmdZKLFPO45X2hqdZLKVBIiceL6LMYWln52Az7T0RpQmiTWK5eEEhpdaSrySx6ttqwQSuV6axEjCLBWEINDyUv5BEnervYo6riLWUhkoCpq+g6eIKyU9naQ2UlCmzVkrjQwlntOkv1K8jaCfxffsoHyB9lAkwVeezleBkpooPDRFkUAUtIGrZwhGruF/LpNUVFyJTJwESIAESIAESIAESIAESIAESIAESIAESIAESIIFyJDBixAg59NBDlfuItQKTWKmgFtz1grjTpwdMQm0VikAAAvNXVTAtBYFBuQYIFZS5KP0HZ+FKEJJsqjQ1IHCAtkaL5tVmojzMYsFhfPK4o0VeekXko4+rCc36TDtnTyozWYlsTs+3bFbCFeUPxCGoqBZDbIMNoVSt9UogVb9mHSQ/mSny/Esp4YW0UY7hTziu2p8HtHgyhER9pRnz4x/pv6RqG6LynfxEaYYsWSob99k7Q8zCnqIApLC8mRoJkAAJkAAJkAAJkAAJkAAJkAAJkAAJkAAJkAAJlCcBmEuCZgP+VIB2BMxkVULQwiAlIEo2by6JFSuqtS2UKSntv0MJOsSYxYKwwBG0A/PDDpWkMhUmk6ZUn1m4SOT/HpXkiGMk0UQJU/IQkjOUwOXFl7fduW2bauGHhbBKO0DfdRep2nlnWasEPclmDl8q21Ioyjcft/BFyQsTJQESIAESIAESIAESIAESIAESIAESIAESIAESIAESIIGSJQCfIYkOHSTRqaNIk8aS6NJFEnAQrsxlSd+dqp2EQzPEFRL7DhE5ZOg2vx4rlDbJQ49IEr47chySH85IF360U5o9yuyVNu0VNS04ao9RoAZIjCqDWSEBEiABEiABEiABEiABEiABEiABEiABEiABEiABEigDAvANAt8nyv9GEhohSismobQjEkpLZjMEIF8rAYfLSXpilwGSbKg0Qf6jHJLDBJWKKw8rTZCjjxTpqAQqOQjJ9z8QeWX8tjt1aC8CTZOtzt63nSiPbzVFTeVRLpaCBEiABEiABEiABEiABEiABEiABEiABEiABEiABEiABIpLAM7Qu3aVxA5tRZSZqeSOPSTZurUke+5YLSBxaYMkeu1Y7YTcmKLaoEyIPfakcjau/GtEDEk4WXcKPzp2EDn+WG/hh/LxUtVeaYbApJfLIXvEbBQ0OjVACoqbiZEACZAACZAACZAACZAACZAACZAACZAACZAACZAACVQagUTTpsokVhNJKEfpyTVrRDsrb/yN8vHRWGT+Akn+oLQ9toaE0spInnyiyONK8PHtdyJVVZJ44SWpO3gvkUEDzWXhPqe9K/LGhG1xOncSOfYogSN2d0jAd4kS2FRtWK/yrPIN3y7QZPlutSRWrxZRfkySSbe7dfdd4vGbApB41ANzQQIkQAIkQAIkQAIkQAIkQAIkQAIkQAIkQAIkQAIkUM4EEgmBcKEKwoeNm/R3Wb5ckvXrS2LJUpGlXynBQpUmkGjRvFoI8sTTIl8tk4Q6Wm/iZEl++pkkGykn89AQgb+N+ls/9W/1vYHrmIpX9933pdbkqdvIwifJMUeKdty+7agSdChxAfLWqqUy2dVAtmxXT6eR2LBB5VH5NlHaLAKTWZs2VwtCvvtOkhCIwFxXTAMFIDGtGGaLBEiABEiABEiABEiABEiABEiABEiABEiABEiABEig/AgkYfZKmcNKKIFIst52SgukiRY0JKElMn++yHqleaFCQvkNSZ54vMizz4l8ro7jmPIjIvgLGKDhUW+jMqNlQvduIkcfUcOslc4DBCNw3N5eCTmQR/ggaaw0VGAGC/E3bZLk9z9I4ocfJAnhS8sW1cfxWwlDEqu+lcT6tSalWHxSABKLamAmSIAESIAESIAESIAESIAESIAESIAESIAESIAESIAEKooAHKUr/yBJJdBINlDaG42bSC2leZH8cqFykv61NjMFAUZSmapK/vdVSUyfERpPwin86NlD5Mifa0fs5kYJCDo6dJBEux0k2aqVSGv1V1eJDZTwpUp9TzRrprRVNkpCOWxPKtNXWmukebNqwYcS1CQhJIFQRAlKkm3ayOZvlH8TVQ4tMDGJFPGTApAiwmfSJEACJEACJEACJEACJEACJEACJEACJEACJEACJEAClU0AZrG0AKFBA5Gm0AZRwpBmTSXxhfINAuGDElJUHTxUfthzN9l+S5XUhlADWiJKKCHrzKfzu+PYVvNUyZ36SOLwYenCD6TXTWmEKE0OmLZKwMyV0vYQlR9RZq/k22+VMKSuJJAfpZ2S0gKBIAQCkTrKN4gy3yUQnMAniNICqVLCkyp1HyVWiUWgACQW1cBMkAAJkAAJkAAJkAAJkAAJkAAJkAAJkAAJkAAJkAAJVCwBCBqUJgYcpcP/BgQgSZifmv/FNpNX9ZRPDvgLqRN8WX/L+g2yVjlYb9C0mdRSzswRYHpL2rZV/j46SmKHHaoFHsqvSKJ1ay3w0Bf5/Yd8wlSXQyCinaJDKKLiVEE4A8FKTEJwUjHJMLNBAiRAAiRAAiRAAiRAAiRAAiRAAiRAAiRAAiRAAiRAAmVJQAk94PtDlMPxJPxxwPH4okWS2OoDJHSZISyB4MQEfO/aVQlb2om0U39wqK4EHwlboYUSiGhhCIQiShMEvkG0jxOTXpE/KQApcgUweRIgARIgARIgARIgARIgARIgARIgARIgARIgARIgARJIEYBfDuVPo5bSBklCAKKEC0n4Bpn5qdKyUP+Utankls2pywN/adVSEt26S6KjcnLeQjk2h+kqCC5yGJIQiMQoUAASo8pgVkiABEiABEiABEiABEiABEiABEiABEiABEiABEiABEhAE4C5qy5dtFmshHKSvrlWbalSTtG14/JNm5RzcvW3Wf2p78lNmyUBfx84bj7xXfkK0SazeijBR88dJdF+B0m0bKn8fqg/CFrKPFAAUuYVzOKRAAmQAAmQAAmQAAmQAAmQAAmQAAmQAAmQAAmQAAmUMAE4JlfCkC1VVdUO0pWj8cSWLUrYoQQe+ITAQ/3pY5u3SBJCEX1cnVu/TjatXiP1e/VUmh8dtLkrUUKUSgkUgFRKTbOcJEACJEACJEACJEACJEACJEACJEACJEACJEACJEACpUlA+fJItm0jooQhCSUM0QECEQg61B+EH0kIQrZ+N8eTa9fJlm+/lcSOPSQBQUqFBQpAKqzCWVwSIAESIAESIAESIAESIAESIAESIAESIAESIAESIIEyIAATVvjb6ncj4VWkDRukCo7O4Vi9AkP5G/mqwEplkUmABEiABEiABEiABEiABEiABEiABEiABEiABEiABEig0glQAFLpLYDlJwESIAESIAESIAESIAESIAESIAESIAESIAESIAESIIEyJEABSBlWKotEAiRAAiRAAiRAAiRAAiRAAiRAAiRAAiRAAiRAAiRAApVOgAKQSm8BLD8JkAAJkAAJkAAJkAAJkAAJkAAJkAAJkAAJkAAJkAAJlCEBOkEvcqVOmzZNZs+eLRs3bpR+/frpv4YV6pCmyFXB5EmABEiABEigYAQ4/hcMNRMiARIgARIggZImsGLFCpkyZYosWbJE2rdvL/3795cuXbpIIuHp5raky8rMkwAJkAAJkEA+CFAAkg+qAe6JSczo0aNl5syZaVfXr19frr76atljjz3SjvMHCZAACZAACZBA6RPg+F/6dcgSkAAJkAAJkEChCDz11FNyzz33yIYNG9KSHDRokIwZM0bq1auXdpw/SIAESIAESIAEahKgCayaTPJ+BJOXCy+8UAs/evbsKZdccolcf/31cthhh8n69etl1KhReodH3jPCBEiABEiABEiABApGgON/wVAzIRIgARIgARIoeQKvvPKK3HbbbdpaxMiRI+Wmm26S888/X2uBTJo0Sa8pbNmypeTLyQKQAAmQAAmQQL4JUAMk34Q97v/cc8/JvHnzpFOnTnLHHXdIgwYN9FXYxdGuXTsZO3as3HfffTJw4ECP2DxEAiRAAiRAAiRQigQ4/pdirTHPJEACJEACJFB4AjCRfdddd+mEsXly+PDhqUzss88+cuaZZ8qHH34okydPlr333jt1jl9IgARIgARIgARqEqAGSE0meT/y9NNP6zQOP/zwlPDDJDpixAjZfvvtZc6cOfLxxx+bw/wkARIgARIgARIocQIc/0u8Apl9EiABEiABEigQgTfeeENWrVoljRs3lkMPPTQt1VatWgnWEhCeeeaZtHP8QQIkQAIkQAIkUJMABSA1meT1CCYxixcv1mkMHTq0Rlqw4TlkyBB9/LXXXqtxngdIgARIgARIgARKjwDH/9KrM+aYBEiABEiABIpFYMaMGTrp/fbbT+rWrVsjGwceeKA+Nm3aNFm9enWN8zxAAiRAAiRAAiSwjQAFINtYFOTbrFmzdDowe4WdG16hc+fO+vDnn3/udZrHSIAESIAESIAESowAx/8SqzBmlwRIgARIgASKSMDMG8zagDsrHTp0kNq1a+vD8+fPd5/mbxIgARIgARIgAQcB+gBxwCjE12+++UYn06xZM9/koOaK8PXXX/tegxNffPGFtvvpd9GmTZsETtHWrl2bdgmOu4+lXeD6UVVVlToCJ+2IHySYeLBfmkwmg0TR12zevFl/wllsGKduJl9h8oiEkD+EdevWSSKR0N+D/GfSC8MS90X5wCNMPJNHxLepv7DpIR3UH/IaJp+Ih7TC5hHxEMLGc7ax6jsE+9+mjbnbcBgupv7QxmrVCi53LmQbAzk8b2AapmwmHj7DxkNaXn0U7uUXnH0C+gjTBvyudx8vVBsz+QybR9M2o/RjNm0MbTNoMO0S14ftI3C9u43hd9h6DJrXOF2Xy/H/3XfflUWLFnkWz7BEv2OeSdOuwoyrxezzwrRHQED5bMY59nk1m5Cz/dQ8638kF32eaaf+qWw7E3VcDdPGnH0eymmeq2258f/m1ef5X73tjOEZJi3ERv2FzSPi4flBXsOmh7hhx1XTt6AOw8y7TTykifoLGte0K4yr5jvukS2Yeke8MOOqs20GzSPyYtILWwdR2ljYftPJL2z9oW0ivimfeQZNn5OtPirxvJk3NG3a1Lf4WDf49ttvM64bLFu2TPsJ8bsJ6gL1YOoG17nryy+u87jpt3AMz43zt/M6v+9h+xLTdtAWnf2D3/3NcdOOw8yJENc8o4WeozvrxZTB79PkEefDjgW43t0O/NJxHjf1HCafiI+0wuYR8VDXYdsK4iGEjedsY9V3CP8/uAQdC0zbLHQbM/1x0NKBY9jxA/dG+QrVxpzPQtjxCmVzjldBueC6sG3M9F1m7hA0LfPcRVlrMO0tSJqGZ5g5kckj7h+23r3aGO5neAXJs9c1FIB4UcnjMTMwNGnSxDcVcw6NK1OYOnWqXHbZZb6XdOvWTT+A3333Xdo1eEjwZxO+//770NFMmcNG/OGHH8JG0dfb5BERbVWH3XyDZto2HjrHsB0k8mSTHjoem3i2eUSbz9buvfhi0A47cOM+tm0MHa8NlzVr1nhlP+sxm7Rw01KIh8HQNp82fUuh25hNHlF3tv1YodsYJk429eeMgzaAv3IPpi2YMd6rvOZctn7wsccek+eff97rFikzGbiHkzMuZp/niawGJ++rah518615Rc0j7PNqMsER27ZZin2eNwHvo4VsY7ZzN9v3CtvxGKRs5uyFbmM2eUTZbOq8GPFs6s/5XmHGxKiLGSh7uQbDKIgAJNO8AZoko0aN8sXUv39/vRDtbnvO+vKN7HPC5N3ntOdhmzaFG9mkhXi2fUKpzNFt68/dDsAqSLCJZzsnsh2vbNuY7VoDuNmMBaXSxmzqHEwKHc+m3m3bmO2cyLaNFbr/s513Q3hhU+/OOEaAhjZkG4JvRbZNgfHSCOBBQoAJLL8AJ+gIGLQYSIAESIAESIAESp8Ax//Sr0OWgARIgARIgAQKRcCsBXDdoFDEmQ4JkAAJkEA5E6AGSIFrt2XLljrFTFJdcy7TZAc36dGjh4wYMcK3BO+//762C+q8DySEderUke222843nvsEJKZmd279+vUDq4EjDuIiLaQZNEA6CMkpHMIbu6ZB4kIiiAWmMHnEfTG5xB8ET0HVExEPaSFNJ18czxZs4pk84t429Yd44BImQAoNlX/UQ5hg08aw+wvpwcGfl5M/v/QL2cZMHk1ewtR71LYZJi3kz6aNIR6eOzA1QlgcCxLwnCMUoo0hj0adMkwfYeqvUG0satsM249FbWNh+j/TR6PO0UeH6SO82hj6mTDmRZBuKYZcjv977bWX79gDlv/61790X2r6DlNnNs+MYW3uZX5n+ixke0Q+KqXPCzOfKrU+L0zbRJ0Xso2Z5wfp5qLPw32yhUKOq8iLzdzNNp5t23TucrQZs+LcxsCyFPoxk0fkN+x8yv1egXaAEObdS0eooP9atGghS5cuzagVHGTdoF27dhnXDOA/BO+aznHeXV9BsJfKHN306YXqE6KOV856yVYPJi1cx/FqGy3bccf2fS7qeBXn90BQNWNBmLaJeF7vgTieLdjMiUwece+w41Ux5kRh5vgok23bLGT/Z/KI/OL9NMxakak/ZxtDnxZ1zhB8VRq5ZohMwDg+z6QKZ841atQoY3q77bab4M8vHHPMMfphd6rN4mFGwzN+RvziOo9jQoTGi4A8BV2gxgCMzgqNNsyCKho7OseGDRuGWljDRA1xw+QRZYL6K8oI0yNhFuGg/oVJp5Mv7pctQI0LPMPEM3nEvTFZM2ZSsqWF8ygbyhUmPcRDHaAjDhsP9RA2j2ZSgraZrd0jbyaYNob25ewczXm/T5s2ZvKIe6LjDcMFzx3SRL2h4w4a0L5Qf2HSwr1t2hjiwdYwmIZND3EQwsYDEwj0wsRDHjFwI6DOgw6kpv7CtjGkhX4sbBtDvSEe+rGgeUSZ8NzhL2w/los2FnRCgXIhjwgYD8LUH+xUo96dcdA/hel7dcIl+F8ux/+jjz5a8OcVwBcCELRZwxnHUGdhxlXzzCCNYvR5Qdsj8oc+D8+qKS+OBQml1ueF6U9M/ZVSn4c5R9BQrD4v7Jjl1ecFKSPGVdRh2DZtM64iP+jXbeZ8Nu8VmANjrog+Cm06aEAezftImDm7c1wN08bMewXemcJs5DJz9jB5BAO8/9nMwWzbGPrMsO8jJo/Ib9j6Qz0425iZD1fC+A9eNgHzBghAzNqA1z2MOZJM70+9evWSMWPGeEXXx84+++wa77Tu+vKN7DixatWq1BzdZr4RdrzC84J+oVBrDUgLfWwx5ugOzBm/mjziorBz9FKYE6FchVxrsH0PRB4xhiNgHA86p3WOV0HX3JBGIedESA99ks2823a8sllriDJe4Tlyjlcoc5AQdU4UZj0rF2sN+Z4TmTyCHcb8MHNarzaGuVjUOQNNYAVpyTm8xuwADTKRadOmTQ5T5q1IgARIgARIgASKRYDjf7HIM10SIAESIAESKD0C2TZOQIBlBCBcNyi9+mWOSYAESIAECkuAApDC8pa2bdtq6Rekg1A39QofffSRPty3b1+v0zxGAiRAAiRAAiRQYgQ4/pdYhTG7JEACJEACJFBEAjBdhfDJJ5945sIch+Z9t27dPK/hQRIgARIgARIggWoCFIAUuCVArWm//fbTqY4fP75G6lAdhe8OhN13373GeR4gARIgARIgARIoPQIc/0uvzphjEiABEiABEigWgWHDhumkJ06cqE3cuPPx6quv6kM/+clPQplpc9+Hv0mABEiABEigEghQAFKEWj7++ON1qs8880zajg7YSLvxxhu1PdYBAwZInz59ipA7JkkCJEACJEACJJAPAhz/80GV9yQBEiABEiCB8iPQpUsXGTRokPY78de//jXlXwMlfe+99+Tll1/WhTZzi/IjwBKRAAmQAAmQQO4I0Al67lgGvlPv3r3loIMOknHjxsl5552nJzatW7eWKVOmyIIFC7Sj5D/+8Y+B78cLSYAESIAESIAE4k+A43/864g5JAESIAESIIG4EDj11FNl+vTp8sorr8jcuXO1hQg4Rp88ebIWjBx11FGyyy67xCW7zAcJkAAJkAAJxJYABSBFqppLL71UsKvj4Ycfltdffz2Vi5133lkLRTp37pw6xi8kQAIkQAIkQALlQYDjf3nUI0tBAiRAAiRAAvkmgI0TY8eOlTFjxsisWbNk3rx5OkmY1Tz55JPlpJNOyncWeH8SIAESIAESKAsCFIAUqRoTiURq0rJw4UJZuXKldOjQQdq0aVOkHDFZEiABEiABEiCBfBPg+J9vwrw/CZAACZAACZQPgU6dOmkhyPfff68FIA0bNhQcg/NzBhIgARIgARIggWAEKAAJxilvV2EhBNoe1PjIG2LemARIgARIgARiR4Djf+yqhBkiARIgARIggdgSaNSokcBaBAMJkAAJkAAJkEB4AnSCHp4ZY5AACZAACZAACZAACZAACZAACZAACZAACZAACZAACZAACcScADVAYl5BUbP39ttvy5AhQ1K32bJli2DXaa1awWVfVVVVkkwm9T0QD/GDBMRB3DBxcN9SiWe41K5dOwiO1DU28QwT3MSm/hAvTJ3jepu2Uuh4hkuh2hiYmBCm3m3zadNWkL9ixEO6hWhjpmwmvaD9Ea63adO2dVcq8QxPm/YMpjb9Edg404MJSPjEYsgtgTvuuEP+8Y9/6Jvatkf2ed51gucGgX3eNj62bazQ8eLQ522j5v+tkG0MubAZH23j2da5sz8KM++zTa/Q8WzaJuogSjzED9OPmbRMvChzMPBliA+B2bNnF23NABRs+qBCP6OFTs88b845c7YWY/KI63IxR8+WHs4jnwhh+hJcb1PnhY5neIYZc0we8YlgU39h07PNp00bQ5mKEQ/phmljJo8mXpTxCvcIEmzatG3dlUI8k0ewy0V/9M0330jfvn2DVIXvNRSA+KIp/ROHHHKI/OhHP0oryObNm3XHEabz+OKLL2T9+vX6Pt26dQtsbxQNHp0A0gqTnm08dHL4wyATpoOLGq9OnXCPkUkvTLxVq1bJ8uXLdR20aNEilK8Y1AFCmMEX16OtgKNNvELVuW1bsYkHjnPmzAEa3Z579eqlvwf5z9S5bdsM01aQH5Ne2Hi2bcU2nk0bW7x4saxZs0Zjh9+kxo0bB6kCLVhFPuPeNk3d2baVQsQDf9QDAswxdOzYMVAd4CLUAZ4/d9uMOpkJnIEKuBBtfOTIkWklZZ+XhiP1w689pi7w+VKsPq99+/bSpEkTn1zVPGwz57NpK0jZNl6l9nk1ayv9iG0bs41n01aQY5t4tm0FczBTvp49ewaen5ZCGwNLk0/3+IhzmQKYgKlNPNw3zDwf7yJ4J0GA30q8kwQNfnO+MPPpoGnxunAE9tlnH2ndunVaJL/6SrvI9WPRokUCPyUInKNvg2Oebds5ephne/Xq1bJkyRKdON6RUA9Bg+lfw/QJuLdtPJs2hvQKOe7YjlcQKKLeETheaQz6v0KOV8uWLRMsmCO0bdtWmjdvrr8H+c+mjeG+NvFs25htvKj9UZh+DGvIWEtGqF+/vnTt2lV/D/Kfyae7/wuz7uCVTkKB4/YLLzI8liJw9NFHy8cff6x/v/DCC7oTT53kl4IQeOSRR2TMmDE6rVNPPVVGjRpVkHSZyDYC69atkwEDBugDzZo1k6lTp247yW8FI3DeeefJyy+/rNO75557ZL/99itY2kyomsCbb74pp59+uv4xdOhQgaYBQ/kRwKTV2Bpv2rSpvPPOO+VXyBIokbPPu/vuu2X//fcvgVyXVxYnTJggp512mi7UgQceKHfeeWd5FbBESjNo0CCBxiDCe++9pwXwJZL1ssnmzTffLPfdd58uzyWXXCKnnHJK2ZSNBYlO4KyzzpLx48frG/39739P0yiJfnfeIQgB8Ec9IAwbNkxuueWWINF4TY4J7L777gJhFMKMGTMCbyDOcTYq+nbXXnutPPjgg5rB5ZdfLieccEJF8yhG4T/77DMZPny4Thob85966qliZCMtzeB2kNKi8QcJkAAJkAAJkAAJkAAJkAAJkAAJkAAJkAAJkAAJkAAJkAAJxJcABSDxrRvmjARIgARIgARIgARIgARIgARIgARIgARIgARIgARIgARIwJIABSCW4BiNBEiABEiABEiABEiABEiABEiABEiABEiABEiABEiABEggvgQoAIlv3TBnJEACJEACJEACJEACJEACJEACJEACJEACJEACJEACJEAClgQoALEEx2gkQAIkQAIkQAIkQAIkQAIkQAIkQAIkQAIkQAIkQAIkQALxJUABSHzrhjkjARIgARIgARIgARIgARIgARIgARIgARIgARIgARIgARKwJJBIqmAZl9EqhMDnn38u69at06XdcccdpV69ehVS8vgUc9WqVbJ06VKdoVatWknbtm3jk7kKyQm6ypkzZ+rS1q5dW/r06VMhJY9XMRcuXCirV6/WmerSpYs0atQoXhmsgNx8//33smDBAl3SJk2aSKdOnSqg1JVXRPZ58ahzZ5/XuXNnady4cTwyVkG5YJ8Xj8r+7LPPZPPmzTozO+20k9SqxX18ha6ZZcuWyYoVK3Sy7dq1kxYtWhQ6C0wvxgSc4xXn6MWpqDVr1siXX36pE2/atKl07NixOBmp8FRnzZolW7Zs0RT69u0riUSiwokUvvgcrwrP3J3ihg0bZO7cufrw9ttvL927d3dfUvDfFIAUHDkTJAESIAESIAESIAESIAESIAESIAESIAESIAESIAESIAESyDcBbp3JN2HenwRIgARIgARIgARIgARIgARIgARIgARIgARIgARIgARIoOAEKAApOHImSAIkQAIkQAIkQAIkQAIkQAIkQAIkQAIkQAIkQAIkQAIkkG8CFIDkmzDvTwIkQAIkQAIkQAIkQAIkQAIkQAIkQAIkQAIkQAIkQAIkUHACFIAUHDkTJAESIAESIAESIAESIAESIAESIAESIAESIAESIAESIAESyDeBOvlOgPfPPYEVK1bIlClTZMmSJdK+fXvp37+/dOnSRRKJRFpiq1atknnz5qUd8/uBuLvttpvf6cDHP/zwQ3n//felefPmcuSRRwaO53fhI488Ihs2bJDDDz9cWrdu7XdZUY8jf/fff7/06tVLDjzwwFB5efLJJ2XNmjVy0kknSd26dUPFzXTxP/7xD0kmk7L//vtL165dM12a9Vyc62D+/Pny6aefyuLFi6VBgwbSuXNn2WWXXaRRo0ZZy4ULotRdtgRyWQeffPKJTJ06VTp16iRDhw7NlnRBz4Phu+++KwsXLpTvvvtOOnTooJ8FPA+ZAups+vTpsmjRImnatKl0795dfvKTn0itWrmTy5djfzRt2jSZPXu2bNy4Ufr166f/GjZsmAl1jXO57ndmzZolkyZN0ukcfPDBug3USJQHckIgzuN/pfR5zoqMMobk+jlEvsqxz3PyNt9txx0TH59R6s55H6/vlfIs2MzBNm/eLBjHvvjiC/n+++/1vAbztrZt23qhtD6Wy2chLnOwOI7///rXv2TdunXSpk0bOeyww6zrixHzRyBou/noo49k/fr1gTKCuT7WIKKEXD6jyEec31cNpyjjTj7mDMgXx6virxnk8lmIy3hl2rzz03buxjUDJ8Xg34P2/ZnumOt+Jw5rBhSAZKrxGJ576qmn5J577tEvbs7sDRo0SMaMGSP16tVLHf7ggw/k8ssvT/3O9AWLjm+++WamSwKdQweOgbRbt245EYA8/PDD+gVp4MCBsRWAXHfddTJ+/Hg98Q8jAPn3v/8tt99+u+Z6/PHH50UAgkXlqAKQONbB6tWr5bbbbpNx48bVaJcQvp1zzjmBBAW2dVcjUY8DZkKZizqYOXOmfq723HPPQOXyyE5eDqHPQBtevnx5jfvvt99+cu6550rLli3TzlVVVcl9990njz32mGzZsiXt3E477SQXX3yx7j/STlj+KKf+CAvfo0ePFrQFZ6hfv75cffXVssceezgP+37PR7+Dtm4EIN98841ccMEFvunzhD2BuI//ldDnuWvPdgzJx3OIvJVTn+dmbX7bjDsmrvPTtu6c9/D7Xu7Pgu0c7LPPPpNrrrlGPv/88zR02223nZx88sn6z72ZK+3CED9y+SwUew4W1/Ef9XnXXXfpWqldu7bgXa1Vq1YhaomX5pNA2HaDPvHLL78MlKXf/OY3csoppwS61u+iXD6jSCOO76vustuOO/maMyB/HK+Kv2aQy2eh2OOVu82b3zZzN64ZGHrhPsP2/X53z0e/E4c1AwpA/Go8hsdfeeUVveiLl4ORI0fKrrvuqne+P/7443rx6cILL5Rbb71VMAlFaNKkifTu3TtjSfASsmnTJr0DK+OFPOlJ4KGHHtLCD8+TGQ5ignnHHXdkuIKn/AhAswXCPmhEoI2feOKJWuMAOwkhiMIAi/PQAtlrr738biO2ded7wwo7MWPGDLnssssEk5O9995bC2agyTFnzhy9C+t///ufFozceeedqT4JiPCCgl1a6Kf22WcfOeSQQ3QfhGPQ5rnooovkwQcflLBaDeWMHztm0L9Do69nz55y7LHHaq2Zt956S1544QUZNWqUXHvttXrxIROHfPQ7mGRBIxG7P/Ed49Rvf/tbrZGVKS88F44Ax/9wvApxte0Yko/nsBDljUMatuOOO++2dee+TyX+tp2DQUMUY9XKlSv1zvFhw4ZpDfb33ntPoEXw97//XY8bGN8YthGI8/j/4osv6oxCEwBWCZ577jk59dRTt2We34pGwKbdYMPW9ttv75tnWCxAPSNAI50hHAHbcYdzhnCcnVfbjlfOe+C7bd2571Opv23nblwzCN9ibPp+r1Ty0e/EZc2AAhCvGo/hMZg7MbtssBA2fPjwVC6xiHjmmWfqnX+TJ0/Wi5E4ufvuu+u/1IWuLxMmTNA7imE6CDuIGYIT+Prrr+Wmm25K7XoOHlME6v9YoEcHxRCewBtvvKGFH5ik44W5Xbt2qZv89Kc/1YIlCAVvuOEGefbZZ1PnzJcodWfuwU+RG2+8UQs/YOruD3/4QwoJzFhB++OXv/ylQA0XL8imv0Kbf+CBB/S1l156aZrJuMGDB8uvfvUrbUrriSee0N9TN63wL1hUgPADL5wQnKLPRoDmH9r/2LFjtVYNdl/6hXz1O1iYhxAMdQ6BOtRtX331Vfn5z3/ulxUeD0mA439IYHm+PMoYkq/nMM9Fjs3tbcYdZ+aj1J3zPpX83XYOhnEdwo8ePXroMcuYfcWcAeZ0sDMaGu4YO6ARwlBNIK7jP+ZzGOthQeC8887Tm1ewIQNaAWYjHuuweARs2s2VV17pm2FsljzrrLO0AARzephYZghGIMq4wzlDMMZ+V9mOV+Z+UerO3IOfXDMoZBuw6fvd+ctXvxOXNYNa7gLzdzwJoAOHT4/GjRvLoYcempZJqBvDRwbCM888k3bO7wds6UENHeGSSy7RPkT8ruXxdAIvvfSS9tkBky/NmjWTH//4x+kXZPmFBWCojWP3G0N4Au+8846O9LOf/SxN+GHuBDMKCJAym51K5lzUujP3qfRPTAhhvxsBavDuAFve8AWBgF0fJsydO1ebvYKpPvfLE44Z/ybQBGHYRuDpp5/WP9DPG+GHOTtixAi9Yw+aNx9//LE5XOMzX/2O2QEK4csBBxyg0/USPNbIEA8EJsDxPzCqvF8YdQzJ13OY94LHIAHbccdkPWrdmftU+qftHAzzXgSYijXCD8MS84U6depo31Zu81jmmkr9jOv4j0100LyGLzKM/9ACxTM6ceLESq2qWJU7F+3GWSBsvsHcHJYlIPBiCEYg6rjDOUMwzn5X2Y5XuF/UuvPLU6Udt527cc3ArqXkou/PV78TlzUDCkDs2lbBY5lFROyydb84IDPG9wR238I2b7aAXXQ//PCDDBkyRPbdd99sl0c+f9VVV2ltEzg89gowkwP79nDAFvfw6KOPanbwxwBTPZj8Bw2oR6jzwUF0odXEIbABY6hxegVMbHEevjXiHLB7EC/Lfj4PYDoJL9II8EfgDFHqznmfKN/L4VmAw0tofkCIBzNkXgHCQQRnHZhj2DnoFk7h2q+++gofNRb59cEc/ldKzwIE3xBYIxgBkRMFBEfoxxFee+0156nU93z1O7jvwoULtQAGgmBoI+LZg7aKnzAmKntMiK+44gqB36QjjjhC/vSnPwnMrcGfDPovnCu3wPE/PjUaZQzJ13MYhE7U5y5IGvm+xnbcMfmKUnfmHlE+y6EOUH7bORhMZCLAcbo7YIHE+ARzC/nd10b9XUpzsDiP/2YhA+9CMM1sNkDAZrhfiPIMQBMSfrBOP/10venv17/+tTb7/O2332pNFIz/MAvKIHrDZNR5o5Pj9OnT9QZLaPv88Y9/9FyHcF4f9XuUdhI17VzHjzLucM4QvTZsxyukHKXuoue8+g6lNF75ldl27sY1Az+i/sfjPGewWTNASaM8A35rBjSB5d+GYnVm1qxZOj+dO3f2zBfUx6FyjBcIvFzsvPPOntfh4Ouvvy6wuQsTQoXaxYEdQdgpBH8NXgH5wQ5m965wr2uLfQy+V2CGbMCAAaGyAoET1IshwIL5n0KriGMyjB1bfqa3YJoA5/3aWKjC5vHiY445JuPdIciB6h4m6rBn6wy2dee8R9Tv5fAsoI04zV55MTGLtvBZYQL6KcSFXcn//Oc/Wp3enIN9cPhwQYA5rHyGUnoWTN+PRSE/56LmmfXaOZvPfscsgECIDpMl+IPfHSxCYBGkf//+NaoxCvvZs2dr/yJYCEH/2bp1a22GEM8U7Maj/4JAqNyCaQOmnt3l4/jvJpK/37ZjSD6fwyCljfLcBbl/Ia6xHXdM3mzrzsSP+lkOdQAGtnMwmGwcN26cQKPtnHPO0RrUhinGC9hq79ixY97noKU0BzN9f9zG/6VLl+r3SNSf2Zhx0EEHaV8u2IiHto5xyR2iPAOwWmA2eWBhDJtoMCdAfWKeiXlHmA1p7ryV0++o7cbJAusKf/3rX/Who48+OqtvUWdc2+9R2oltmvmKZzvucM6QmxqxHa+Qum3d5Sbn1XcppfHKr9y2czeuGfgR9T8ete/PZ79js2aAkto+A5nWDKgB4t+GYnXG7KI2O6i8MgfzWAjYSeUXMJGBtgUCFoygsswQjgAWfsMKP5DCLbfcone4w19Lt27dwiXKqwMRwAv0vffeq6+FXWm3Mz/buguUOC9KEfjggw+0LwgccAsz4AQVJrIee+wxbT7rySef1P50YMoJC9uwLQxNAoZqAqbvNzthvLhk6vvz1e+sXbtWC9ORH6c5P5imQ4BWBoRauQrY5QlzjWgj0D7673//K2g7sDkOzUh8L9dg2gDH/+LXsO0Ykq/nsPhE4pODTOMOcmlbd/EpYfxzkmkOBk1F9N3owzHew0+b2dGPnbYQaEOjj2EbAdP3x238f/nll3Um8S4EB+gIO+64o9Zux3dscMllQPuA8AObQPAO+/zzz2vzNPAbgwUban6k047abpx3w6IVNtfUr1+/4JYLnPko1e+24w7nDPmv8UzjFVK3rbv857y8Usg0d+OaQbi6jtr356vfiduaAQUg4dpV0a5Gw0EIsgCyfv1633xOmTJFli9frnfH00mtL6acn4DWDRz/YFE+226EnCdeQTe866675MMPP9QTdWjpMBSeAHbl/eUvf9EJw0TRj370o7RMwFQSbAlj0R42wW+//Xb9soyXWCyOQL2+HHfxp0EI8cP0/X6mxnArc87d9+ez38G9kd4OO+yQJhCGOYzmzZvrRS6zSBKiuL6X3n///bJs2TLZbbfd9EsJXsYRUHaYvXJqGvnepERPmDbA8b80KzCfz2FpEsl9rrONO7lPkXf0IpBpDgYNQSwoQfiBPg2L2DC5Cq1dbFbBvCCT9rpXeuV+zPT9Zoz3Kq85V6jxv6qqSsxOzkMOOSQtS8ZHJWznQ9CViwB/fmZj05gxY1J+F2F2CxtsKDSrSTlKu3HfzQizoOHTqFEj92n+zgMBzhnyANXjlpnGK4/LeSgPBLLN3bhmEA56lL4/n/1O3NYMKAAJ166KdvWmTZt02pls45rd7uZar8w+99xz+vDee+9N7Q8vQHk4BoHTTTfdpCeO2MGMSTtD7gnAHwu0ChBg2s3sSst9SryjHwGYRTj//PO134+uXbtqc0Xua6EZcMYZZ8iaNWu07wr4woHgA7s/4Tz7+uuv14sj7niV+tssIoTt+/Pd7zgXQJx9GnyA4EUZAS/O2GGVizBz5kx9m5EjR9a4HdL3M69Y4+ISPGDG9LBtwF1Ujv9uIvn/ne/nMP8liH8KQcad+Jei9HOYbQ6GnYkQVj/++ONacI7NQL/61a+02UTYCD/77LPl3XffLX0QOSxBHMd/mCxGv4ZNCNC+dAaYw8IcANqfmOvlImCjDIQuMKnp3lCD+0Nj2M88ZC7SL8V72LYbd1nBHmZEEDBPZ8g/Ac4Z8s8YKWQbrwqTi8pOJcjcjWsG4dqIbd+f734nbmsG9AESrl0V7eoWLVoIOgr40fAL5pzfIglMY0EDBOGoo47yu422tYYHwR1wXzifZghOAIt/V199tV7sveyyywILnWDvjnUQjLOxT2sW97AAb8zwBLuD91VwJPXmm296noQmD1+40tHgRQnaG1jkgPADmh3uvujVV18V7OCD/waoWWI3vwkwDYdnBCaN4A9o7NixWlhY6c9Cy5YtNSLTvxtezk9zzvDOd7+zYMGClJNzmL2AkzFn6N27t/65aNEivaC1++67O0+H/g4BgPFv0qVLF8/45WxWsFDjP/s8z6ZlfTDfz6F1xsooYpBxx6a4fBaCUwsyB8MCNgQc8P8FXyCXX355molSvJtgJz/mb9dee61gkxbrQCSO479ZyIBAArt33WGnnXaSjz76SPsBy8U7I55xBL+xH+cw/qNtMVQTsGk3XuygpYWAXdiY63mFSp+jezGxPWY7Z2BfGZx4kPEq+N22Xck62MYiyLcgczeuGQQhmX6NTd+f734njmsGFICkt5vY/oLdUwhAVq9e7ZtH7KhG8FNRhUoyXkIwicQCrl94+umnU/b7ndfAbn8uJrPOe5b7d9ilf//99/XksVevXoJOwATYtDdh4cKFejcVFrpgGoh1YMhk/sSuQZhbmjx5st51Bg0b45Axc8zsZ/FiZxz/ua+++OKLKQBxQJk0aZKuB5hgwIsS7DIbvxSOy1J+Go477rg04QeuweL96NGjBecwMcIuQwhIKv1ZMI7PM/X95pzp+/Pd72AsMeHSSy81Xz0/4dw2qgAEgpTNmzfr+8O8llcwkz6vc6V+rFDjP/u83LaUfD+Huc1t6d0t6LhjUzI+C8GoBZ2DvfPOO3qBGuYtMX8yGusmlYEDB+qx/1//+pfA3wMEIKwD0T4vwMiM8YaX89OcK8T4j/fMCRMm6OShrQMNHr/w8ccf680RfgvnfvHcx7/44gt9yG/sx8lyHv914UP+ZzNvdCeBZxsLkAiZNk1W+hzdzS3Kb9s5A/vKYNSDjlfB7pZ+FesgnUemX0HnbngeELhmkIlm+jmbvj/f/U4c1wwoAElvN7H9la1BQ7BhBCBejs1xHjurEbKpsWKyakxuOIGYCSYWor766itte93YnjXXQYqIUKuWt3U1c95cbz5h/78cAxw7IcyYMUN+8Ytf+BbxN7/5jT4H+8ion2x1gIuhYm5227tvbDj71YP7evw2u8i9zsXx2MqVKwXOsbBYjhc/aNrsuuuuOctqw4YN03wbOG8MQRVClDowdeS8L76X2rOABW5oc6CP2X///bUQA7a+vYJ5kfUTwOIFF23fvDhDAJLtWYjSH3nlEcfi9CyYftcscnjl2d3357PfAW84IEfATk+/RQkIeGG2CrsDYcPbjGFe+Xce82LvTAO7rCCMdwfj+M19vBx+G3Z+bSBX4z/7vNy2lnw9h+Xe5wWphTDjTpD7ua/J97PgTg+/vfo+r+vicizMHMyM/T169BA/h94QlEMAYjQKg9RBlGehFOZgcRv/x40bp98PMefGZhe/gHcetGeYwbzgggv8Lp1fFQcAAEAASURBVKtx3OsZMO0FY79fKOfx36/MmY7btBv3/WCzHfbk8b6z7777uk+nflf6HD0FIgdfbOcMQfrKKO+rXkXzela9rovLsTDjlU2eg9RBuY9XQbiFmbuZeQPXDIKQrb7Gpu/PZ7+TyzWDoHO2IGsGFIAEb1NFvbJdu3Y6/U8++cQzH+Y4dld5mQKZN2+eFlogMhYpM4Xf/e53mU4LnEtjdzbM3QwfPjztWuOEz737GzZhEfAguIMZENzHy+E36g2TQ6+AcpvOHS+FsGNvJvrZ6gAvF2eddZbe9YTBxBk2bNiQ+umsB5gdQvASbuH44sWL8VESAS9C55xzjkBzBoxvuOEGbXYpl5nHc/S3v/3N95Y2dYCbldOz8MQTT6QYQcB3+umnZ/Rxg12f2IFjnHR5wTVCu7p16+rT2Z4Fm/6olJ4FLPYjv2A2f/58z/4d5iYQ+vbtqz/z1e/g5jBVgucPebrxxhvFzzE3hDJHHHGEdoQK83Tw9YJgwx79Ivoy3BPPvJcABMfLNRRq/Gefl9sWlK/nsNz7vGy1EHbcyXY/r/P5eBZs+j6vvMXhWNg5mNH4CDP2Z6sDcLB5FkppDha38d+Yv4KZWZg08wv33HOPPPLII/LKK69oX3DGPKfNM9CpUyedTKYxPtM5vzyW83GbduPm8fbbb+tD8LFinhn3Nfhd6XN0Lya2x2znDNn6Spv3VZtn1bbc+Y4XdryyyU+2OsA9y328ysYt7NyNawbZiNY8b9P356vfQe6irhngHmb8CbqGHGTNgAIQkC2BMGzYMK0Wjt20eIEwk0mTdaOmCimpaSjmHD6NgASNwikZc14T9LvRMIGdfncwC/pwaOwMWLzCjmCY8dp5552dp7S9f+xgLcfw+9//3rdY2BVttHHuuuuuGnXqG1GdMHWAHQ0Y2I1GAuKYOsB3Zz0YYQi0dyBFdTouxrWzZs3CR+wD8g5TV3jhga+JW2+9tSjq7zZ1ALjl8ixgUDMConPPPVfg0DRb6Nmzp0ydOlWb2HM7z0Rc7FAy/QquDRJMPZh4zjjmWXA+BzhfSs8C+nqwGj9+vP477bTTnEXUzz/M7CEYU1P56neQhlkAgckSP+EHrgNjvDgj37Ajfcopp2jhhy37IUOGCNRooarr9B2DtBAwsS7XEJfx3zxrYcYd1Em59Hlh21e+nkNTD+Xa52XibDPuZLqf7TlTB2GeBdu+zzaP+YpnMwczG4EwJsMfoXtMRl6NA3SYiw0aTD2EfRZK5X0kTuM/nGEbzgcddFDGKsKYBQEINrxAawSbIRBsnoHBgwfLnXfeqf2KQOPb+BgzGcDuVaM1ZI5V+qdNu3EzM+sG3bt3d58K9dv2GUUipf6+GgqUujjfcwaOV8VbM0BbsH0WSmW8ytTebeZuXDPIRNT7nE3fn69+BzmMumaAe9i8Q2ZbM/C2U4TUGGJFAH474Dhw48aN2i8BnDiZAG2Ml19+Wf88/vjjzeG0T5giQYg6kcE9zC5jpPnGG29orQ68EMEsCuz6IZiFOP1D/Wdefh544AE9ITbHIQSA42OGcATw8mjMosBPBWxPImABGbuyEXbYYQfp2LGj/o7/TB3gWrfWyMMPP6yltKmLY/wFi6mYmGNnAPwPwNwSdoZ7/XlJi3NVNJs6QNqmHkr5WYCWEcxeIeBFF76BvPjjmHPHp7EjjDo0Jvn0TdR/uA7OT/HCjBdc08+Y836f5jqb/qhUngXTrz/zzDMpYTZ4QJsLzzsEyAMGDJA+ffr4YcrJcQhb4W8HIYg/qMMOO0xfi34ewnsE0/7DsoetcQj3McZgd6l5tk1b/PDDD/X9y/G/uIz/ldznxaldVUKf58XbPOs4F2bc8bpX1GM2z4Jt3xc1r7mObzMHw9hk2i20x93m/CD8eOyxx3RWzcagIPk297QZ/0tlDhaX8d8sZGDjUTYhVefOnVMmspzvGzbPQPv27QUaJwjw+WeEMPgNc6lXXXUVvjK4CERpNxA8GLNiUdcNojyjYeeJLgT8uZUAx6virxmgKqI8C6UyXnk9dLZzN64ZeNHMfixK35/97sGvyMWaAVIz84Ywz0C2NQNqgASvx6JfCRMi06dP1yrF2O0CIQM0KrAgBcEIOopddtnFM5+4DiHqRAb3wKIWXlRgMunPf/6z1ijBAhwW3xGwW9m9OIa8QViCfODlBnmHRBuTV9ir22OPPQROEhmCEYBqKvyGwNn0m2++qf+gJg5nwRBG1a9fXy6//PK0m0E9ExpCEJhBaAKzNDiGNrV8+XJtzgzH4hyw4IvFTwQslBvfKX55xoI6nGnmI9jUAfJRDs/Cs88+mxK6YVe+08GVmzV2cGDQQoAQF88/4l9//fVaEIeFe9QldoegHcKOKvoVL002973x26Y/KrVnAQIh7LjETsrzzjtPc8QLDZgtWLBA+2PColK+A4TcEL7D/jd2ZWYL8MkD1Vr0+1gEgUaILXsIdCHwvOaaa/TOUmiCYGEE4xD6BWiFYBHNqO1ny1upnY/D+F/JfV6c2ksl9HlevG3HHa97RT1m8yzY9n1R85rL+LZzMPBC/33GGWcITPKecMIJej7aoUMH/dsI1mFWF+NE0GDzLJTaHCwO4z/eMY2lgUMOOSRQ9UBoAdM7qG+86/Xv3996/D/zzDP1WI/3F4yFMPOB905oE+E7Nnvh/adcx/9AwF0XRWk3Zs0At0S/FSXYPKPl0FdGYZbruByvir9mgDq1eRZKbbzyaru2czeuGXjRzH4sSt+f/e7Br8jFmgFSs3kGsq0ZUAMkeD0W/Uo06LFjx+pdvphQQgiBxW8sFGIhGGZo/ALUHhGiTmRwD6R3++23y5577omfepcIhB8wh4KJMRYvjR1/fYH6D4ucWHRHg4STZwhDYLceE+K7775b8BLEEI4AXi7+9Kc/6QVjxIRJKJi1woIzdkT169evxg0hEMDOSdQhhGh4ocELLdTf3KZ1akSOwYEvv/xSaxrEICs6CzZ1UA7PgvE5YVMPf/jDH+RyJZzDAj7MGTz++ONaGActAQhPoY2EHe9Bg01/hHuX2rOAxSM8o3jG4ZwS3CD8gEnB2267TbDjMt/B7ABFPfk5unfmAXlFf4Mwbdo0vUCB77bsDzjgAIG5wKFDh+pFD7QZOGIdM2aMnHzyybh1qj/UP8rov7iM/5Xa58WpKVVKn+dmHmXccd8rF79tngXbvi8X+c3FPaLMwbBJB+M7+nE40P3f//6nf0P4AY1maIOHFeTbPAulOAcr9vg/YcIEPffGmI7xN0jAPMH4fnFqgdg8AzCBcdNNN+k5EDb64T0S94bA7P77709pxGMDDcM2ArbtxqwZYINikyZNtt3Q4pvNM4pkbNqJRfYqJgrHq+JXtc2zUIrjlZt0lLkb1wzcNIP9tu37g9092FW5WjOwfQYyrRkk1G7xZLBi8Ko4EcDLA4QgmOzhpQLOz4sRYOIGNn0xQcICHCbH2QIWrbC7BCpNZnKcLQ7P+xPAjmzsgoaqGdTSYf8vW4DQ4/PPP9ftx2kmK1s8nvcmYFMHuFOlPwtos0aDAf1YkEV17xqoPmrTH5Xas4AhG8JOvKBCcGxsymbiEtdzuWQPh50XX3yx1nJ86KGH4lrknOQrDuM/+7ycVGXkm1RCnxcZUp5vYPMs5LLvy3Px8nJ7lB/jGDZP4d0BC61Rg82zUGpzMI7/3q0EWiEwjYXNX/vuu6/3RRV8NC7txuYZrfS+MtfNluNVrona3c/mWSi18cqOjH8srhn4s/E7E5e+3y9/YY/n6hmgACQseV5PAiRAAiRAAiRQUALYDQgTF7BtCudm7nDFFVdoh+uHHnqoXHLJJe7T/E0CJEACJEACJFBiBKCtjvEdm+ZGjx5dwzzq/PnzBfa+sbAL05iwNMBAAiRAAiRAAiRQmQSyrRnQB0hltguWmgRIgARIgARKhgB2CMPXDPzEwKEuTKghwBn6+PHj9R9ML8JXCgMJkAAJkAAJkEDpE4CWOrSFYG0AJn6PO+64lBAEu0Gx0AHhB8xkUPhR+vXNEpAACZAACZBAFALZ1gyoARKFLuOSAAmQAAmQAAnkncDq1au1/e8lS5botLp27arNf8G27Lp167T5RWh+BHXQmvcMMwESIAESIAESIIHIBJ544gn529/+pu8D08nw/fXVV19pE6o4CB9Zt956qzRq1ChyWrwBCZAACZAACZBA6RLIumagbIPRB0jp1i9zTgIkQAIkQAIVQQC7PR955BEZN26cYHKD0L59e+nfv7/sv//+Mnjw4IrgwEKSAAmQAAmQQCUReOONN+TRRx+V2bNna42P+vXra21QjP8jR44UOEpnIAESIAESIAESIIFMawbUAGH7IAESIAESIAESKCkCa9euFTjHbNq0aUnlm5klARIgARIgARKwI1BVVSVwhtusWbOUKSy7OzEWCZAACZAACZBAuRNwrxlQAFLuNc7ykQAJkAAJkAAJkAAJkAAJkAAJkAAJkAAJkAAJkAAJkEAFEqhVgWVmkUmABEiABEiABEiABEiABEiABEiABEiABEiABEiABEiABMqcAAUgZV7BLB4JkAAJkAAJkAAJkAAJkAAJkAAJkAAJkAAJkAAJkAAJVCIBCkAqsdZZZhIgARIgARIgARIgARIgARIgARIgARIgARIgARIgARIocwIUgJR5BbN4JEACJEACJEACJEACJEACJEACJEACJEACJEACJEACJFCJBCgAqcRaZ5lJgARIgARIgARIgARIgARIgARIgARIgARIgARIgARIoMwJUABS5hXM4pEACZAACZAACZAACZAACZAACZAACZAACZAACZAACZBAJRKgAKQSa51lJgESIAESIAESIAESIAESIAESIAESIAESIAESIAESIIEyJ0ABSJlXMItHAiRAAiRAAiRAAiRAAiRAAiRAAiRAAiRAAiRAAiRAApVIgAKQSqx1lpkESIAESIAESIAESIAESIAESIAESIAESIAESIAESIAEypwABSBlXsEsHgmQAAmQAAmQAAmQAAmQAAmQAAmQAAmQAAmQAAmQAAlUIgEKQCqx1llmEiABEiABEiABEiABEiABEiABEiABEiABEiABEiABEihzAhSAlHkFs3gkQAIkQAIkQAIkQAIkQAIkQAIkQAIkQAIkQAIkQAIkUIkEKACpxFpnmUmABEiABEiABEiABEiABEiABEiABEiABEiABEiABEigzAnUKfPyVXTxzjjjDJkzZ05FM2DhSYAESIAE4k9g8ODBcuWVV8Y/oyWQw02bNsnBBx9cAjllFkmABEiABCqdwNlnny1HHXVUpWMoavkvvfRSmTRpUlHzwMRJgARIgARIIBuB3r17y913353tMt/zFID4oin9E0uXLpX169dLv379Sr8wLAEJkAAJkEBZEnjvvfdk+fLlZVm2YhQqmUzK4sWLpXv37tKxY8diZIFpkgAJkAAJkEBGAlu2bJGJEyfKt99+m/E6nsw/gWXLlsl3330nu+66a/4TYwokQAIkQAIkYEHg448/FqxxRwkUgEShVwJxu3XrJthZw0ACJEACJEACcSRw0UUXxTFbJZ8naNUcfvjhJV8OFoAESIAESKD8CKxbt04LQMqvZKVZotatW3PNoDSrjrkmARIggYogcN111wnmDlECfYBEoce4JEACJEACJEACJEACJEACJEACJEACJEACJEACJEACJEACsSRAAUgsq4WZIgESIAESIAESIAESIAESIAESIAESIAESIAESIAESIAESiEKAApAo9BiXBEiABEiABEiABEiABEiABEiABEiABEiABEiABEiABEgglgQoAIlltTBTJEACJEACJEACJEACJEACJEACJEACJEACJEACJEACJEACUQhQABKFHuOSAAmQAAmQAAmQAAmQAAmQAAmQAAmQAAmQAAmQAAmQAAnEkgAFILGsFmaKBEiABEiABEiABEiABEiABEiABEiABEiABEiABEiABEggCgEKQKLQY1wSIAESIAESIAESIAESIAESIAESIAESIAESIAESIAESIIFYEqAAJJbVwkyRAAmQAAmQAAmQAAmQAAmQAAmQAAmQAAmQAAmQAAmQAAlEIUABSBR6jEsCJEACJEACJEACJEACJEACJEACJEACJEACJEACJEACJBBLAhSAxLJamCkSIAESIAESIAESIAESIAESIAESIAESIAESIAESIAESIIEoBCgAiUKPcUmABEiABEiABEiABEiABEiABEiABEiABEiABEiABEiABGJJgAKQWFYLM0UCJEACJEACJEACJEACJEACJEACJEACJEACJEACJEACJBCFQJ0okRmXBEggfwRWrFghL730kk7gmGOOkQYNGvgm9sknn8h7772nz3fu3Fl+8pOfyLPPPqt/H3LIIdKmTRvPuHPnzpVJkybpc3379pXddtvN87p169bJk08+mfV+TzzxhKxfv15at24thx56qOe9zMH/+7//k2QyaX5m/ezXr58uFy585513ZNasWdKuXTsZOnRoxrjff/+9PPPMM/qaww8/XJo3b66/h+HrTGDDhg3y+OOP60MHH3ywtG3b1nm6xveJEyfKvHnzpFOnTrLffvvVOO934O2335bPP/9ctt9+e0H9JxIJv0vFmacjjjhCmjRp4nstTgStJ5QT9w4T6tatKyeccIJvlKBp4wa2deSbOE+QAAmQAAnkncBrr70mixcvlp49e8pee+0VOL3x48fLkiVLpFevXjJw4MBUvP/973+ycOFC/bthw4Zy9NFHp875fVm1apW88MILqdMnnXRSahz94Ycf5Omnn06dc37BWFunTh1p3Lix9O7dW5fBed7v+zfffCPTp0/X4z3GbsybdthhB+nevbuepzRt2tQvqp6HYT7mFWrXri3bbbednmtgjpZpLmjiR8mLuQc/SYAESIAEKodArsdZrC9EGdec77ZR3rdzXS6vFvHZZ5/J1KlT9akDDzxQ2rdv73VZ6pjtHCl1g61fwqabr7WFZcuWyeuvv67naV9//bWeQ3Xr1k3Pf7C+lI2Hs1xhy+SMy+8kEIQABSBBKPEaEigCASz+/vOf/9QpDxs2zPelFy/co0eP1oIHvGjfcMMNggUCCEDWrFkjLVq0kMMOO8yzBC+++KI8//zz+hwEDH4CEAhYkBcsChx77LGe95o9e7bcd999+lytWrVk9913l1atWnlei4MPPfSQ7zmvE8cdd1xKADJlyhR57rnnZJdddskqAAEDw3HvvfdOE4CY45n4uvMCAY+Jh/SzCUAw2Xj11Vdl8ODBoQQgb731lmCChAAhiF8d4jwmiSZP+++/f0YBSJh6euyxx3QbQhpBAxZn/AQgYdJGekGfgaB543UkQAIkQAL5J4CxCxsVsBEirADk3XfflZ/97Gc1BCBmswZyj3tme6FGHsy4iDgnnniiQJiAAAGI85w+6PMfXuJPO+002WOPPXyuED3G33HHHfq+zotmzJihf95///0yfPhwfR/Mo9wBZfvvf//rPlzjd/369eWnP/2p/P73v9dCkRoXqAOYb0TJi9c9eYwESIAESKC8CUBQkMtxNuq4lqv37VyXy6sVYFMn1iYQsAHh3HPP9bosdcx2jpS6wdYvYdPN9doCNprcfPPNKeGPM3/Tpk3TPzHvOvXUU/X6EdaHsoWwZcp2P54nATeBmrNw9xX8TQIkEFsCTuEHdkxed911qcXvAQMGCAa6jz76yHfxHIOT2e346aefCrQlGjVqVKO85iUeQhIsxnsF8/IOrYylS5dq7ZWTTz7Z61J97Mgjj/Q9Z05gFyXKiJBp96S5vlw/7733Xi1QyiZsCVL+MPUEoQsmoM6wevXqlGAGu1ywS9YZsFPVL4RJ2+8ePE4CJEACJFDZBCZMmCDHH398RghvvPFGxvPmJAQKRjPUHNu0aZNexJg8ebLMnz9frrjiCrn11ltraINs3LhRrr32Wj3XQlzMw7DRokePHnquBC0YCCQwh4LGCXY2XnnllTXGTZMuNEbcAqOqqio9Ds+cOVPvrsQ4inQvueQSE01/5jovaTfnDxIgARIggYoikKtxNsq4lg/guSqXydvKlSv1hg9Y28DGPWiynn766b7rJSZe1M+o6UZdW8B85tJLL9VzJawlDRkyRGvNYtMIhB6wfvHBBx8I1prGjh0r2NyCdSqzEcWr/FHL5HVPHiMBNwEKQNxE+JsESoTAhx9+qDU/sPsf6oXXXHNNmvACZrAgAIH2hleAOYmvvvpKdtxxRx0P94MZrX333bfG5UYAgnt6Bbx4YzcDJPtnn322zhfMdzl3XLrjnXXWWe5Dab9hBgO7HBH69+8fyORF2g3K6AdMadx0001auyeTKaxsRQ5bT7/+9a9r3HLBggUpAQjqF6a9goSwaQe5J68hARIgARKoHAJmgwWEG5kEIJg/4OUcAnpogWYK0C6F4MIrwNQmhB8w6fC3v/1Nbr/99rTLYBoU8yyYfsR4edRRR+l5kLnoxz/+sdaCgRnOu+66Sz7++GMtSPnzn/9sLkn77Nq1q/jNjSCUgZYttHthauKggw5K09rNdV7SMsYfJEACJEACFUEg1+NslHEtl8BzXS6TN2xywEaFffbZR2+YwFoK1kQyWW4wcaN8Rk03ytoC4l511VVa+AGuF110kfzoRz9KKw7WjDC/evnll/XcCcIQCJ8ymQOPWqa0DPAHCfgQyK6H5BORh0mABIpHwCn82HnnneX6669PE34gZ7vuuqvOIIQc2JHgDkY1EfGN6SuYrHAHLFxjEQDBXOe+BmaeYFJip5120mYizC4Iow7qvj7bbyxYYHfjt99+q/2J/OUvf9Hmt7LFK8fz2EmBgImDMVdmW85c11OYfBQz7TD55LUkQAIkQALxJADTmtBChV1xCDn8gtH+wI7EKKFPnz4C32EIMOGI+ZAJsHn96KOP6p/QdoWvLj/zDhCM/PznP9fXvvnmmwLfYGEDhCwwxQUzWAgQpphQ6LyYdPlJAiRAAiRQXgQKOc5mGtdyTTVf5TLWDXB/aJQiwEx3vkOUdKOuLTz44IPa2gesPmANyi38cJYdplDN/Mf4UHWed36PUibnffidBDIRoAAkEx2eI4EYEnAKPyCQgOaHl1kq2Mc2JpO8tECMAAQSeiPYgHqiO8DswubNm7VpLTg09QqQ7iPARjY0FKJMALCL4uqrr5ZFixZpG9djxoypYZ7CKw/legyTCtgOR8DuT5gXsw25rKeweShm2mHzyutJgARIgATiR6BevXoyaNAgnTEIEvwCbH5jYQXmqKIG+PpCwDzoyy+/TN3ugQce0P63MNeC8CNb+N3vfqc3ieA6p3P2bPGc57HYYBYaYCLUhGLkxaTNTxIgARIggfIhUOhx1m9cyzXRfJQLZsaxXoGNCRibsekCfr4wPnutveSqTFHTjbK2AG3UV155RRcFPj+z+WPDhZgjdezYUZvIgrl1rxC1TF735DES8CJAAYgXFR4jgZgScAo/Bg4cKBAOYED3C+bF3blTENdiFyN8a2CBABogsFfdrFkzge1F50s1rsWAhACNEi/zS9AwgXYCglFrhG8IBKiBZtqlqS9y/QdnoUYQc8EFF9Swue26vCJ+YtcnbKjCHwdMYSWTydDlznU9hclAMdMOk09eSwIkQAIkEG8CZoOFnwAEZhrhtwO7Mb18moUtHTRRTWjdurX5mlrcGDZsmJ5LpU74fIHda2NGFHMj+NOyCd99952O1qpVq1R0s9BS6LykMsAvJEACJEACZUOg0OOs17iWD5i5LpfRWID5KwhyMOfYc889ddajWm3IVP5cpGu7toA1GiPEwFpUkID5CrRGzj//fN95WS7KFCQvvIYEKABhGyCBEiHgFH50795dLr/8cj3YZsq+edl2C0Ag/IAQBDsAIECBYMNc6zaDZZyQYzHBK5hdALB1bXYBIH/wLYIQZqcjzFYY9chjjz1WDjjgAK8kK+4YNHwuvPBCXW7Uh41qbS7rKWwFFDPtsHnl9SRAAiRAAvElAI3Vhg0b+prBgvYHgtmQEaUk2GwA5+UIMO3ZtGlT/R3zJ5idQoD966DBaNFC09WpTRI0PuaBMMWF0Lt3b/1ZrLzoxPkfCZAACZBA2REo5DjrNa7lC2guy7V27VoxGzHgk8uEQw45RH/FOSPYMedy8ZmrdG3XFswcBCY/u3TpkosiSa7KlJPM8CZlT4ACkLKvYhawHAg4hR8oD7Q0jGAiU/kGDBigT8+bN0/gsMoEY/7KKdQw3805XAuTD59++qmOZgQk5h74xEu8Wdx2Dv44d/DBB+NDINHHC3q2gDJBuwEBE5Tf/OY32aJU1HnUpbGhOXbs2FCaNbmsp7DQi5l22LzyehIgARIggXgTcJq2wqYJd4AABOYo9tprL/cpz9+LFy/WcyrMQczf+++/Ly+++KL89re/Fcy/ELBb0gRothpNzDACELMxBPfx8s0GX2omD+YTPtjgQ+vOO+/UvtEQF/a7jaZtvvKCdBhIgARIgAQqj0Aux1mbcS1fxHNZLgg4YJkB5sZhTcMEmAOHVQ2Yiho3bpw5nLPPXKZrs7Zg5i4QfkDrJRchl2XKRX54j/ImUKe8i8fSkUB5ELjhhhu0sOFnP/uZfPHFF9r0wrXXXitYCG/evLlvIXEO2hh4kcZLtDGJZYQcRuiBGxgBB7RFMKBjAeGzzz7TNq4xyDnNLZgEYfpq+fLl+tp9993XHNaf+++/v9x7773azMOECRNSL+tpF239AafncHSOdKFFMnr0aIG5CIZ0AhAKQUMHfkBuvvlmLTDyMkuWHqvagXou6sl93yC/c9VGgqTFa0iABEiABMqfAMxYYPMF5hYjR45MFXjOnDkCgQbmH8ZZeOqkzxf4HMsUsGAyYsSINI0SjKcmtGjRwnzN+tmyZcvUNc5NKeYgTI6efvrp5qfnJ4Qoo0aNSs2R8pUXz8R5kARIgARIoCII5GqctRnX8gk4V+Uyvi2HDh2aZiIc6xfYoPDUU09pKxjwfxHkXT1omXOdbti1BWP+yjmfcef9l7/8pa+ZT/gNgZUPZ8h1mZz35ncScBOgAMRNhL9JIIYEsIseu//PPvtsgT8FvCDDLjWEINdff33GgRW+OyAAgWADAhDEX7hwoRZodO3aNVVaCEvwYj137lxtYgEmrWbMmKHPQyPDK5gBq2/fvp4aCX369NHpwmST2a3ovg/KhgUILOpDHRN+TRo3buy+LO031C4RzA7MtJOuH0GucUXJ+DPsJAblQ3DGmzx5snz99dc10mnQoIEvJ1xs1FXhGwUaQP/5z3/kiCOOqHEf94Fc1JP7nkF/FzPtoHnkdSRAAiRAAqVDAPOaJk2a6PkKBB4dOnTQmbcxf4WdmhBymICxGvMh+N3CHzaeGPOe5hpjCgu/MZZ7bRAx1zo/Mf8ywWvxAPlAfpwBZkqxwxR//fr1Eyy2mDkQrstXXpx54HcSIAESIIHKIpCrcdZmXANp53tzEPJe79te8XJRLpiwnDlzpr49/KjC0oYzGHOXmJ9Ao9RsMnVeY/M9H+mGXVswc5dvvvnGtwgw/YXNrV5hw4YNaYfzUaa0BPiDBFwEKABxAeFPEogjAeweOPPMM3XWYG4BgpAbb7xRD6qPPfaYQJruFzDQYxeC8QNiHIx7CTVwDAIQmL1yCkC8Bm4MbBMnTtTJYnA/44wz/LKgJwkQwkAbxR0eeOCBlNPzP/3pT+IUyrivNb8hKEDw2kFprjGfTgemJp45Z/PpvEeQ9I39T2e8f//739pBvDt92Bj3ExSZa6FmC6EH7vH3v/9doGqbydFrrurJpB/ms5hph8knryUBEiABEigdAthhuffee8tLL72kbXBDCwSbHWASCxsonNqt2Up1zTXXSK9evbJdlnYewggTsKFkp512Mj8zfsJclQlOh+rmGOZaV111lfkZ6DNfeQmUOC8iARIgARIoSwK5GmdtxjUAdb43275ve1VMLsplHHbj/ldccYVXMqljcIbutY6SuiDEl3ylG2ZtAWsVCNjQAVPpderUXE6+++67teUSZ9HAyS0owvl8lcmZNr+TgJNAzRbrPMvvJEACsSAAAYgzwL/GlClT5K233pJ//OMfWliBnYFeAY7OMTjBBBYWCIz5Kz8BCAQq2NWAnRT4xM4Np21Lk8Zrr72m7VvCGSnS8AtQfYX9T0wAzj333LTLYPMR6SGcfPLJMnjw4LTzfj+MhohRw/S7DsdXrVqVOp1JUJC6KMsXsIRpDZjr8tvd4LzFypUr9U9wMgG7RTBpcIdM5syc10JdderUqVprBoKwyy+/3Hk67Xsu6inthiF+FDPtENnkpSRAAiRAAiVGAGYsnAKQTz75RJvkHDZsmOcLeS6LBy0NOCGHmVBoyrp9oPmlBZOQCBB+BNns4Xcf5/E45cWZL34nARIgARIobQLFHGdz8b7tRz9KubZs2SKvvvqqvjXmAX7v7tiAibWXSZMmaZ9fQTVF/fKc73SDri1gg8l9992n13awARYbMd0B2rPu4NS0NefyXSaTDj9JwEmAAhAnDX4ngRIicP7552sBBRbYYUIKg5HXAj9UG2GiCi/pixYtEggkYD7BazcChChY3IcGCHyNQHABDRKYYHAHI7E/9NBDU9op7mvwG1oKEHKMHz9em+5CfhCgEYLFe4RBgwbJSSedpL8H+a9jx476MuymhBDEq9zmPvPnz9dfMUHJdJ25Psgn0jemwg444ADfKNixAtNeCPCjYkI2G9/mOr9P1NEf//hH+cMf/qDr89lnn/W7NLWzwraefG8c4ETUNhIgCV5CAiRAAiRQgQSwMQOL/9hRCDMT0P5A2G+//fRnvv/D2A8BCHyRQCvT6eDcK23MBaC5iQAfJWHNe3jd0xyLU15MnvhJAiRAAiRQ2gSKPc5Gfd/2ox+lXNiACPNP0CSBBqnTDKUzPaxPwNcFnKFjswY2ekYJ+U436NpCt27dUibTH3nkEb2eBBY2Id9lsskT45Q/gWpD+uVfTpaQBMqOAOxfX3TRRbpccIJ50003+ZbROD/Hi/rq1av1zkWjReGMBOn8gAEDtNaEsaXtJSiBo1EIABAyCQBwHtoqCBAGQAiCAM0J4/QcuyAvvvjiUIsBMM8FIQ40Wu688059T6//YGcSfjIQvLRYvOIEOQahEAImNF7qnOYeL7zwgtYUwe9cpo/7gcGRRx6Jr/Loo4/qT/d/UevJfb8wv4uZdph88loSIAESIIHSI4AX7n322UdnHM7QoRELh+S5Hmv9yBx22GGCxRnMQ/7617+KMXfpdf3atWvllltu0QshmLsdffTRXpdZH4tTXqwLwYgkQAIkQAKxIlDscTZf79tRymU290HzwU/4gUrEpsshQ4bo+nzxxRcF2g5RQiHSDbK2gDKcdtppuijQvIW5q2xlmz17ttbQdZe/EGVyp8nfJEABCNsACZQwAQgnzIv022+/nVrsdxfJTCCwII/gZf7KxDHnYLLK71ozYEGrwTj6MvHdn506dZL+/fvrw+ae2DGB3ZAQwkD4gYETOyUy/WEBwQSYk4JGAwLUUO+44w6tsYKFCAR8Qu0UWhJQQYWwJJOfFGi6ZErbbXv08MMPl+22204LdS655BJtjgzxTcD12BXx4IMP6kOYAIFDrsOvf/1r7ZzVOH5z3z9qPbnvF+Z3rtMOW0dh8sprSYAESIAEck8Aph4zja04l+3FOVOuYMYC4cknnxRow+677756vNcH8/wf5gCjRo3ScwG83GNBAKZJneXB2Dx9+nTtIw2mIhAuuOACLajJZfbilJdclov3IgESIAESKC6BYo6z+XzftikXND8wziMMHTo0a8WYtQrMT0w8Z6Sgc6Rcp+vMg/t7trUFXI/1pxEjRuio0Gz9/e9/L1hjWrBggV6DwQlsdoXZzxtuuEF+97vf6c21EDx16NBBxytkmXSC/I8EthKgCSw2BRIocQIYqN577z0tALjnnnu0Pw63s/E+ffpoZ2Jmkd4IObyKbs7hWpiNct9r48aNAt8OCEEGf1yHCQCcsMPsFUxwGT8kGBwzOU9HXBOgcjl27FjzUy82QAsFJigw+OIPuy2QZzjmgsopAoQf55xzjsDvhl8Aw0wBA/3111+fugSO6OHPBLs+Mam59NJLtQYLBnUs1GNQNwFmMTAxyEcw6qowh+YOUesJuzr8/Mq403L/zkfaYevInSf+JgESIAESKCwBbFAwtrL9Ur7tttusxxpsrmjZsqUeh3F/mJYqZIDzc2h2XHbZZam5ADRpMW/Ciz7mPPAXhoD5CQQme+21V16yGKe85KWAvCkJkAAJkEDBCRRznM3n+7ZNucaNG6d9pGIj5sCBA7PWBaxqwB8G1iWee+65Gr5Og86RsIaCDRW5SjdTxjOtLTjjYdMH/Jnde++9ei0G6zEI2NyKfKLMzoD1JQhCOnfurA/nmqUzLX4ngUwEqAGSiQ7PkUAJEMDOP2gh4KUbi/5XXnml1kxwZh0v4sYsBF7CIRDxCzDp0LZtW30aC/9uO9UTJ07UOzpxPJv5K5MGzFQY3x9GC8Wcs/1EOW699VY55ZRTBBMkBAhtFi5cqDkgf3vuuafcfPPNgh0kuQ4w7YX0sZgBR23QOoGPFSP8wKIM7H3iGj8HabnIExzQG1NYzvtFrSejreO8Z9DvxUw7aB55HQmQAAmQQGkTwAYHYwYL8wAIAQod4AQVPthOPfVULYzBPAwLATNnztTCD/gpwU5JXJMv4Ycpc5zyYvLETxIgARIggdIlUOxxNl/v2zblMtYNoG2K9ZdsAWsRxhQ4NqvCX5lNKHS6fmsL7rzD/xnmNvB1YtY6sLnVCD/atGmjBUVYm7ruuutSwg/cp9BlcuedvyuXQEIt2lXbjKlcBmVb8uHDh2sprPETUbYFZcFIQBFYtmyZVq+EqSzYAceuBAhJChGQJvywrFq1SjuMb9WqleAPgicGEiCBzAQwRnVVvoCwi4ghOgFoYOHl5aSTTsqL8Dd6DnkHEihPAnilwjwAL//YrYmX/2LNBeKUl/KsbZYqKgGYi8UmJmhGQYDIUDwC2M2NDWRObffi5YYpk4A3Ab5ve3OJw1HMeTD/WbFihd6Iivc6L3+zccgr81C6BCBIw9wBll9sA01g2ZJjPBIggVgRgNaK0VwpdMYaNGigF3Ax2DOQAAmQAAmQAAlUHgHs9oT2J/6KHeKUl2KzYPokQAIkQAKlT4Dv2/GtQ2jUmA2g8c0lc0YCyjw+IZAACZAACZAACZAACZAACZAACZAACZAACZAACZAACZAACZBAuRGgAKTcapTlIQESIAESIAESIAESIAESIAESIAESIAESIAESIAESIAESoAYI2wAJkAAJkAAJkAAJkAAJkAAJkAAJkAAJkAAJkAAJkAAJkED5EaAGSPnVKUtEAiRAAiRAAiRAAiRAAiRAAiRAAiRAAiRAAiRAAiRAAhVPoGydoE+fPl02b97sW8ENGzaUPn36eJ6fNm2azJ49WzZu3Cj9+vXTf7g+U1ixYoVMmTJFlixZIu3bt5f+/ftLly5dBE4IMwWbtDLdj+dIgARIgARIgARIgARIgARIgARIgARIgARIgARIgARIgAREylIA8sMPP8jZZ5+dsX4h/Bg7dmzaNRBijB49WmbOnJl2vH79+nL11VfLHnvskXbc/HjqqafknnvukQ0bNphD+nPQoEEyZswYqVevXtpx/LBNq8aNeIAESIAESIAESIAESIAESIAESIAESIAESIAESIAESIAESKAGgbIUgMydO1cXFIILaGF4BfdxCC8uvPBCmTdvnvTs2VOOPfZYadq0qbz11lvywgsvyKhRo+Taa6+VgQMHpt3ulVdekdtuu01reowcOVJ23XVXWbx4sTz++OMyadIkfc9bb71VateunYpnm1bqBvxCAiRAAiRAAiRAAiRAAiRAAiRAAiRAAiRAAiRAAiRAAiSQkUBZCkDmzJmjCw1hxZVXXpkRgDn53HPPaeFHp06d5I477pAGDRroU9DiaNeundYWue+++9IEIDCRddddd+nrIDwZPny4uZ3ss88+cuaZZ8r/s3cVcHIUWf/1zKxLdiMbdyVESZCE4J4AhxwEOOQIFjS4BA/uwbkPDwTXQ0OQcBBD4u6um81mfXZnur/3r57q6Zkd60nY7C71fr+Z7i6vf1VXV9V79d6cOXNo+vTpNGzYMMsvmbysyOpGIaAQUAgoBBQCCgGFgEJAIaAQUAgoBBQCCgGFgEJAIaAQUAgoBBQCCoG4CDRKI+iSARLNxkckVD7++GPhfNJJJ1nMDxlu5MiRlJGRQUh3wYIF0pmmTJlCRUVFlJOTQyeccILljpvmzZsT0gJ98skn4ir/kslLxlVXhYBCQCGgEFAIKAQUAgoBhYBCQCGgEFAIKAQUAgoBhYBCQCGgEFAIKATiI9CoGSA9e/aMjwCHABMDaqtAxxxzjLja/2DD45BDDhFOP/zwg+U1b948cX/EEUdQSkqK5S5vjj76aHELQ+clJSXiPtm8ZJrqqhBQCCgEFAIKAYWAQkAhoBBQCCgEFAIKAYWAQkAhoBBQCCgEFAIKAYVAfAQanQosn89Hq1evFjWHLQ+on1qyZIkwUN61a1dho6NZs2YhyMAfBLVXOLkRiTp06CCcV61aZXnLeNLP8gjctG3bVtj+8Pv9okz9+/cXZYG307zC0070GQwX2CJRpBBQCCgEFAIKgfqIQFlZWX0sVoMv05o1a9T3v8G3oqqAQkAhoBBonAhAlbSi+oNAeXm5mjPUn+ZQJVEIKAQUAgqBMAR27txJsPO9O9ToGCBY8IMJkpqaSmPGjBF2PewAgfFwzTXX0IgRIyxnAAnKy8uz3MJvoOYKtH37dstLxoOx9GiEeMXFxVY8GcdpXpHSnz17Nn399deRvIRbTU0NgWEDI+yKFAIKAYWAQkAhoBD4+yDwyy+/EH6KFAIKAYWAQkAhoBBQCMRCYNu2bWrPIBZAyk8hoBBQCCgE9joC++yzz26VodExQKT9D0iVgPFw+umnU+/evWnHjh00efJkYcfj4YcfJk3TaPjw4QK8iooKcc3NzY0KpvSrqqqywsh4iTBAZDwZR6ZnJWa7kX4yjs0r5HbZsmU0YcKEEDf7Q79+/YQBd7ubulcIKAQUAgoBhUB9QyCWUEB9K2tDKA9OoIaTruti7oP5T6KEOJJcrsS1phqGQfg5iYN86jqerJ/TctZlPJkX8EHbOW0/p3GQD/Ksq3h13ebJ5CfjABuQk/4i289JHOSxN+LVVZvL+jnNT2KC+E7wlO3nND8Zz0leKFtdx5O4OC1nMvFk3VBPp3hGyy8rKwvJKdqLCEADRvi8IVp7xSqmjIMwyfQPp3GQD/Ksq3iy/zt91+oynswL2ICclFW2n5M4yGNvxKurNpf1c5qfxATxneAp289JHOTRUOJJXJzWL5l4EhPgk0z7OY2DfFDO+h5P4uK0nDJesm0HfJzEjZZfy5YtkVTS1OgYIGAatGrVijCZeuyxx6hFixYWOGeccQY98MAD9P3339Nzzz1HQ4YMofz8fJJHcHE6JBrBCDoIpyokyXsn8ZLNS+bp5FpaWipOwwwaNMhJNBVWIaAQUAgoBBQCdYbA1KlTCd8rRXsOAdg169OnD0EVKAgTcq/XS7Bp5mTyWVlZaRVKzoMshxg3OImLORKOKWOCnSjJeE7yQtrIC3GdxsOcDNg4PU4NLEHA0wlhjgr8cUo5UUIZoUoVhHhutzvRqIT2g406jyfx6T4WHCin03iyjzkto4zntG/KvlIXfQz4y/k72s9JuzeEPoYOhTZH34pk0zBWh0MfQ/9yEi/ZPoYyIi7ISbsn28dkuzvJC2VLtm82hHFMlhH1dDpGhI9/SOvLL78MWVsjXUV1jwDmYFBHeuSRR1qZh7eX5RHjBt9GvG8gp2P67nyv6uq7I8cEp3VLdkyQ8ZzMbWQZ0QYY053ON9B+9XlOhHol892R8ZyOW8l+r1BGSU7aL9nvlewryX6vnJQR9ZLfAqfx6nJOJMuI8jpt94YwJ5J9pa7HPyd9TJYRbeB0/izbz97HYNpBalRCmslQ4iuiZFLfC3FOPfVUwi8SYYJ+3XXX0a+//io2W/7880+CoXJpEySWHnLpZ2d2NG3alDZv3iwmDJHyg1t4vGTzipT+4MGDady4cZG8hNs777xDsE/y0EMPWWF27dolJiROPmyoAz6moOzs7IQX34iDuOi0Tj6+GMChhxRYO1lQYUDFx8ZJGVEnTNYwyEFdmZONIcRB3FgngJB+OKGMeKHlSZ9w/0jPsozwA5b2gSBSeLsb2gAbUE4lrEpKSsSi1t7n7elGu0cfc1pGTC6QHyaUTvpmXfYxWUbUG3g6aT/ZN+tzH0O98N7hQyVV/sEtEZLjHN49J4QFF945J30Tp+jw/oCcjBGy/Zz2MeCBcjodx2TfdFJG1Al1Qx2djmO728fQnxPdqJZlRHnxXXXafhjj7e/PyJEjHY29yFdRfASg6nPUqFEiIPoHTsJi3oJ3IBHCO7NlyxYRFH0DwiWJEvowvgUFBQUJzxmQNsYSvG/IK9H+iHjIC99WJ2VEPEyi0R/twjJwj0fAEiTndPHCS3+oUcU7A+GbRAllxHwDhHiJfiNl+2E8dzI2Y+yCKhTMbZx8/zEuFBYWOioj6oT5DezVAUsnc8W67GPAXy648P7gPUqUcBod7x/eBSeEPoY2jGabMFpayfQxpLV161bRt5zOabEOQv9yMm/AdxX54Tvg5PuBOIgLggRgonP2ZPsYxhS0H8YHvLeJEuZSmNM6KSPSRhzEbd26daJZiXDJ9jG8d8DTSR+TZUTGTtsP4wrecXniE+M9GCCK6gcCOAECLRmSwttLuse6ok/hfQMlM99w+r3C9xtjHvqUk7VxMnMi1El+C/DOONmj2N3vlZMxQZYR5cV8wel8o77PiVAvzE0xP7GvJeAei+p6ToQyIk+Qkzmt/F7VdR9zUkbUCd8C9Gun8+5kv1fJzLt353u1N+ZE9X3encycSK4N0GcwZjqdb4T3scsuu8yajyPNZCjx2VwyqdfDOBgou3TpQosWLbKMpcuGwEsSjaSffRGJeJj4S79IcbGQB8l4yeYVKW0YdccvGn344Ydi48G+gMUmATqf3S1afOmOjocFMQgf0kQ/+PiAYnKLxaLTSQkWAMgr0Y0alA2bJXgxnZQR8fBxwmQBmCS6mEI8YIKPlBMsEQ8DAbBxEk+WEfGTaT/Uy0l+yAdthwWf03h4H5yWEfVDPCyMnOQn+5jTeJj4Ou1jsozABuSknAiPvon3wIn0LhamddXHUEbk5bRvyrrh6hQTtIHTPoYy4h0CYXzA+54IyfZz2lfwnmMcdxoPZZTjX6JlRD1QP4y5TscxxN3dPpbohjPGS5QR5LT98O6hX9v7CsYnJ2OvyFj9KQQUAgoBhYBCQCGgEFAIKAQUAgoBhYBCQCGgEEgAgcQVOieQWEMJIqWUsNEEkhJ8iTAy7BJc8ZgZ2OSRDBAZL9m8Ggq2qpwKAYWAQkAhoBBQCCgEFAIKAYWAQkAhoBBQCCgEFAIKAYWAQkAhoBCoDwg0OgbI008/TTfddBNNnz49Kr7QjQ3q2LGjuOKIMqSyIdG6evVq4Rb+N3/+fOEEg+qS5HHEhQsXSqeQq3SHlHLnzp2FX7J5hSSsHhQCCgGFgEJAIaAQUAgoBBQCCgGFgEJAIaAQUAgoBBQCCgGFgEJAIaAQiIlAo2OAQCXVjBkz6JtvvolY8Xnz5tGGDRuEuo3+/fuLMFDFccQRR4h7GEgPJ+iznDVrlnDef//9Le/hw4eLexhwlepALE++mTx5sniEEXKpOzbZvOzpqnuFgEJAIaAQUAgoBBQCCgGFgEJAIaAQUAgoBBQCCgGFgEJAIaAQUAgoBGIj0OgYIMcdd5yo8U8//UT42WnTpk30yCOPCKcTTzxRGAiX/meddZa4/eSTT0ie3IAD9Lg/9thjQmf5gAEDqFevXjKKOEEydOhQYdzwySeftOxkIAAMrEsmjExbRpTPTvKScdVVIaAQUAgoBBQCCgGFgEJAIaAQUAgoBBQCCgGFgEJAIaAQUAgoBBQCCoH4CDQ6I+g4yTFixAj66quv6K677qKDDjqIevToIYyVy5MaAwcOpNGjR4eg07NnTzr22GPpu+++o2uvvZbA2GjRooU4TbJ27VqC8XSo1gqnUaNG0dy5c2nSpEm0YsUKwgkRnEKBCi4Yez3ttNMI+dkp2bzsaah7hYBCQCGgEFAIKAQUAgoBhYBCQCGgEFAIKAQUAgoBhYBCQCGgEFAIKASiI9DoGCCo6s0330z77LMPvfLKK4KBAZVYoLy8PPrHP/5Bl156qaWSSngE/u644w5xquPtt9+mH3/80fKCqiwwRTp06GC5yRswM15++WUaN24cLVmyhFauXCm8oOrq/PPPp/POO08GDbkmk1dIAupBIaAQUAgoBBQCCgGFgEJAIaAQUAgoBBQCCgGFgEJAIaAQUAgoBBQCCoGoCDRKBojL5RKMjpNPPpm2bt0qTmTAYHmrVq2iAgEPTdMspsX69etpx44d1LZtWyooKIgZr3379oIJUlZWJhggWVlZBDcYP49GyeYVLT3lrhBQCCgEFAIKAYWAQkAhoBBQCCgEFAIKAYWAQkAhoBBQCCgEFAIKAYVAEIFGyQCR1QOTAUyPeIwPGV5eEQ+nPSKd+JBhIl2zs7NJGlaP5B/JLdm8IqWl3BQCCgGFgEJAIaAQUAgoBBQCCgGFgEJAIaAQUAgoBBQCCgGFgEJAIaAQMBFodEbQVcMqBBQCCgGFgEJAIaAQUAgoBBQCCgGFgEJAIaAQUAgoBBQCCgGFgEJAIaAQUAwQ1QcUAgqBvyUChmH8LeutKq0QUAgoBBQCCgGFgEJAIaAQUAgoBBQCCgGFQGwE1J5BbHyUr0KgISGgGCANqbVUWRUCCoE9hkB1dTXpur7H0lMJKQQUAgoBhYBCQCFQ/xGoqamp/4VUJVQIKAQUAgoBhYBCYK8j4Pf793oZVAEUAgqBPYOAYoDsGRxVKgoBhUADQwDSHFVVVQ2s1Kq4CgGFgEJAIaAQUAjsDgJggCiJzt1BUMVVCCgEFAIKAYXA3wMBCEwqJsjfo61VLRs/AooB0vjbWNVQIaAQiIAAJjM+n49wEkSRQkAhoBBQCCgEFAJ/DwTA/FCnQP4eba1qqRBQCCgEFAIKgd1BAHMG7BkoUggoBBo+AooB0vDbUNVAIaAQSAIBKf2JUyDyPolkVBSFgEJAIaAQUAgoBBoQAooB0oAaSxVVIaAQUAgoBBQCexEBNWfYi+CrrBUCexgBzx5OTyWnENjrCFRvqaIVd8wNKUfByHbUbHirELd4D+vHr6Cy2cVWsJbntKemx7W0nvfGzZYbV5Jbd1NOzzzqfM8+IUVYPmYu+YprKKV5GnV7om+In3oIIuDdVElbv9hAxbO2UMnmTeTJTaWsXjmUN7AZNT2+JWluLRjYwd3KmxdQ2dxd1OXB3pQzKN9BzGDQsnm7aOVNCyirdw51e6pf0CPOXfnCEir872aqXF5Gulen1AGZlDIwnYzmBUnXJ06Wf3vvou+2ivauXF5ONTuqKaNrFmX2zKa8I1pQRpeshPBBXyz6diu3WzlVrigjd46HUrtlkL89UbMzmhGlJJQMVa2voMLvNtHO3wupcOsaSm+fSVl9c6ng7PbkyU78M+8r81Hp7zup9I+dVDarmFyZHlGn/GMKKGdgXmKFUaEUAnsRAWPLFtJvuT2kBNrIM8g1/PgQt3gP+vhnyZg9xwqmnTOSXMcdaz3vjZvsG28ll6aRv1tXct9zZ0gR/GOuJyreRdS8GbmfeDTETz2EIiAFHqDOAidBXa6gLJjBz8ZPU4hmzyVjTmAeyXjTUUcSdesSmpDDJ/3zL8j45DMibkP3G6/EjG3f+cUgAABAAElEQVQsXESeP/4kls4gPTc3ZlitRXPSDhkWM4zyrH8IGJs2kfHtd2QsX0G0YiVRTg55OnWk1M6dyDjnLJ67ueMWWvbXlGkzKGXuPPKnp3M/7SrGO+2A/ePGlwGM4mIyPvsvGUuWEqE8BTx33KcXaYcdQlr/xOeiMr2Gfp0+fTr99ttvdNFFF1F2dnbE6mzbto3Wr18f0U86duvWjZo0aSIfrWthYSHNmDGDNnEfaNOmDfXp04c6duzIQ0Ps9Uey8ayM1U1tBLZsJf9d94a4N6Y5g8fPqpt69VBzhpAWdv6AeYNUg+UOG5sNHgeMn38x5wyrVhO1a0da332JjjycKDMzbmb43htLlwXDsYrO1LIy8U3QPaFruGS+907mHsFCqLsGgQAL8WbzmsfFc1f9n6eR65SToxZbzBf4Oy9I9rHsHNJTQvuYTEA7dBhpzZvLx7hX/823Ec2dT64Hx5E2aL+44fdmgMg13pslUnkrBHYTAd8uH22dEDoprd5U5YgB4q/y05q7F5O/xGeVJntA3l5ngJR8XEiG16DqQVW1GCDbP9xI1Zu9lNYxQzFArFYL3vgrfLTu0eW0/rHlpFeEGjMros2EHpO9XxPq8cIAyj2waTBiAnfbP94o0kXQmuu7JRCjdhC9WqclF/7JG8+7uN8lZqDVX+mn5VfNpS1vrCWy23N/x0x/W7811P+7gym1JS+KFe0RBHZN30Err59PJTN2RkxPS3NRh5u6U+ubom+WxeqLMtHipzZTzxcHxuyLmJBvemE1gfkW3qeRzqpbFlKHsT2pw43dZbJRr7t+3UGLzvyNqrd4a4e5dSG1+ncH6vp4X0ppmlrbX7nUSwQqKyupmDe2QFi4gcp4UQX3REhuFCMs7mVaicSVqgJKSkriburY05NqiZBXvM0gezyoMkQZSzZspKwJE+1eVLN2HVUNPSjETT4gP2ATUjdeUGTxhohWygvQAFX17EE1Bx4gHy1VCCHxLN/oN9h0d4qlxCT9489I83rJxxuSpddeHZJJ5vsfkWvrNtLbt6PSO8cKP9l+aG/ZHiGRojzIeBUVFY5URMo+Vl5e7si+ltSrjb5pZ0ZEKZ7lLOu0a9cuR/G8jCEI8XACNC0tTTxr69ZR+uXXkJs3k8PJc+8D1GTIgVT6+MNU07VLaH8JDxz2LNRsrl1L/vMutPpU8fjHw0KFPqbdeS9lffq5cLR/2kNDmU/+g4dQ5ZefWl6SseO0b6L9gI3TeMgYOMp2tAoS4wZ9DOHRN2X/jhHc8pJ9DA5ov0THCFm20tJSCt+8shKPcCP7GMaxZPtmrTLye5X6zPOU8swLpIWNxfi64lf9+HjyPvEw6YMHRSiV6WTvr2YP5nE6ENrP/dV38FDyPvMEGV06R00D2Kd+8DHVjHuQXLwpbyekZfCGvO/f55H3bmYqBzby7e2VTPvhfZB9DGMFyN6uwmEv/i1fvpzuvPNO8S6cc845URkgH3zwAb3//vsxS/roo4/SkCFDQsJ89NFH9NJLL4n07R5Dhw6lcePGWeOR3Q/3ycYLT0c9hyHA77YRNmegTZuJHAhNGDz+6XePIyoptRLXBvQn2stCE3LOYAwaSBQmNGF8+AnR5i1EHTsQKaEJq92i3ch5Eb4J8hsCN+OFl0i/medcFaHzaoyfTZvkUsU1V1Ll5ZdGS1a46/c9SAbP4SSB9S3ZprW+/8yU9kyZLIPGvRpr1pB+/qhg34wjfBE3QRWgfiFw252U8dY7Zpm68/5TDAYILeP9r9PPEmFj9rFADV0/TSLt8MMSqq/+8adkPPaUCGtcfw3FZuUnlORfGkgxQP5SeFXi9QWB4imFVF3opVQ+HZEIFX29JYT5kUgcFab+IoBJysIzfqOir7eaheRTHin7plMmn/wwSvxUMaeUfFuqBfNh1pCfqe/XQ6kZnwZJhIr/V0iLz2dJzd0g3afTopG/ifwTTcbwG7To7N9px+c8UWdyZ7sp96Cm5MlLoZ0/bSffjhoqn1dCs4f9j/pNPpgyOiV2KiHR/P+O4XZN20FzDmMpH5+5zZDaOo2ZZnni1FXl0lIq4dMTBp/AWXv/Uir6cRu1fr9HLZjC+6Lm0UQamb2yybezhkr49EUNMzLLZ5dQvL6IPl348SYrj5TO6ZR3YDPyFVZTycydIr1VfKKoclkZ9XhxQNTTQDtf3UJL72EmGvcpUEpBKjU9tiVVb60iMEb0Sp22vL6OvBsqqd+3B1v5qZv6jQA2/aSNI/viTW4Gxiu9jCPDybTkc6yr3NBCnFobgDEi7m48++aczMb96zR+p7aQ0aw2Yxv5oZ72uqV8w5N+G/MD6WDRaw9jL6fMJ5Er8kJce1rx4sm8ZLjw8sI903x1Q+oi2w/tLe9lGrGuMizqHJ53ovES7WNIT+aHtkumrziNJze1EQ/1Q56e3/+gnJHnkRbYkDUyM8g3cADprVqSZ94CcrNUfOr0mZR/8j9p19uvUfV+vKGUIOmMY+7V14f0qXjtnzFvfoKpm5vH9vSAJ352t0QTc9o3ZbrJ9DHkhQ10yYCSaSV6Rf0S7S+yj6HtnfRN2f+d9jEZr1YZuV2yz7+IUn/4SVTTYElif78+fKqrG2nM0HHzKQ43MzLd3P4Zx4ygsncnUM2Rh9eCpFZ/zcigmoH9yWjdyuqvnqnT+NTaiVQ68Q3yYzM2AqW+9ibljL3L8vEN6Ed+nPwo3EEp3N81ZkqmvD6BtFlzqOSrT3lykBIyJiQzRtj7GHAFyfaxCrKXbnDC4tZbb63FnIhUHDBKQO1Y2jsrK/L8Otx90qRJ9PTTT4t+C+bKfvvtRxs3bhSMlGnTptGNN95I48ePtzZYZb7JxpPx1dUZAsaUn8ngvpCo9LPx9bfBDWZnWanQDQQBOUZhzJPfLP2Ms8lgwRSLunclbf/BRNu2kzHzN3LtKqHs+x4i96rVZDDjQQs7zSHjWadNpcMeukLi38/fGztjbg8lrZKpBwjok74jev6lhEvyl/Wz//1iMtkSLsneD6gYIHu/DVQJ/koEwOJkYX9sWBZ+wkeNL40uCWUvxrb3NtofG8R964s7kY9PrKTkpzSI8tZlITc8tcJifmT1yaEOL+5DJS0rKC8vj1JTUwmnL7Y+sYa2PLKGOwvRUj6JMXj+UXEZZlveXkfLL58TUfo+0fp5N1fR0otmUdE3AeZMghHXP7HcYn7k7J8nmDaSwQfpunW3LKGi/2O1WCvKaeFpM2nwrCMTTFkFi4QAmBNgOAnmB4s2dLq7F3W4rSe5Ul1W8FJWG7X4vD+oYlEplU7bSWnPbaSm94Ruuob3xV4TBoeol6osraQV98ynHU/yGBSjL6LvSeaHK8tNnZ7uTSnDs1hzRYFYPFdv99Lic/+gnd9to80vr6GsPrnU7pquVlnlza7vC2nbnWvEo6dZKvV+ZzDlH83qL1ym/EYFq1VbeMZMKp9bQjsnbyf0u4KrWWJMUb1HAKo70B9A2IjbsWOHGPPk4i1eBbDg28IqpUDYaJRpxYsHf5wegIR28+bNa23mxIqPUwCQ0kZeiW5uIj3khc3UZs2a4ZNvkpvfTVb/oDEDoNkvv5Lr0oulj3XduZMZhbygbdGiheXmZwZIgJ9gueWwepomASzhCCxByM8Jbd++nTy8CM7Pz084GsoICXtJHj6uHt4W/suwyC3h73++5SfbD/0gmhoXmab9ig1iqHfJZdVLmQmob5BxsZmJDUSofElPT/zUIU4dFBUVCUzwPU6Uku1j+D4iLtoOfSwLed50G1GA+aEdfSS5J77BjGDz3UF5vLwJ7LrqWnJxuze56HJKWTaftCibnuHlL+fTRKkzfw9xDm8/u6fB5fCvXi2cavYfRGk3XW/3rnWfxiqwMmxlTaaPIdGtW7eKdouksqdWpjaHzZs3iw1gvCOJEjbBoT4IYxHevUTfdZRRMhcQL9FTGcn2MYwp6C/oK3hvEyWcbMCpkfAy6k8+TXqA+UF9epNnwmusrnSAlWwJvz/GQ49RFofDFzjnupvIPf/PkI1Yg8dyf1h/LX/hafLyeyf7lT7xXdJHX8WnOri/Xnw5uRfPrdVfoXLFN+5BM+/0NHK9+xal26RHoaLLP/JcImYge5gx04w3WtwP3ifqJU9uoM3DN/mtykS4wbiCdxxzbxDGe5CUqBYPe+nvm2++oWeffVZ8fxIpgmSAPPjgg9S5c/y1Jb7BL7zwgkgajI6TTw6qKjn00ENp9OjRNGfOHIL6rWHDhllFSDaelYC6SRyBwJyBfCw0wOoKtQhzhkiJGe99EMm5XrtpF18o5gyag7lIva7QX1w4OwME9waPsRbzIyuTXC89R65zz7FKYfBcr/KMcyiVVWNlTHyPDDBGxlxl+csbfO+F2kE48GlOF4fx8VwKY2NOTi65PdjIshF/7xMl4xE+afrL1ESDq3ANCAGD56L6hZc6OmlhZ4DofJq5LIfXBvwNjza30fbtHRcR/e13SL+cT6SHnYCKG3EvB0h8NreXC6qyVwgkg0Du/vlUxlLwUA+z7YONCTFAoAd/x5emVH0G6/SvXGpO0JPJvy7jdB4Xf6Cqy/LUl7wM3RAS+SiPK8NFfT47iKqb+6lkW4VVRGxit76tC9Vs5U3CNzYJNUCb/7OaOt7eywpjv6nZ5KV5F02zmCp2Pyf3m19fK9QpwXaLE4LqK2xEgyCt3/+HYeTJCTK+sJnQclxnStPSaPN/1rAtm12E0wtNhjrbrHNSpsYetvDtjeRdZx5xBrOx09371KpyDp8GQf/6Y+CPpJf7acf4jdT1DtYDG6BIfTGja7b0Flf0xeY3su2OEjdtfWVdxL5YU1wt+o2M2Pvd/SnzqCZiE1i6pbZIo75fDqHf+/4gxrDVdy2igrPaUWpB8BQcThGtu36JiIKTKFCXhjrYKbN7Nu374YH0e+/vBfNn61vrFQPEDpC6r78IYMEJSXqemBus5oUS2MwweNFpfPm1Waee3Zkbbo6z9beSZsnc4+7eo0WUi/09mmg9SUxuoMvi+B55gjyLl5qPzHBwTfqSGcBBxjY8jLPP5I3REsodcyO5eGNYf+BhsRks04h2Nf6cRam8oS0ITGWej8Ql9NlAOO/hh1LGGafHjdIQA6CPoS3A3MvgEwyNnSCNq9//kFnNjHRyf/YhaV3DhBKYOVBx47WUjXHo/14lYvsExn9Ycvj2Wy14jMdZzURYfzWY2cJcbiuM619nM/OXbdxcwEzf9Rsi9lfjfc4/wFh18fgRrjtcY9sU7vff5hMhfHqEVfsYL71MxAyQxkZgZoOJAZsfoMMOO4x+/vnnmNUEIw6MejB6O3RITCBkypQpgtELptEJJ5wQkj4EBU466SR65ZVX6JNPPglhgCQbLyQD9ZAYAmrOkBhOf7NQ4XOGGmZuuK6/2UIBzGPXSSOsZ9xozKAvees1tgt5HHlWriLjrnFiHqHZhBVEBNv33nX8seTi773BQiFeFgrJ4XHBxafukiHMPYRaNkROdO6RTEYqzl5BQL/kcoIKO6ip1HgulRCxbTtBLPBgjL6EvDxvyGbhDhfPOxwTqxv2X3kNGV9Pchy1PkQIneHXhxKpMigE9iACbjYA3GxEK5Fi8ZTtBKnoeLSDjUlD5YuWolGL09vEC6786zkCMCwO6X0QjEJjwzl8MiOr0GJ0e3lLpWyLIxIVv7WVVh8212J+pDRnabajgtLDkeKEu1WtraC5x/5KS0fNEobr4d9iZNvwYFGfYe+lZpu52G17ddcQ5oc9Uud7eZM+IDyy8flVdi917xCBkl+KrBgd7+xp3YffgGHQbLg55sBeT+USU8c1wkXqi+Hx5XObq4ISheF9sWRqEdVsN9u/6QktqflJrWW0kKsrxUVdHjIZMH62jbT9o40h/lCV5l1tMnXaXN65FvNDBkad8g43pY4q+URIRDshMrC6KgTqCQIan3zQRpgbTUKlBS9a45Hx3y+JKquYs+wh7fRT4wVvtP5SNU1jrGA4c0f77xdWNd3Pja/F/JCeXjYw6evN31Qmg1UHhacjw8mrwadM/P+6gDQ+YVQDGzQx7DnIOLjapfSq+5jjt92/sdxL/CDh7kQtVYOtPza6dhaL4mtnj6zN/LBVDFLAkoxZs+WtuOoB2zB4iNVftfP+RdS/r4gTqb/a09VOP0WEC/8DE0QbOsR05rIbq82TSeHhGvLz3LlzBfMDp+Ruv/12uuOOO+JWR57+6N69e8KnV+bNmyfSPeKII1iTWO1NzaOPPlr4//777+KUjSxEsvFkfHVNHAE1Z0gcq79TSPmtknX241TF9kLxqJ3ATIsw5ocMB5WB5bcFGCW82Wx8xHZXwsj+vac9ZDhazj2oxsc2HA5NeO4RVjT1WE8R0F97g4xP/8tcNi7gddckXEqrr/XjeYGDE63hGaS/NZGo3+Ag86M5n6Y+6ojwYPX6WZ0AqdfNowq3JxAo4I1lbBhDL4ZQg3VZcGMxUvrb3tsgnPOPKRC6/SOFieQG5gpsjZTNKaby+SXCFkP2gCZCv3/+4YltkPvY+PWWN9axxH4xbzJWEQyvNxnWjFIPyoyUZYjb1nfWk59PuoDp05IlvaNRKaddzkyBiiVl/GOpLpY0zOANTmxywoZEdv8mEaOWLy6hXbzxCmp5bntyp7sJG/nFvxRSyfQicZ/dtwn5uhCln8RS5rkRkxGOO5kZBdVMIGCUMyhU6lx47KG/ioWl5GmaQr6iGsrqaxYqGgMkrUuGlSuwCSd/qY+23hJcAOYd2Zz2eWswbfq/NVT8Q/zNNZnehqdXCHVCeIb6ou7P9KPWozrRlPc/lUFiXncx5pLkZrt8tl9h/DxnUD6V/rZTbH772A6EJ7f2wsseR91HRqB6QxVpqRq5Mz2U3j72+5jRPctKRJwgG2y+/5H6ohUw7Ca9WzCN8L5YvjjYN5v/IzLzQyaH8UPSTu6jba/gFzRA2941xzo8th0TJokqAwWu+350IO+2sK58Hl8gsVu+M3iCKiyoelQI1BsEtJFnkDD2yaqwhEqLyy6JWTapykI75iihdiZBuSoypk0nSNwZc3mTc/NmIj46DiOo2hGHkdY69jsqCwQpbuONt8iYPUdIfhPr49eGHUy03wAZJOpVf+c96B3jD2o2uc46M2o4pG3wRqyxZCkRfiyVTt3Z/gB+Bx1IGhtYx/cxnAFiLF5CBtsUAGms5kFjyWeDDXsbvBFgsK0A4nvq3ZvSuvH4wowCFo2OWAZRxw8+svy0Uf+27uvqJmQzgyXnXMuWm1mzvQ/tgP2jF4Ml7aCSyrNoMeuL2ka0YCFR3z5Rw+s33ipOEBm5OVT+7FOUd+WYqGHtHsYcc6MUbt4EVBDY4zake3s74JviRJVSQ6qnLKuxcBFbxWXVd0U7SYvRb0T4bsHvsXhXA4kIzPDeguL0V5wE1tgQuhiTIvRXo9gm5BNrM4QN+VrEuu1ZH5j12BhuwPi4+OKL6fTTTxeqAu3qBqPVTzJAevbsKdQFTp06VdjywEkOuA0cOLBW1CVLlgi3aCdG2rZtK5gpYAauZkZT//79Rfhk49UqgHJICIE6mzOwQIYx5X8mw3v+AmK9cGLOgO+9K0HDw1HnDKxKKR7tyTlDtLygHocXDKSx4AAYqTjZQDNmijmDwVfUOa1HdzIO4XnOIUG1b+Hp6VN+JlqxUjiLeVWCwgTh6ST7bP9WIQ1jkfku4177x0m4RKWaA/kkcoCMH34iumK0fBRX+/deg7H6PUFQkYjTyzx2u958xVRluCfSVWnsdQSMlStJH3ODKIc25ioyjjyciFVmxiMD6xJ8v5m03WG08Tol55agkIB25OHk4pNOOk6son83EFIMkAbSUKqYySPQlKWxYSDaX8ZqsJgR0uay6AwQqJYpmrRVZFZwdjtLyjpe7ttYsnrZZbPFJrs9LNTFgJoOb0m9XtuPsCEdjTa/sZZWXDuPIKktqehbXmQzZQ7Mpdavd5POEa8rb5xP1Ww8Oa1jRkQGSE1RNS2/ai7ZNz1rJaQRtbmiM3V5uPaivvinQlp+5VwRBZuuYCrhBIM0CA2Poq9M7Ip6bqS+nxxEWb1tCydbZptfWUPbJpqbrx3G9vhLGSAt/9We8PNX+a0SRGOAeFcGN3UzbBvQVsTATUqHNOpyd29q9e+Olq2E8DBxn93MSDqnvbAlEa4GKV7ckhlFIgg25MFAikWwDwIGiFFtUPnCEmoypHEtXmPVfU/69Zk2VKjp8LOdnXgEo+OS7IyMSH1Rhgu/Vi03GYRwB4PSThWLSqxHGE+PRVCF5c71EMpd/HNhSFAwLkGetqmU0SXIcAkJFHjwNFGMs0i4KLf6jYA2/HhmCnDfLis3GSExGCAG6/o3Jk0WFYKEtpTwi1VDoYf30iuYufJ5aDA+Fi6YJ1iA8qkCu27o0IDmk/7GBNKvvZGNmQTfbfr2O07jccpkRor3jZcjRbPcxGY7H4enjh0iMkAMVqegsw0L490PrDj2G1FW/v5rvDivvvM2cbrB/p00fppC+pXXiihuXvDrH35M+qhL2Tp88LuqffWtkHswnnqWdWO/JzY97HmIe7YBoF9yheXsvuA8676ubuybGRof49fKze++1iv6yT5ZNn/nTvKWjJ//F3UjW//qGzJe/D8R1vvIg6S3a2vFi3cjGGAcyMcGrX28YY7yJmojI17a9cnf3g6wwwOmWyTJ+PpU5t0pC9RS4WcE1E7FTGv5CssbzEmL2G4KxjJQIv1VY0aKeLc5fHh/RXyD9dODjP/9Khib4sH2Z3CbGDN+M12gRsXGmLEFa9C3BxxwAOHnhCQDZPbs2fT555/XYhgfeOCBdMstt4TYloItJ1AsGztQjwWbM7DjIynZeDK+vEJtF+yLRCPYu8GYD/tIkvCMd9PuJv2iXe2nucBMsj9Hi2N3xzjgJD/5ncJJMvuYYk8z0r0sF+JlBALAzccS8yls30lj2wy+9z4kH05S2UgKB6BuNdsLKeXbyUIQu+a0U1nKspDkxhrS1W1Y4hkEnN2ff0Geq68jjU9V2cl4ixkGTL7jjiHfi8/yIrHA6lvhmLg4rPvmsaTxhqRF35pzBsEksM0ZwtsV4VNuuIU0qNhr346qTj7RSgIYiPD8bXRffzO5+VsfiTCu4KdfehH577vbsr1mL2cK2zDS2A6R/5JR5GdVcZ7TRpLr9z9CkstEOsys9d52E/lxWiJM/SQCu196mdXxfSTi+W+6jvzMUEFbO+0rIgH+cxpPMkVl27vBzA6Qt1MnwomLaGQww1jPZsEUVmuoM8PLGxbW8+dsgjoegxmglRwOgix450Cij/H7kCihj6V+/yMRq00E+R5/hFV+NycPCwAhD5C9fUwXEw/co286IeCBdoiUZqx0UL9IfTJWHPjJd9ZJfrLNEB/4OJlLoW5Oxz/kA3Lax+TYJccJM5Wwf343PWdfwH2J1zP8/a6+c6z4hqcFglVX14SMOfbYGn/H5Sq+pm8fqgYzkgn20WR/s4ePdl/DeSAdvVNH0m++gfTzzhHvrJv7Am9rCfJWeUPeCdlu8HTa7pH6GNKTeJk5Ov+X47TzmCqGQqCBIODOcFOzk1vTtnc28AkNUw0WNgUjEU6IYKMYtiKan9JGGA+OFM7utuzKObTphdWmE39hcofwKYp+TQgMB2xUe9dWCnVJ0MXfj3XsU2deRITRhmdW0ooxQak/nFTIPTBfqJqB7YaK2SW0dsSCEGZDWBIxH6uWV9CSU2ZYqmvSO2VS7tCmlMI41GzzUtlcPhHChpsxm9n0/GqRT/646At2GHJe9/AyER7S7pm9cqiCN32lvZSqpeU066Cf6aC1x7FR1tSYZasrT5xYAdkH4vC8d368zXJKH8ATkTDSPC5q9XRXanJaC2rdrnWYb+KP+ce2pLZXdhHquBKPZYbEoC9PAKR3zIzLgEEYSWhjxQCRaDi/YuIUjxFQs8NLO78PSFmka5S5b+1+JPtirBJsZ5tFknKZiWUnje2EJEq6j/WO88kwkG8HL8j42cX9WPf6CeqsQBn7BctYzeMBThhJZglOZzU5hI3sxmGQiITUn0KgniGgsW0B7eQTyXjnfZa2/JlgmBK6mSMRTogQT+6J9fNrbAzYePm1SMEsNxefAPCffb7QwyscecNag6ojPvEhjpr/8adgaOjnjRKLFPfLL1px7Tf6M89bEl3Cve++pB14AJ8CYf2+02aQe85cyh/BmyuBRbE9biL32rLl5B9xinmqBBF44SLKCWOaLBFmsIFjgkQjf/8NNnSMjR8ae3PUb6X+1DNkPPyYCE/du4qNWIPzkPZStCVLyX/QIeReu5zqo4HVkIWTTfdxiHsUYLVSnicFyODNo0hkgMkD5hCT9s9TyXfWGSH2GSLFkW4GFnbzF5oban32JfdGNkT9+HiimbwJzUareUeVpYT5ZNBhh5J25WjSYknuy0QbyBWbPTDG6WSDooFULaSYOD0Vj3SbUWUNdgkk2fqrdIp5tW2OhvdX1xWXkQ/2RTgBHRupw4aSxpt5kvA+6LeM5dNd64QTJOM1nP6wpSnD/t2ukgGykqVxwewYPHiwMOy+aNEi+uKLL2jmzJk0ZswYev311yktzVxvyk27RBggcsMVuCYbL7xNcJIETJlo1KdPHzHm79q1KyQINqDC3UICxHiQZY8RpJYX6m6vf60AURySyQtJVfKGs2SAYCNwF2+S5hx7FKWzihmNGYMlq9h+Q4RTTzBSnc7vaSrjY7BO/Z2HDRPGruVsGnWoDMMS+RksiJDy5tu4FRv/vsH7kW+fXqTxiawU3gx3b9zIdqgmk2fwUCp+7y3y9+ktwtrbIOOV1ymbbUpI8vFmaA1OjvD3PIXnHeFzBqx77fERrykzt7Aq1lkLRLife8VK8px+Frm2F4os/O3aitOPOuPgApNn4WLyMJMWY4ebJb+r2c6a/9EHRFh7Ws04bYTxrVtP7qOOF6ctdWYu+Xv3IoPnZim//0kab7rDhoH7wUepioURKm65QaRj/8thjOXmahVv2FYEcMVmccwNY3sitnunfUzmIeOx7CHJUby8vIxqIrSzlR33KdQRpPHpv11sc4g/dKY3t0vzhQvFfXXf3lTGjJVMFpxI4dPEzVesIr1ZU/Jx+9fw6dzKC3muKeOZsWv9a9w2Ta9jJhKTl9W/loxgASAuW57fZzFA7O0TnkAsv/Cw9ueGEk+2n73s8e6T7WNgLODnlMCEisaIynxiPKUyA9HgflD89BPk4/RTOLzc0fR6q6x3IzzfzJm/WwyQ0q5dyP32u5TLKtk8y/g9Zqa7v1cP8vGJ48rz/yUYjOHxrWd+F/1PP07eU/9h9sfAnDiTmR4saiaonNcQ0d6JSGORlXaMG3sfkwy0GMHjeikGSFyIVIDGgEDByHaCARJPDZZUf9XsxNZC1Uu8upf9VGwxP9K7ZNI+EwZTk4N5gRAgLCDW3LuE1o5bIk6TLL9iLnX52jzWLMNUri6nlTcvEI9amot6sJqi1hd2lN7k21VD8/45nUq+549mklT43HqL+dHxrl7UiX8aq7Ox09aJ62nx+X/wbIi1O7y5jnKuKaDUNpGZF+seWkbpnTOp58sDKf+oAisZqMmadcjP5N/hI6iL2sJGvttf393ylzdC3RYzYED2DXrp/1dewX2ORNXrq2jbc4GFHtt/yR3RTHDw7RKJYIw1OYM3IHgjfHeo2fEtk44OXKWoTWobOW2PnlxqKzlN4z2YBGzgRE9J+SSCwOq7F1t2XXK4D4Fp5pRqNnhp01OrRDSc8ml+WpuQJOwnq8pZxVveYZE3dBGpanVFCOPUV1xDqc3TqNLm7m6WIqQpVl4/nzaMXxmSFx5gD6nTuH2ow8094jLcakVWDgqBvYyAUGnBDBCKowbLYGlPkHbicIIucOYHRCf+tmfceJvF/NCuvYpcbCAYDBdJUBvlP5U3v1kVgcEbFjr07IcdPYdOff1mTgeUlkquF58l14UXmM/8b/Di1csbEZ4ffrLcnN64mcECY8og7a6x5Lrrdv7+y+0EMzV94ruknz+Kv/8GpfApEdfoi8ngzfZIZMCod+dO5Hr5BXIddaQVpGYeq9Y6kjc5sMAvZSPOr08g7foxlr+4weYvmESSIO0Z5Zssg+zpq53RYbCErZHXRGw+CRVFcTJzr1odDGFXIRR0Jf2iy0xVA8wQc730nM0ngVtmckjD1CnMlGrNePJEJBgRkn+r15j6n1kPs/vNV0lroGqywudieMZmg9wwDlb673XnYslrgzc6BKWmkHYajxsB0lq1IsrPE7ZEEumvgjEpI4f1V431gFeNf4zSecNM27yFN1r3I+3iC0ljxhvt4BNjn/2X1dUw4w3Eqllczz9t3v/N/9FHc3NzCZs8F1xwAY0cOdJC5Pjjj6cRI0bQFVdcQev5tM6ECRPokksuEf5SEjkzMyiUZEUM3GQEvh8yLJzlvdN44Wmr58QR8LLQhGCA8JiU9vW3VBV2CkSmlPb5F+K2+uijiHX4Seeo15SffqaMAPPD36E9lTzzJPkOsDE4eV6R+cTTlMkqbVwwgn3bHVT834/5wx1cc7qYmZB1/8MiD4MZoqUP309eMNkDhBMhuaOvplQ+bZAsZbz0ssX8KGcbAxXXX8OcjtA5Q9rHn/E+wfWCeZHOp0TKb7k+IqMIZUibNFkUpXLUBRzuBjL4pJMg/rZlPfAIZUJ9DlMGf9MqeC7FHwHxLP/8nTtRDTOKQE5OU4oIf8FfDW8gS3Lz/K5miG1OIz0CVze3l8aMDkkan/I1mLEBcrNxdI03jkGeBYuo6cFHkGb73ruZOedev4HSvvmO0j7+lEp509vfs4cIH+kv5/pbxPzLX9CCSh8xGVKRwim3hoeAh22BZY4355MVN1xLPhaUckIe26mlnMuvJo99LssJuZj5CgZsOs//K3jeXnHV6FrvvMiPBcS8Z5zuJOt6GVYxQOpls+yZQmExgYkTjtPaCRzQWFLw9rC4tx+NKi0t5dOJvGBNgOTiBpNEJ1xQWTZIV0TjgkbKXsZDfpJq2AAU6u86MI1cuW7SS/y0aeIayhyZL4NY9StcsZ2gIx+UdXK+iGfPH/d2LKsrvLT97jUiPDYIO07Yl4x93SFh4Jl/bWuqKqukrU+sFbYyoPop57RmVrh1ty9mvZjmpnyr2zpRxqlNLD+ROP+1n7gPLT/4T6peYUoR+FnthL0sCAcpDvOqh/h5t1fRzo+2Cb/M/XIo/7rWtKs0VMIHnmkjcijvpBZU/Pl20qv4GDSfOvE0T7HSgpSMndq/xEyUQamWv/BrzcKvz3enDWctFo+b32NGyqjamyh5Y1oTfpJkXYCxvb9J/2hX2ccg+SMlNKKFle4IJ9sVfQXvg17qp40jWcc51xuUz2Wrbs0q07ZtIyw6wPAI2TThSaosM8IjDUnot67i0MmbrFMJT0wTYZ74Au0rFz72vKo3BvPSU0LbWpYBdQQ2iFelB8NX7CgPKbcML6/IT8aTbolcZf3s5UwkHt5Z4OoknsQE6cv2SyQv2X5O+5iMl0gfK3pnszhBhfJ4WqRQwb0dHZUR8aqLvbTxwqXiHcRzy5t44t86tJ2N9sHF0IYXV1LmmXnMEzP7LqQk7GP0xmdWIBmLdq7dQWmeTCrfEBwDXDlumn/2DNr5gblJiufUdjzJYZVwOBFn1Bi0+rZFtOOnrdT5vb6ij8gE0dectJ+9b8o00A/kuyzd1FUhsKcQ0FidBHQhQ72U8QFvJkRQgwWpfeNHk8kg1F/FyTzlQ5acYklLkMabD+6nHq8VQ2OpTvevP5G/G0twct76dTexjtxvQ6T49HEPsqhetYjrGnc32ZkfIu0mTajy/bcp46BDybOiNnOyVqZhDpA4lKojiDda3PfeFRbCfBSqeXgzB/ZSNJYqS5vPp1u6dYsYFiKd7olvkBa+6Of6ljw/nvLOOk/E01m6zBXGANHatSPP1Cmh6SZ5siU0kcSf5JguY+g9epD7t9+Fqg6dNxlcp58qvUKuGkvXpn73Q9AtoNIm6MDzsP+8TMaX3wgn16v/MSXmw+bg9vDh936W/JTkYUlgkMEbHq6jjiDKySZiXfFCjzj6DC9WxUmbBbNI69hRRmsQ1/A2kIXGWgFCJ/ZvmPT7W1xL+JTuhbxhXmnO2wSzkt+rEMLztBlCRV+s/mrgBNkXXwWjRuivNbyxWzOgP+XyhggtXkrG08/XYvy6xt1FGqu60MI2JYMJ/73uUnnT+dVXX41aadgAOfPMM+ntt9+mn376yWKANG3alM1DbSasEaKR9LMzO5KNF55Haz6ZiHJFozVr1og9A3vemC/jXXTClMQ7LNfjiOcO2ziPlj/GBOSH998ueBYtvHTH3BFrMLQLTpAlSigjyop4klBWUf/hxxNsN2n8PmayakeXbc6A9Q7msRnM5E/5dZqIaoz8p4jn4bJLQh00G7PLx3XLunucGZ79vO9OoFRmXgdzD8S8ayzV8JozlZmg2JDM5O9yBZ9Ile2SygINGucPqhl7C7mZqRDCUuM8Kz+YSK6hh1tzBrShjB/IxVqLaqzazu5XzczQdJyGZfLvN5Do7ttD05cJsOob/w8/kuezL8ScIXXeAqrh71R6eroMYeUBB9+Rh5P+5KPWaRsZqOKeOyiFbael8ClHF89XcmbPJT+HDSFW9VN9p+mCHSjUF2sytLe9/ULiRHhIto8hHtocbSpOKbIKLkmZ775PLlYDFul0BsqYzpL2dsrkdIxAv3DzKRpJbmZ8g3S2ieIbNpR8zAxNXbac3KymEO2dwvjmn3gqVU5nuzHMPAsnz+tvUtr3PwpnL9scy2jX1gricgWZV/a2lgGwrsYPDNhE9ihkPGCC9yFSmjJMpCveO7y3kuEbKUwkN7znaAsn8WQZkZ7TsSWZPoZ8kokn+2bEcYwFXzKuZmYjj1l+2Km7+XrKDIyrmm38Qv2itUXKInNfDuUD88PIzqJqpAXhhk2byc0nRFy8xgADLuuRxymV5wvVjz6I4CEkxz+85/Z5GvKWBL+UQB+HmxyjcY849jECbrFItp+9XhinnfTTSOkn/qWIFFu51WsE8DKh06Hz2EluOtrdYt0jHUkYIBPtdDIeXhaUI1Gyx5OTqETi2uPJ8IYRqD8v2HOOb0q7PthOZVOLqWJjGW9QmtMOWbYdn2zmt5RfTrYXkn5YjsDNb1uY496OZfHXhcyQMBcpeee0JHf31BB/WQZc8y5vRVufXsczAIOKXtkkGCBICwbId00qFEFdTdyUe16LiGmgjE3HtKEtV68UYa16iafAn2wnbi57OaHqBhuxvrXVlDk0N8TPHh33Kb1YevVz0xU2U+z9x8cDr6Tso/IpZUBGxLQyD87lhRIzDLysn3OrN2IYmY68yrZLtm866WP48CI8CPn5K320bdQqql5kMpdS+2RQ1iXNLakrYIBJvCyjLLMdY3s/lR8HGQ5X2ccQJ5H3R7avPZ5Mz1tk9jnxzF3YXg4Zxh7P7w6+ezVlNRHD2+OhnpHSlGEiXe35RfKP5oa8ENdJfjIvpAms7dhHywfusv3+qj5WOrmI1l+zxCpCq0f5iGnTFEdl1JkRuu5fC8m70GQ2pvfLovwrmBkXNoanHpBJaT0zyLuUj8ouKKMNd6+g5rfzhJjHOfsYXT5jF23/zwarTLjxlnl5Mu0h705T6ghuxa9vJZ3f95SOadRmfHfKHMLvMJh+PF4Vf7CNttzOKgAqdCr5bgdte2MD5Z0TPPWVTPuF9zE8y/ZBeRQpBPYkAti4EyqtWPISevDB7NAKgn0YeRm8WY8TIoRND978iEdpOFUB4nfONb4288P0ZO/mzUkbfQkZjzzBRseXkQc6948/VngbPPYZX35tBmWpbu3yS2W00CsvGCrGXEm5vABySljM+FhCNJU306E2KSaxChRiBgjIxcIB9rHWHk874bjazI9AgBo2vmoAb/7OylMn9rj14T58rKm5dJRggKBssJMCA9Uab0KEEC+8c269XeBiuaOONoK0vX79zcIFbelinJySf9YcS9WHzsyv7a+9RHnHHRtiIFycLDr330QcFvYg9MuuIve3piSy0/z2VvhofQttg00O+2J3b5WxrvOFgeC0s88jN6uXEcQbE9otN9Yqhuuqy0kHA4RJhx0B7q/EEr92gp0RHUyNUttme1h/RXhsrqXdda9gfljx+dSJUAUYcNB5IxYbLy7ehAw/OWbFUTchCMCAORggG3ncxZoDawgYSAcDBIJQ0QhChiAYZpeUbDwZX157MKP3vvvuk4+1rldddZVgzthVdEkGgd2tVsQwhyI+uSDn5Vl8KiJR5gnefTBAsDlmr39Y8rUesQ6QY4bTjVHUL8O2UYfNbVlXP6t4MXjO4J46jXI5nJwzIC/MybMmfUcaf8MxZ8hiiWjMM3TeQJYrLpTFxWO4pMqvvmGGxCrx6OKTVrlsFDwaGXeNJf8zz/GE3kcZr7whGCAoF+YM/u++N6PxnCGDT2ZkytMUtsRQRvucARuGsl4ymI/nFSBsSNr9inkztIKFMbK3szotnjOk2eog48qrzidadWaAgDzcdlDNY0/LB7tBAUrjeUh6hLSApX70EaaaRw6bCUHbCOFkOvKKvoK+hdNYiVKyfQzrIQjcoW+KPnbs0aSz2jHXkqXkZmGRbN4wdj38AJ+QNzGV5anBiZ9X35CP4prDG9ZaoH5+njNYO2xs78v91WfkYXVX+Bbs4vcog8cMCL74A9972CvLYgPn4d97zD38t98t0ocKoywW4rAzHn2eIAPE3j6yYGC8Yu0Iv0T2KGQ8jGV41yOlKcNEukJoDu3uNB7K6DQ/lFHu+aDtMCYlSniPwJBwWk7B+OK+AptOiRLmROjTKGP4/Md/463i5C/sGaa+y4wuZqZLquHwktA/MyO8Owa3r59Pm0vSLjiX/GybsITftWas1g51FOpXH3+K9NvvEmuhlFdeo3TuS9rBQ2U0cUUZ0Xaom53h7Gc1gLIvZ2ZlhrzDaDdgCYo0FgmPKH+R+hjytTNfokSN6awYIDHhadie6GT4OBTYFvqYfOHld/JSFrJOQXReECRR7Fy+WAhhwIEhNwwc4oMRK7DNDy/Wjh07hD7VRCdOiI6XEoOqfaDCSy3r775Ap/nMAMHsxPilmgpGtxO54qOGF6zyK1MiuuCfbalV+1bCz5tTQqZMNE9I+WWXacGzeA0zTALU6vj2IX7S3bryXstGtutRNnsXVa+qEi8u0iqdzXr3iszN+HxWY9O6Sxsriv0GZdRP8lsMEEiZ2MuCsCvcgckMX+1+ha5Cyro4R7SdPc3w+8qVZbRjsxy+eFLE/A4Mpnl5fNyeqSanjLYEIuX1bxaSR8BZXLaw1Jk7jzd+t/Jmv0+LGs4eB5MSxMOk1+nEF30ME6DwD4Y9ffs9sMTHCX0lS8+k9RcvIe/MchEktVM6dX9vIIUbq8c7g/cJZQRhgmDHuDxrBxUKH2Z2MV5Nbe8cnJEfJPOxkLFPSgJRrMuiwB3eMaSPSQkWRCF5FZWSyQYjSk0Jfb9lQsgLHxvEc+X6aX3AI6tJVkhaMry8wtgi3tsWUVSfyHDhV7yvIHxInRDaDh+y/Pz8hKOhjPJDincdfTQRSraPYbKFk0Cx+tjWd9fThlHM/AjwCDs/0Jva/KsL20MsFONRImWs2VlNC86YQRXTzMVxGquYG/DlMEpvEyLbZVU17ZXBNOdQ3kzlV3bHCxupem4FZZ/djFoNbcvvXg3tnLyNNjy9glxsLySzjzn2IHJBl5aUXsCTk4xAYdkNzI/UVmm0/5yjKSXPZAzLjFpe25JaDmxFcw7/VThtv38ttT27E5WSubGCujlpPznxtfdp9IFY74Usi7oqBJJFQDvzn2Izw1KDNTqU2aC/96FIGupm4kk6Y6HgYtUFgnijXGvZMmaxNN7okF9W6Na23jzY3mADoSDtkINJi7FY8p40ggxIgMXMqbanziqe/Bf9m9y2DbXaoXgYWcnlYvVL1vKdvwPRNqmJF/5Rib+TQkUPVG7xIr6+Eb4D+NnJ/8/TyP/2e+RmGzFg2vgHHkAulngntAl/m2Ajxf3YU+RZtFio4Uj5I3BKw7bQhLFo/78u4I89C1KwXRTX4w/bs0j43jf8OPJzntq6dbTjzNOppnu3Wu2g7cMni774hHU29zNVjU2aTPo3k5JiuCRcsD0cMLwN7MljvYF5iH1xbfdvjPcGz2v8p/BJsoBEOXXpTO5PP4ho48V19kihXs6Y/AMRS2ujv6ZcfSXp+w8ig+Ohv4JpQaxSRaibCzBLeDISAh1Oj2SedR7P03kNwhtk2q03kev8c4m6diHizTeDy6LfcAvRKpYWvfcB0nmzzzXxzZA01ENkBOSmLMZQyQzA/B+E9WYkQljJALHPj5KNFymPunBDPWbNmkVTpkyhE088kQ477LC6yHaP5xFvzkDvfyzyTGTOgIAan7CSpB06TN5GvGrY1O+zLxGfhtBWrAiGqYM5g9GqJZXyqdYm7dsH841whzmDYTvBAGZNTIoxbwixsVJP5w0hdeM1uvcpVh94wsliTmbw/MAPCfrLLhYqBI1NbE+Wx+cm45mJxQzlmp69KQXjMQinkQPk+sdJQtWosWYtwSaTti+fFg6jeN97+9zD4LG7jFWcRl41hiXcAB8xb5D7kQ2w+EkVGaoooUIX5OI+p3Xh77NTYtxc//eCYKJgnSEEK3iv1U4QboA77CQarIYP6nD9LNDjmWmu/e1hG8O9YoA0hlZUdUgIgfxjCsgDieyiGoKB4bajg4NIzSYvlfxaJNIpOKtdQulVsXoYSeseWkobn10pHyNeq9aa4aGGy7edBx7eM/Fu4MVygNLaB7m40s1+heFjN6uk8hfa9EHbAyR4791YKYyewwCyMFzOxsvL2Th29SaTOyuT4fEyKsGIeixysS0TQTyA1jeSmzq+jdW06tK5VL3cbIPUThnU/UtmfrDqn3ACc82J1EB4/D357M4ODtt6lbWVFjULe5h4BryjJqI8oiKw7pFltOq2hYIRgUBgfnQcywYJeRMnUcLYMO+EaVSx2JT+w0mMvt8PofT20d+zvGHNqdtTfYX9IKipKp26U/w2U3Cx5M7xUN8vDqJNL68RzFeUR/YBd1awH8G9y+N9ajE/4A6CjZEW/2xD2z/aJMbPsj+K+dhsaHwzpPpXCNRPBLRjjmIJDma0sooFoQbLxgDRWOKRfp0qCg51VnFp7dqgnuZt28l38OGxozDTXRJsSMhR2wioPBB+cTYbWESLDN5Ag5HL3SGDJZINVjdBvHEh7AMsYwlE3tgnxiDw1TaT5wkAFpvYvAtnTmpsRD0mseCNIN4Iq28UbePd++yTlMbG6mE8FkwM/Z77Q4oOxpN3+PFUfvP11PTwY00/20aGfi+HB2OEN5Ldb70eovokJKEYD9j090ElAX5MPt4U50aoxQCBn9amjbCvgo1pQb/9TpTEiRMzct3/R2sHWRIIOTgRhpHxGuLV4PHEzxtpUEEF8nfsQKlTWLo8xpjgeuVF8rNtINHnuL+msQQy3jo5tiAd7fRTCGr1/PsOxGPIxhskQvXLrhTMD8zS3V9/Tq5jjhbBxB/GGla7ox17NPkPY3fu28b7H5GBcbQR6P8OVtT53ezZs+nTTz8VglD33ntvxARw8gME5oUUzoIKKtDChQvFNfxPukPwr3PnzpZ3svGsBOr45vHHH6dHHnlE5ArhrwbLAIkxZ4DKGOKTIaCE5gwIxwwDSfpDj5L+7AvyMfJ17TrhDjVc4rvP/aeu5gz47kMYVUiGx5gzhBScv1VRiedesQQ8DLZ/ZlE9nTfIvQNZTn3IgVT90H18gm4cjt4T/e9X0vlnJ4OFJ0smvELpE9+zMUCCjGhI14dL2Nvjy/tY33v73MP36kt8hCb2XpJMsyFe0Qbom5g/ODmp0hDrijJDjaV+yeWi+NpJw8l18aikqiKYHgnGdd1zJ/lfepl1jPOe5ew5rAKbNf8ww6+xkaexVUjVRyEQDQFXiouan8pqpF5dS8X/Y/VV21j3Z4G5UC/9wpTCTGG1WHlHtYiWRIg79ONLKp8XWaJH+odfq9d6WbqDv5lcBklpbeN/tDxslDxZBsiOb7fS+keXUfFPUTZQeIWf0iyVagpDucKyfParJ7/hDob4cFbOK6PtZ60ivdCUWMkcmENdPuhPaP9IhI8ujkrXB/LwprYkf5lZfvkc6SqMpgc8PLkNt90i1W1vuhl+g5ZfPZc2vbhaFEPzaNT9xQHU5uJOjopVOquY5o+YRtVbzP6VNagJtXq9G8VjiCKTdmO6UZNDm9Oyy2ZTKZgStvVHk2HNqCszSHIH59Oq2xeZZeIdTjBFQPJqevDe8HHMkY1BGBfBAAFVLi6j9EHmybAYUZSXQqDeIIAJvAaVFq++Qcb/fglRg5X6+Rfmu9OCN/1sRr2jFT5E6nEnv3dSwjpaBJu7iyX9LOKTZZK0tpFPf0p/XP1tWpMrSQaI/u0kMh59kgxWyRCJxNDBJ3w1lvy2UyQGCB/5sgdpUPfRNt6N9u2oavJXlMIG3lNee5ONonO7SmJVIzqrLCm55kpKmTpdupIWOB1r8EaY8fBjwl1jnezagQdYYZzcxGKaR2oHjdWPyCHfYNsgDYmitYOsg30DTro1xqsxi+24jDjFUhfn328A7XzjZT6F3j5mdbUOHcg97Wdm1N1Hxov/J4yiWxGgTo/V7rnuu4ff9ymWs+yvcDAmvC0MneO++tyzKcvO/IBjgGDDwP3mq+TvN4gHIJ30R5/42zNAIAwF2x6gCy+8kDp16iTu7X9ff/21eBw0iHEL0PDhw+mdd96hqVOnilPhkjEi/SdPnixuEcd++inZeDLdur6C4SEZILJOdV2GPZFfrDlDGtvW4SUzUYJzBgTVAuqvcE/znI3X7jXMDOnbl/g4uoiOv796zlDNdXQ99yJRNGPqAACn/gOnWK2CRbppwHMGVAffKwgohH+3fKzq0n0422djY/AE+112oc9hQ6nk9luppn9fynr4cRMVqASLcdI3EnTSLdL3PnzuYew/mO3N7ZJRGuUVbQDmnBMNMQ0RCNRTv/BS8/3iccb1CjO36oA0nBbv2cNUsYpTXXwyXJxGq4O86zKL4E5aXeaq8lII7CUECka2EwwQiElt/5hPgVzeRZSk9DOTAdLijLbk8vAuYQKk2cK1u6EbuTNY9UMCVFXlFQaSEdRli+Mvt8tuRU5IS6xotSIXsh2ATWOD0icIkFKQStn9mlAW/7IHNCGckNk2cT2tvNGcmLGWp0ZHYGQUf7udVl/IhkTZpgEo9/hm1Pm1PuTKjN1+YIAg/u7qHdxdUCHBDwaUb2cNedebp1dipWk/ZRSNwRMrvvKrjYC/3EcLR/5GRV9tFZ5uthvU+4MDqNkJrWoHjuGy46stIh098O43O6kVdX2zP+2qSnwCmzMwjwb9dgSVFpbS9mmbKTctl7L3yaX0DsHTI97A6TOc3JJSM2mtgyedYH8IzM9YlNkjx/KuWs6G/UgxQCxA1E2DQEAbyWqwmAEi1GCx+hft8stEuVM//a+4atDj7UlgWmyXhhq8H2kBmx6JgFDdrGkwmE13r2E7JRIMEHYXpl86zDfqo5s3SPWbx4b6s80ArR9vqPRjexdsBLmSbXfQO+9T2p33muECEwB88xoThW9ghNSN27XmrrFksNHnTN5oMthmiwbbCmzw1Ac8+ESGNFQq4nXuJC76hImiT+HBYEl8HzaJbZTFXIosPFcHhSh8GUEpUPe2DUI61jEDhNUdSTI2b5G3DeKaSL/CnAvqQOU3q0FUzEEh9a++IX3kv0xJS44HCU8v1FTwxkcihA1a9wPjiPi3a+5c0hctoTzYruH+qgXGFiMgRS7S69zJStaQ6ljYpYZPecQiDQZ/u3cTNoxo2QrTrohNt3+suI3Rr3v37tSpUydas2YNPfzww/Tkk09apzzQdhMnTqQ/kpknAgAAQABJREFU/vhD9N2LLrrIgqBjx440dOhQmjZtmohz222syx8qA5n+/PNP+uabb8T9WWedJa7yL9l4Mn5dX8HAgZptqPNavnw5reUTTqhDQ6Roc4a0gN2LhOcMqHxKcG6h3TCGWDd4QpDU8Gavzhuggmxx/oo5A9T9ov92n/Q9HT/ph9Dyhc0ZcKrW4JMNOtsnEBSYM4RGavhP+FbhvcYv0jfax6rK0n+bynsKLBTLJ0hxhQ0xMKl9UJvN8VzytC+PG8l+z7QI3/vwuUfKI08Qegq+IKyBPEg2Ac5Ic49gwPp9J+cNfwcGCOtcJ+Pb78wGYcEkf0f+tkci2C4MkH7/Q6RLYZwxbBuO7dIkQ+hrBmzMMRlsOkGDOr5GRsHRuJFVTFVHIRAJgfwjWwgp/xpWQbX9Q5MBUrWqgqrmlovgBWe3ixQtoltat0wqm25KCbZguyFNDrJtbESMYTpK+wx4Sm0V3ISUm5QxolLNhupY3hH9ytnou8X8YAZKp7t7UatRnSi9Xe3Jl/1EAX+zGx1tfm0NrbpsnrADg8o1vag1dXi0Fxt2tM8UoldbGMyzTUCjh/xrfTJ751DJ1CKhtgxG7l1p0Zk3lSvNvo0S5fBpAEW7h0BNUTXNPXYqlf1pvvupbdKp75dDCIwIJ7T59bW09BKWGArwPdte1YW6je9H1T5+x6ucpGSGdTMDL2P/HMrnRYpcVMMHJ928AfV2TQ5maa0A4cSZZKTpu/yEeqU2S5Peta72scGVE72/1YqoHBQC9QQB7cgjhMQmbS8k48NPiJgBoq1eQx6oPWJynX1mQiXF4laSxhKQbpa0TpSqWb+uNfFmXdsW2TcqLcfQm5DN91CvqE8p02eQRzI/eNPSdfcdpI26gLR2wbkOFpU+3qxKsTFhtIAkIyTxGxPJBXSsOkHSU4eEfefOwWABA46ehYssNw1Mo3Dy1p6jRZxdsCCMnbCxIja+MfHi0ydaJX8EMoLzw0jlhjozSRrsNjQgEnWNU17UGaqwnNgQjJNkvfHWX3/TVG0R2LzQ2LC5azxLCeMdtL2HiRbY4A3mGlaRIw01y3jGHJ7vBiikv241hTfgZdjGAhk2/IoxDwxBkIa4rVuFB/nbPGMDE8bEL730UqHO6pxzzqFDD2Vj0ay6as6cObRkyRKhOujWW28lqb5KgjNq1Ciay8yqSZMm0Qq27bD//vsLw+jTp08XUs2nnXYaDRw4UAa3rsnGsxKowxucXgEeX331lcgVjJ3Ro0fXYQn2XFaR5gywiZMCWxxMic4ZENYAEzFwWtTFdqc0NnadCFVCXR1/nwX9hXOGmTNn0nHHHUf9d5XQ95TC2WlkcF/X7hxL7ksuDJkzyHJDlZ5FjUxYQtZLfqvwPcLGezhhjgQ/F5+WI7b3Fv69h/oyF2yiMYWMwfws0oaqS1azrbVtK8JE+4v7vee5R3jeEdMKm3tEDFPPHYF3pFOx9bzYyRcP8wR/6JxRJhbS5j6er+MHglo2GxlggvH6gw0Cx1XRamw0tT0gekObW9qqHPPWWofFDKU8FQKNBAFsdLc4vS1temm1qQZru5eKPmEOPVMa236wbxDGq3J696CEdRkbM4/HACmbt0uonTFygtxabGSLLxaveSuWBCY4UTLWK/xJqb8q+XqHlWKXh/alDjfz0bYoZD8tQKzipzHRVj7dspxtfgjRCP5i5N7Wilpf2zVh5gewwAcXmyOQStyblLt/vmCAGD6Ddk0vovzDW0Qtzq5fzPbH6Y+MLkIONWpY5REbAV9JDc07Lsj8yOqXS32/GhqRmRgrJfTFpRfjuDSHYqZktyf7CnVWIg6fOI1HKEfxz6zGbwvrSecTXLkHRme+bpmwzmL4QS2WnXK4H+38zjxSXzKjiJqPaG33DrmHzSBJaR1rM0+ln7oqBOorAsLI3+mnksH6bYUaLF4MpLCBQUGsAolYH3NCxAtVgzensUltsI7ceGRArRQYHGG2M4RkNVYv/Kk1liyNnQykCpNQf5X6DdsSCKTseuh+07h3WE5yUS9soUi/AOMDC83GRHIzw14nF28Sw9CsxvZhfJdeJLzAkLAzkoUjLyDTPv3cjNqGN5sDxig1VoHBkwJ7kiH34vQo45n+9bdEW83xVrvStiHIcYVkKTM+MrvziRwwQ6Ba5LdfeH5otl5ERpTdqG4MA7MhhaknD5HaIVLRpKTn3j55G6lsybrpE99llWrc/mAygin55GPkYmnNRAlqswyopdixg1xXXRE1GjY8jHfeM/1t/VU42PqLG5u5RxwWNR14WCdJWIod6uJ4IhwzfGP37NSpE73++uv07LPPCpVWsAkCwpjRs2dPuummm8Q1HAf4vfzyyzRu3DjBKFkZsAsBdVjnn38+nXfeeeFRxHOy8SImVgeOhx9+uMUAAbOnwTJAYBg4bM6gfWS2tdGON6wTnTMw5ka3rhbymDfEY4AY8+az1BqrowmoWkTkv3LOAIYeBDT/QVznwKzhnhSNrrniUiooKLDKbr8JsUmiNy5hCVlP+a3C1WJ2lJWTm1Vfavw91/v0ppphB0dVyZTOwjZaQKJUGxacYxrM+PC36sBSarxRzSd83FvWkRbrlG+E73343MPHcwd8MyE0YE/L+IgFfqLMPWQ9G8LVPh+V9WwI5U6qjKxqMWSeGCURndXqanyaVND+g0gL2JCz25bx33wbGY89JYK42N6dFmvegL6K+QUonYUi+VvXGEkxQBpjq6o6xUSgxUiTAQLJ68LPNtHOT0zOfAs2fu7kaGLWfrlWPhufW0WtL+5EsDMSibybKunPA6aQ4dXJneehbrMHiWBpfAIkd2hTsZkNHf7FvxRS3iGBo65hCRVPMMsZ5hz3seK3EitM0+HRpbZ8bE+iiO2ESMLmemOhsgUltOTff/IMlGvETdT2+R5UfQg/BiYlTuqZTBwn6ScSFieONoxfKYJue3dDVAbILt7UrlrDx3KZmh5vkzYWLurPKQKWrQ2OmDukKfX9ekhUw+HR0rb6IvYV+SDFPhMGU8tz2kcLHtEd7+aCU2YIxgbUZvX975CI4eC4+ZU1ws+V4aJmJ4cyOAp4LJQMENj3iMYAQZ/fyv1MEO/H5R9fQHxuznxW/wqBBoSAUGnx0stCZZHBzA+PVGXBxs8T/f4jnJ/VRnmmz2Sd3NtJ501G1zlnRUVBv5v19EOXNlM664T2Qf0Fk9aKv8csMUiwKwEjw7/8Stohw4Rf+F/GhIkWIyPcL9Zzyu/83QuQxka8I5FggGBB//2PQe/ABicWnPXhmxcs2O7dybqIOgeS8rz/IaXAjgKTzotHfQCfxONNhPT09EAI85LGzCRX8S7xgH4kyXX2SCL8olA1MzZEeouXWJsQ7ufGW6FRppoSnqfxRpfeuxe52Ui9xpvbqayCwDvIlAa3L/wR0eDy6c+bfQodw4kaNivjvXgj2yGRIlSydCzsLjQGMhYsJP3fF5vMD7eLXBNeizl2RKqz/tZEMsY/J7w0SBzvZ/aR8LAGmHXM1APZ+6t45vFLzvA9bBOJrr1ahIv0Z6xj5u2ixaYX1GHxSYfGzADBe//LL4xJHGrLjHCowIKh7/Xr1wvhqG7d2H4b8IlB7dm+C5ggZSw9DwYI+jbc/qp4MYryl3mBASLpxx9/FNjY7ZpIv4ZwDZ8zuD75zCz2mf9MeM6ACAbbbJKk83xAY6PE0YwLG5s2kf+Ag4lYqj8trwmV/snzfaa/as6APjxvHjNCmYZgkRygz6ur6OhFiyg3N7fWSTyc/rBU9CC8lDyXkRvJVX578c3CT3zL/T5KO4dP0vKzj1Wg1rDdr2jvbzqrFhXE44p28okWKhrsokC1EFQN8alk4tO60Rhq0b734XMPL7djGTOxMplhZRfg8ME+SYABYp97WIVpIDf2eQOERhrj6VDZFBq/c4m0FVRpEn5MrhEniFPeMg15xbpCMkCMz78kisUAefOt4LyB1WPaGWkyvcZwDY5yjaE2qg4KgQQQyGOjwamtzAnqxmdWUsW8UhGr4Ky2CcQOBsk5tCllHd5EOFQsKqW143hxG4EMlvJafhXrhWTmB6jp2a1CbH+0Gd3ZirXypgUERkQ4VbMKm6LngkfSwv1jPXvY1oekaKdM/JV+mn/idPJuqJJBubxyeWQ57bEb78ZKKl9UIn7VfArnr6blV8whydBpc1dXyju9QEhyYGHdEAlMs4yeLBnEtOWNtVQ02ZQqtdfFX+yj5VfyxArEGyTtb+pu3qv/pBDY9eMO2vbeRhEXBsr7/Pcgx8wPRLb3xS4P7uuY+YE0UpqmUu4BPHlmKpq0lXC6LBLBSHvl0jLh1faqrgSGq51g88jDJ4NAW99YRxufX2X3tu43/We1pfIr/+gWlNYhw/JTNwqBhoSAdihzvgNqJPRnnif3/AWi+GIh6aAiVXexrYhAeP2GW8jYEGAQhqVh8KLWePlV0zUtlbznjAwJ4WJjxZL8N7GUll2lRMADJzMyn3tJBnN01VklnqRIp0ywmIfO6nS2ReDifCT52U2S3ACQz7tzxULeWLTY+u1OWsnElQtoLJ5lvfxHH2kllcJ9AoRw4lSG9OEyZwfsoxiZGeS69Sbps9tXnCqV5D/+OHlL+Xfcwxtg5vwIZZVlRwD9rnv5Y2IKQWhnnRl1E9xKrJ7d2OsSr2jAJ6Qt4kWox/7+K66xNgpdD97nmPmBqtmZXfpjT0asrcGq2vQxN5h+WZm1+quGPh8YB2EDSX/xP5HTYez1iy9ndRpmH43F6I2YwN/AEac3cEJj3333jboJGgmG7Oxs6t+/PyXCNLHHTzaePY2/+h7MoR49TG0DJczcheH3hkrhcwYtoP6KRp7hqErGYYdQNU4Lgthejz7uAfM+7N/gsV6/6lrB/ICXH8IVNnWIicwZiFXYOJkzYCO5KavGAW21ZjZsC5kXj61YUAPzBPspRIPXzv4TTyWSti04nhb4VolE9vAf1D9Z8wao8alDkt8qeQUWxMwLPcDQcv/wE+ncJ+R8wl60rLF3kWelua6CmkPBwLIF0E4aYT35L7+ajICqTcsxcNPQv/fh9Un2WbYB4uPePndKNs2/QzxxUijbFCIxvv9RCG1FqrfB9pr0W+8wvSCgwafGGyspBkhjbVlVr6gIaHzkHBt/oPIFJvMjpWs6ZTvU4Y/4Bfd1Ii2Vd5eZ1t6/lOazVHbpnztJr+bFKquQKmXVWPNPnk6Fn5obC6mt06jg6o4ivPxrdW4HyjuyuXgsnbmTZh00hdXbbCd/FatbYlU32z/dRAuHzSB/UXCRLOMmcs062GTSIOyKMfMItgdgFwBUXegV6c8fMY12sUodO/mLauyPe/R+5S0L6Pd9fxC/DeNX7NG0wxPb8uZakmqgNI9G5bNKaP1Fi6n0hs20+bIVtPK8ebT6gvm1fmuvWhyeVL15hgRy92f6ifIY1QbNP2k6YZMazCT0vbKpO2ntaQuobJa5Md7y3PaU3TfYD+pNRRpIQQzGdO31Qd3vsJ2x/PI5tPCMmVF/S876kzZesoyKJwcn6yF9kY+Wl/y2s1b8pWfPEvEQX6a/5CKW3gmj9gFVdmj/Bf+YQcWTtpNRwwsntgmzc8p2WnTu74STaaD0rlnU4ZbuYSkQeXJSqOOTvSz35WPm0uo7F1HprGIxuaxaX0F4V5dfMVeEwSmS7s/1t8KrG4VAQ0MA0kwwXCooYAjY37ULaQMHOKqKf//BVMMbz4JYv7O/32DSX3uDILkJMlgKT3/hJfIP/4e1kaHdfAMZ0pipCMUSW+eeQ9qRh5tPM38n/0GHkPHz/8RC2OCNI52luDOPOJZcUKOVBNUMOdCKhQ1R2B4w2NApyGCVWv6PP6X0M//F6hymW+Fwo3F+crEZaWEfEtjJA0uT+/cdaP0MZkTUJck64Qr7EiD/ocPEiR7ce1i6N5UZWlBtgU13SL+jXd3HnUguPpUB8o5l/ygqQUQAh3/2zf2a667mvtRHpJDCaghansGMKZw04rL4wTyaM5f8p/yTja0/YebSNJ9cD45zmOPeD+60T8m22vslT74EOiQrfwlsBEOV1G/8vp9xdsgv9fyLKPeSK0Lc/BddFpKpsEsw2JQmN977kPxXjhH9FYFkf/XzmIHTaSDX/ffW6q+QPna9GmR66JyG/9bbyZgxk4WFfIQNTqgJ9B/IkqOTfxDp0LChpN14nXmv/hUCcRCwnwKBGqyGSpHmDD6eM9BA53PhsvvuttQlGvc/bI7lLJ0vBANYTSJUY+knn0YGMyUFsa0dX5h6vETmDO6hhzmaM2BNOXbsWJElzz6spnopI4c6/PizsB2AUyKYM2BOoo84hejn0FNSmDP8VaTfcrs1Z9DHP/tXZRMxXcwV5A8BwAjCr2bMlSI8VFamn3MB+b78mtdgPGdgRpA+5Wfyn/tvynh9ggjj79iBtFsCDGnhYv4JQQrZj+b/P3vnAa9HUfX/uSWhJtQQOgQIICC9C2ikCQgIqCgKKr29KgIvSFGQlyJEEVSkicofQaSKSJEiSJfei4SqdAgtpCf/+e7NbzN37u4+u/v05875fO6d3dkpZ367z5wzc2bOPGmmbzLGzLzTyghbTrTLzrrn7AR57zS5qkvpbyrE1Z0UF8KBCHQNG2a6z5+9iGrGnvuaLntgutzqMiZAP5m+5vrxTqGu7x7U53JvYHEdEdPbEa0IjQgIFERgkV2XNP/9Zd/kIFmH77hQwRL6kg9dfi6z6uUb2MOMHzZT35xs3v3L69Ffl53cZNU9k5MiJk1X/7sdaC8+e+CtZ6tcur55wk5if3jvePPJkx+ZRz5nXWFYw0q0a2FGX6r5vj7CTH5q9oHtylspXGjfJcwHf3nHTHzoo+jQ7Gf3tJOp3XZSdOm5zaSX7SrPWSyyq2DU/61iHt38zihu4iN9K8crld/qz91V7eD5wTWzJ6SZeumbAhnYit6FhgyMbKGYBbcaaVY8d814d9Fz+z9inrOT8t1zdJsZk2Z9NJbf+TZdyKx03lotxHn7sTLhjg/MpH/b38osmvCY3b1k//LQpC0XjZP1+xanzjTvXNE3WRoncC7cXx/nt/g0YqfFzZKHLG/+c/o4g5uz53a2v+seuyi4tzvebUaeOUfNbdb8xyZmSMoB5wt8aaRZ4ncrmje+/6KZ/sHUyJCLMbfbHqrOuUMi7j910bpm7hWHxROHehbCgEA7IdBt3RdN/+VZMctTdtrRzBHf5b+YeNLxZg67oGImLg7Gv29m7LV/X2a74tpMmN1fENm1z56m5yc/7juE0Kui+9KLzPTtdzbm3n8Z8+TTZvrn7OTlUCt/7EQk5wRYcW0m2gPae+2qUR2+6hWRejtx7++Yuf92vel+8GFj7A6PGXvayVTLs7GHfBvrO1hSbrp1/TTlmCPNnDvsgupi5rJ8TLIDf4jBvu1aOoI0kUHISk5Wb+OGZPIfzjdzfdZu97curob89vfR30y7Ym66dQ0GgQk04X9/YKYfsG/fTY3+91vFaN1kTP7Db82cdnVtt13FO9S6TDLb7GBm2oOFZ1p/9NPdVbbWUNJz9WWma9lla8RJ6xaDwYSzVNqZZvx69gQEOypmXnH1gOYwKOdv9sjB3nhGU77XnssuNtPX3jDqd2aedY6Zx/7NbV0pTfcOUO+2E67dKe6turf9gvnkx0ebOU46te/cGWtUm45hjdXmYM0ZJSLriq3not91rDsMNTOEtUNgzJgx5txz+1wL3nDDDeakk06qXeENLsnXGSbvuL2xUr4wsdjC/PliY/a3k+fWyI47mum4pLEG0ei8J86DEC0wv+n5+9+Msef3mI8+UmwUVtIZkFdFdYZDDz3UjBgxwvz2nHPMk488aVb9ZJJZwJ5zZuxulKHWQMLZP9NeeTWWhWbjDa1x9TgzY/MvRB1Wz8N9C6X6MdoBN8ge32DPxHuP3b0x9cD9zBDb93ZbXMyOVq/stZqSldXGOWh8usXt/csvMYtwrpdHXVbeR335mK2NefU/xlg9bfqmm5tuW8bCnD9j++G4Fx5E8t6DKb5NMoDgsjCv+9q4oEF40W13rM20O5VmnnJatCir2xpgF7Z/M+1OxOnuzvNZOz+6D/9BR6PEuCpQQGDQIcBkP4eei4Z/qW8Hhu6LhAtvv5hZ/8nNzcjdlzI9wxm6WF3ATm7K+MGq6SXtYdvrPbWFmXe14YlFD114DrPGrZuaZY5dyWAoicrAeGLnsXvnH2IWPWRZM3KsVZzsIe5FiV0Poy6zhyxz4DeGGciWG50NYavgQOMVz1nTrHXnZmaBMSPMvGvPHyX5+B/2QNB37VbPNiaE5QTrnqxTafF9Rpm1/rmZmWe1YX0zNHwys4wf3fN0m2VP+JRZ/YaNrVGkU6avmvMmpzxbvau0enyLK/x8dbPKn9YzsUsqa6+Qqz36oqWPXsms88AYM+dS2UO1ebde0Kzz0OfMAlstEhk+QDk2ftguY8HtRpq17trMYHQJFBBoewQ4d2PJJeJmTNnZ7tIoQ/jo/eMfTPeV1gCy0ug+wwLluMYPu7qv205Sd5/z69Qauha2B2DeeqPpOvaH1rVCn/yNDsZkAnL++cxku9Lw47GnWPlfQmW3A+kpV9lJ8u8f3DfJAheUa40f0aUdnE/+xWlm0o1/NTPsTogZa6wexQ+zuw5mvN23WMAf/EcJ2vSfO5lBn6xJ9Zl2hebEe/5pplpDk0Unoq5Zxg9uZtrJnvf/9P/MJymTyX05iv+PXJDNMjQp98xRy5qJD9xtPrTvfYYd3ENd1hgWuxhZYnHTte9epsfy2zVqVPS8nf7xDvyJjDz8867K5MtTdr3TRHw/VbtdxRi9ep54yHR965t9up9tQJdr/LC7Nbpv+pvpPsb2KRk0xa7y/Oj2m/p2oal/YdJTxo+FFzLdZ/zM9NxnF2Uts0xGSeFRQKA/AhtssEF8jtIjjzxi3pq187B/qja583SGyV/avjTjXdtva3qefNh07b6bXX1px24QLuZk/LAGSOR1z1P2oPTVVu177v2vpDPMOPT7pXSGPfbYw1x97bVmvjv/YaZaQz+Gd4izLpjkt8MBu3hiKavP/Mr02DTdYz5nzKwziHpvvc2eXfUeKTqK6Lt9uRO5wbKtnGJ3X0664BwzQ/ok56DI+GHf7Sd29874G6xuZWV2GnUtv7zpedae+2WN0ca614Q6Sd6ntbtofNJ7IC7sAsmPZI91u4neaDZYL87UJeOHddFr1lvHdF9/jel04weN7+vZYhjCRUCg/RGY256N8LmZO2U2BGvxRq9uE6WZYAcN+ChNoqUOWcHwV4lYXc1hxtCkVz6xrrU+NJz9Mddy89gV2POYnrkqT0CTZtRPVjFLH7liNGk/2e7OmGulYWaeVa0QtVtP4XGZa1eLDszjQDKfNn5tWz8qvseIssLpq5tlj/+Umfj8BDPpxQlmyMg57MT58AHnGKxrJ0whlNXeobZDnEVLHLic4S8Prfb4Z6JD09LSrnLReoY/ka9cKL7akPe82cc7RMUw6P5o1ioa3vkbb7xhhtltgUPsajqI67KH9I067lOGv2qp0nebVP7wDRY06z2+hZn20VTr8soetvqW9dU60k7hLNVtFhuVrnQllRXikhFY8MDFzagffipaLZycYmAsStk7drv4Ahx0Z8n9Fgemnh3DJM97div5wnZSVN/m7KcDr9jNNuLL9jDzp94x7z7ythk+h+0zVrYHFo6eN1e/oxLnsv3UGjd+JnLdN+Hpj+xOtA/NkIWHmrlXHmbmWKJPKVfaEAYEWhWBrpVWNL0z7QReBvFb7H11XJRi/HjrspKdFgnUfch3DX+VqNvuIOGPszQ4LHjmiy+ZLlZtLjfKdC1mwxzUZX1ws0NkJmdLUMbLrxjaYlZdxXCItt12Zd6/9qqoP/EP56b43tdeSq+FlaSnjzUzj/+R9YM5ro+/kYuYj+2E5gxNwMzKPf6Gawzy8QPrwmvB+eaLYtkB0n3g/tFfeiWzn0x/5rF44mt2bN9Vlz0keMD7sX1eo8gfRONaicNL+SZmWncjU37zSzPF+j3u/ve/TZed8Om25yTMtfqnzWTbH0+130o11MvA06PUwbv9Hj60xpYPrN/whT762PLzvLV/dZs5cUNkfbK3M5XV98jHxFMeudhq+ER9zseVJwfR8/n9LZaj3+hafHHT8/vz7YHoY81H9z9oZrzwohm+4gqma7T9W3LJ3BDMsOl7brkhct1irNu1mfbPLLSg6frUyrn7r9yVhYSDBgHk1Gc/+1mD+yt+u4S7775767V/xdEDZZLHpaszIDOmp8iCvDpDl90N0HPhBVEtuK2biTtOO0btsjqDGbWsQR+oRFk6wzRkquURnYH3oHGIW2aWzjDBjv0n28n9KT/8X9Nt+5Uuq4/MtOeJzbB9Qq81is5jd5uJeh+4J7p8d5aLSMUT9r71H/c29Xra13c1vVbHSKOei35vDH9NIL5d/lySGywOGp++85fMRLsjCIzmsjpDD4sVbJ9q7N8nVo/y87rl6Dp6l8cda2Yee5QxL1p31vZ7+NjKguHWwDTELlKplpJ0j2rLbHT+tIU46FBDnbmqRvPV9Pq22sK8/dqLqWMDn7+uDdY3vffeYSa/+ab58IEHzXzsera/a2ONrV1V4Nhjv1/DX5tQMIC0yYsKbLYPAriW4q8s9czda4avaydN+asx9Q4fYobZHR78DTZyhad7LRwwMiUZlvS81UPOc5j/syMiNpm86gSf2a2Oeavw19XTFZ3zMe/C08zC1jc9SnlZoix2qqXtVitbbsgXEOh0BLqsOyWz7jqmy/6VpVqUkVZ3Fwsn7GrNLvvHoHEGBhuHGKhrZSPRkpMKnaRte+lPZqjNGEFisrtuZqxnF7TYv+k2ck67OMICEz+u1QV193N/5RUc4W6NHjPtpNh0+zfTXuPLud2Jdpcl8EK+dVssAvUh0DX//PZ7XcdMWePTpruKs2m6+A1YY1+X/QsUEKgFAltttVVk+KAs3GC1pAGkFg2toowu646Sv7JUD52BPnrixIlmbrtAYsaaqxvD3yyiD0ZPGCyTzmCRpAOBAYfHR2RlEnJ62sormSGK44EdixehLsZudpGIWWopM4UzVezCi0B9CKTpDXyPvJ+gExT8UqzeMI3dW9YYW43ho2CtLZM8aJAt8yoCIwGBgEA9EXAVGFZv+ERcMBr4qIT7gEBAICAQEOg0BFxDh9pGXJqczJqoV/5WDzWAVih+K8l9uclS+lqFqbs/ZlUQGanswF7Eu/F517N2CqtpA3k74Vtsp/cVeA0IlEUAA4jopptu6oj+S+3p9BC5l6Qn0G5kZjX9eDthh9x19SLxniS/k+KUPoTVIZD0DlRiwF1IhDAvAsEAkhepkC4gEBBoawRc4eleu41ixUuSccRNE64DAgGBgEBAICDQrggg/5Imkf2JftJpkiNNZrYTBmqLQvFO27IG0ElYKW81YVadlMtzXx/ppPdQDXYhb0AgIND6CIwePdosu+yyEaNv2zOlHnjggdZnOnAYI4BnhCSZgwxlvNzpJF1BodteZLOvG5DOj3PzhOvyCCS9A5WWZqjT8xAGBHwEggHERyTcBwQCAh2JgKvE+ZMKboMHg1LntjdcBwQCAgGBgMDgQSBpsMig3ZeLDDgVp7CdUZIOoNBtS9YuENLXelKjUpnURxqfV//ebUO7XGdNZLRLGwKfAYGAQD4EvvCFL8QJOQckUPsgQF/9sQ5J9tjGQF/JiO9labtbySpCXbuNSGp/UpybJ1yXQyBL9+FZJ+io5ZAJucogEAwgZVALeQICAYG2Q0DCMU2RUYNQXvyVsHoWwoBAQCAgEBAICLQzAkkDdN8AIHmpMGvw2S5YaAJDoct3kgHIfZ5kNHKfF72uZFCRDiL8Vb5/r/h2CpPwbyf+A68BgYBAfgRcAwjngARqLwSQOWkLA329ob1aVplbySr0H3QA3Stnkl5QSbYrb1YI5tIBstKFZ7MRSHoXs5+Gq4BAfwSCAaQ/HuEuIBAQ6FAEpLjkmUBA2euECZ8OfZWhWQGBgEBAICBQAgGMH75s4941iiArcX0BSV76eUpU3fQs0gEU+gylTfKQjkmNtHx+OXnuswbr1KPnPu7+fZ66Wi2NcOyEtrQatoGfgECrIfD5z3/eDBkyJGLrvvvus+dCFzsYutXaMxj5wdCRNLFPH97JRhDJKEL+XD2J74A4HxfipDeV+VYoD/2LuoIRZDaC4JpF/rvJShueBQSCASR8AwGBgEDHI4DgLDLoJm3WZEjHAxYaGBAICAQEAgIdh4Am1t2G+YNs0mjCXwN5V4a6edvpupIOwAA6a5DtT3SUbTt1CNekMtx3BM8uT1n5kspqxTi1ATzdtrYir4GngEBAoDoEhg0bZjbeeOOoEH7zN998c3UFhtxNQQBXWK4sEhPoD+rTFdcpoXQGyeEkY0+SDCurK6CDYPxQvWBbtqxOeQdqhzDRvR/yPBhBfFTCfRoCvWkPOjH+sssuMx999JHZfffd49UISe28//77zXPPPRcp5quuuqrhb5555klKGse988475t577zWvvfaaWXzxxc1qq61mlllmGdPV1RWnSbooU1dSOSEuIBAQSEfAVdryKmooNUOHDs3sK9JrDE8CAgGBgEBAICDQOgggB5MG074BRIN80rrykvw9PT2t06CCnGgArTApO22fe+65kx5Fg2utZE5MkDOy0iDdn1DhHXR3961Xc3WZnNW1bDLaAt68j0pjpZZtRGAsIBAQqIgAbrBuv/32KB1usHbZZZeKeUKC5iGQJGfop5mcn3feeQcw1qkLBmmz/sAE2e3LK+S1rzOQbo455hiAU1YEeph0L6WjLrAF88EuI5O+SeGkkHdRCx1N5YWwcxEYNAaQq6++2px55pnRm/za176W+APBiHH00Uebp556qt8bn3POOc2JJ55o1l9//X7xurn88svN2WefPWCrGisefvKTnyR2gmXrUp0hDAgEBPIj4ApO97pSCSh7w4cPH/SKRyWcwvOAQEAgIBAQaG0E/Il1uCWOQbYIo4fSMfHOM2QmE/Dct7MBRLLfba/arZBJiLnmmitR5pMffIpObKhshVkGEDD2jVTEuYP6TnkP4MG7QM+qtMhM2IUwIBAQaD8EMID88Ic/jBgPB6G3/vubMGGCYeeOP+mO7EJG+jIQmYTewKLBTiJkvvQGQuQVRgp0BBFx4OLLaOVTuqyQMv2FKEpPOX6dejaYQultCpPaju7Ec/+7TUob4gY3AoPCBdYrr7xifvWrX2W+aTqeww47LDJ+jB492hx11FHmpz/9qfniF78YdTxHHHFEtMPDLwRBfsYZZ0Qd/2677WbGjh1rDjnkkGgXyN133x2ViWBwqWxdbhnhOiAQEMiPgKuI6PeIQpElSCmdfJ26siU/eiFlQCAgEBAICLQ7AjJsuO1ADrrkyjvJSoWuHHXztMs18l5tyJL9aRMRtBO88ugOaZhQv/BMSpP0jvz0akNS/naIE/ZqB23OMgq1Q5sCjwGBgEA6AmussYYZOXJklODVV18dsNA0PWd40gwEkDl4TEkidATfSE86+nD16Un52jEuSWfwdSa13W9fHplG+SwAyNI5KHewy0h9V+Dl60NlcPfzhPvBh0DH7wChk2YXRqXO5ZprrjHjxo0zSy21VGQs0XY2dnEstthi5rzzzjPnnnuu2XDDDeOvhA7prLPOiu4xnuywww7xs80228zsv//+5pFHHjH33HOP2WSTTeJnZeqKM4eLgEBAoDACEp5k1DV9A6tcKq1Yoe8gTTuvfC0MWMgQEAgIBAQCAh2DAINxTTyrUchAdzCJbHQH95rkIA2rG920KqOdQtovDNx2+m3gGStc01YRgiWTQ+wOr6Q/+GVXmhRJGqv4uEuH8ctuh3vhD6/uNZNA8803Xzs0IfAYEAgIFESAvnTrrbc2F154YZQTN1irrLJKwVJC8kYigBxEviHnXKLfpr/2d4gglyrJN7ecdrimre4fPNNGZLI7J8B8oL9zVPpTWjsplzkIX76npcfw1Nvbm6qXpOXrhHiwgvJ8Y7yfonpZJ2AU2lAMgY7fAXLBBReYZ5991my77baZyFxxxRXR8+23336AL79dd9016tj+/e9/myeeeCIu57bbbjPvvfdeJAS22WabOJ6LhRde2FAWdOWVV0ah/pWpS3lDGBAICBRHQBMGUmQoAaUDBS+PwoayJwFcvPaQIyAQEAgIBAQCAs1DgAG6T/5kO/LQlXMamCuUHPXLaZd72qY2gEfaBAXpkvBy20kaJiSYwFCZ7vO066xy0UVc/FUG+Lvxeh963k6h2w73Ggzd3Uft1KbAa0AgIFAZAdxgiTCABGp9BDD0J8kb4hgX+5Qmw/x07XKPjOLPxwBdySXS+PoE966Mc9Mj7zhU3i/XTeNfU1YS5n66TryXjgUGfGO6T2oruGc9T8oT4gYfAh1tAHnsscfMRRddZFZccUWz5557pr5djBj//e9/o+dbbrnlgHSsBNt0002j+FtuuSV+TvnQmDFj+vn+U4ItttgiuuSg8w8//DC6LluXygxhQCAgUBwBCUMpGwhRxaHgpSkpqol8vsKjZyEMCAQEAgIBgYBAqyKArPMH58T5k/H+BDRpkH2Sm9xXkpWtigF8wbv4J/Tb6/KeV96DKxMZvjHJLUvXlQbmWWWAvUjvQ/ftFAr/JJ7BvJ3bltSmEBcQCAj0IcD8CmdJQXfccUdm/9uXI/xvNgL01x988EEsN11+0B98HYL0eRYVuuW08jVyN0nvSZLVPha0K0meEVd04YQwQodIqkfPOz2U/lDpGxvMGHX6N1Cr9nWsCyw6lxNOOCEyTBxzzDH9tqr54D3zzDNRFG6v2LmRREsvvXQU/cILL8SPlU/P4gezLpZYYomoXjq7F1980eADU3mK1uWXzT2DLgwqaaROO2ng68ellUG8OhyuaUuaWwCeu6SOn7BIfbXIl5dH+NXAEh6lnLntSLt286WlSYpPey9JaRWnurjnugievD/+iuShHvIUratsPn1jRevL861QtoQlQhEcJBzJjyKDgbLSIZykdd9DETzFJ3nUVrCqRKqvSF2UST7qaVQ+talofeQr+s5VF+0E17x1Kl/R+vTuitQl3hTm5VHpFRbpx8QndamtlFOJ3G8sb32qi7KL4kl6+PMxKcJzpTaF5wGBgMBsBJB/uE5wyR/AIxPd37XS8jt1XT2Qxi9LaVs5pH/Rn/ogJtznnXfeRL2PNODmHmya1j7KpSzS4wbDxcvNIz3EjdM1Zfh9op4RgrvKJW27knjXO/DbIdcqfny4DwgEBNobAeZX1llnHcOiUPpLvGj43jPau4WdyT1yiYWCw4cPH9BA+mvkkmQTCdAtOsUFEfIKWeXrRmDCn6sLId9J746jSONiQxoWXkgODgA0RwS/HR/zHNnaOgnvAFKIvsri9DQCZ991W1raED84Eeg/IuogDE4//XTzxhtvmO9+97tm1KhR5p133klt3fjx46Nn888/f2oafB1Cb7/9dpxG+bL81pLv/fffj/MpT9G64kqdi7/97W/mRz/6kRPT/5J2I4hcnkmBwCq7jU78968p+w7ByV9RYtVBGSrDI/W8++67ZaobgG/eQvz3kjcfwjNr5WJaOWXqS/p+0sp348vyiOGSv6KEMZC/JEJg6nunPQhOGUC4h+CXOFdRSSqL50xwoLyUwTPLYJlUn+LK1EXedsiHYlmWT+2sE055wnp8Y1n1luGR8sr2Y2W/sSwZmdU+fjdl3p+bh0GCP8DIqjM861wEcFn68MMPm9133z1zgNO5CNS+ZQwG3YE68kuyT7VJRupeoX6XyFEWiHDvlqV0rR5qwoF26JoQ2Z+2+IGJhjwGELUdbNBD5DfdnQghDe8hjehHxVdSGr0HnpFO7yMpbSvHwTeU1lZkAd9m1uRGK7cv8BYQCAikI4AbLAwgEG6wggEkHatWeoIslFxz+aIfZ0ylOTKe0ccj64rITrfMVrmWjKI9klsub2DCAgoR6Wm3a/xBbhOPLoCMJ0+1RHnSW3wdo9qyWzW/8Nc70Zgxbc6G9KRpR121Vd9Bp/HVkS6wbr31VnPjjTdGKw2+/OUvV3xnGvglWbeVWc/czkv5KhlAKEP5lEflqXw31DPlcZ+F64BAQKAYAhKY5NK1hKlKIl6/TcUlhSgzWZMYSXlCXEAgIBAQCAhURuDNN9+M3I3us88+5tBDD62cIaSoiAAyy5d3/mR7llyTvCMN5JdVkYEWSSDZT+i2gYkEPfNZ1SDbj690D74s+hF2pAe/tHp47hukiHNJ+CvObYPi2iEUBln8806ynrdDOwOPAYGAwEAE3HNAmKcJ1D4IINOQiT4hm/z5KmRgu5NkFWGSPPLbTHtdmc89ecEHPJBrtSLKrKQz1KquVihH78J9D5W+Mf9dtEI7Ag+tg0DH7QB56623zNixYyOr7FFHHdVvK1oa7PoR4ZYqjVj1Dbk/KF0XyVe2riS+MLyMHj066VEUR0eBddi1gCK8WMVXxNWTK/Cwtua1OKvjL1qf8hWpiwbTXv4anc/FN/VlOA8QXLSxSD61jWLAP83q7VQTX/L+iuYhczPylf1WsvK5WAsH8ITIp++ZdPym07ZN8px8hFCZ91f22yxSF7yV+caqzUf+It8l6ct8Y2ob+bPeO899or6ieXjf1NnofGW/lbL5inxj1fRHen9+ffod+u8s3A8eBK655pp4kHj77bcPnoY3uKX+wDnLCMDvFSJkRafuG8xy1dVJbrt9F4Vyz0SGdHy/IrBxV3n6z9PuqY9FFfRz1IHsSSMwrYSr/5x7vw9NK7+V4vUeFCbxxjNwT9uZk5QnxAUEAgKtj8AGG2xg8ICBZwx2e7700ktm2WWXbX3GA4fR2Jcd7QsssEA8bhYsyFBkksaAyDv3XunaKURuQ4RJ8op45vTcHR/cMyfojmfQt5LyV4sF5aIDtKMeULTtehcujmCdprdRPs/T5nOK1h/Sdx4CHWUA4Ydx4oknRiuvcA21yCKL5HpjCy20UJQuzYUOD/XMNXYsuOCC5vXXX4+fJVXm5ytbV1LZrKRwV1P4adj9wjbyESNGxI/glza42xXjhykXuEaRsQfBl3dbIwIQNyfsaMnqpPxq6bRwR4WBp8g2eAZMKFVFeKRutm8i1PFPyiRnXmI1BO/XxTdPXlx7oSwUySceKZ/3p11Ceerj/dEuvtcihDERwZ7lri2pPFzPFeWR3y75GPAWmWzQN8b37P42Xb7AWhM+4EBd3POHcJTCRh6UFup341QW+eSWiHRF3h8TIbx3fv9JZasOP+T74jsrUhdllPnGyEf7wLRofXIfp/6NsvIQ/QPKG7/ZvASPvFOIPiKvglP2G0OJ57eQ9Y0l8U6fyW+vCI+Uw3eJG6ui/Vi13xj9n6u0J7VJceCv3wJ9dJH3Rx9NH+9+Y3wDRX4X4iOEnYUAbj1Fzz//fNRX5/0mlS+E2QjQL9GniegX0Z3SSGkVaiCalr5V42knBP9+G+g703RU8PLTF2kj8pTyCdOI/rASwQNt0O9B76NSvlZ77r6HLN7ABNkyGCZ3snAIzwICnYQAet4WW2xhLr/88qhZuMHaf//9O6mJHd0W5BjzJYxrfELOueN3+vA0uernbcV7ySrCNHnLWMg1gNAOdAY3TuXUo43CvMjcVT34qHeZwlAh9aETgXXWnGSW3lVvnkP5rY1A/tne1m5HxN1ll11mHnroIbP66qubFVdc0bz88svx33//+9+4Ba+++moUz8QipIPPs3y165nbuefJpzqUL0+epLpi5sNFQCAgUAgBTV5oAoHMacoMwlW/2UKVhMQBgYBAQKCDEcAgUU/C8HfzzTfHVTCwRFcLVFsEwNklcHYHle4zrnnmGk24z0rv52+Ve/GcxD/6gI+LyzcYVUNJdao8nqUZQBi8S38hfdq1ymqHUG1QmMUzkzuBAgIBgc5CYOutt44bhAGkWrr44ovNZpttZv7v//6v2qJC/hwIICuTFk0gy9AVRMg14tqVXLmdJq+S9IY0eV4PHOCxWv2kHnzVukzhr1Dlu9+b4tywke/CrTdctz4CHbUDhIMzoccee8x885vfTEV/7733jp794Ac/MDvttFO0KpsIGR6SMmpS1N1VUsmYwQ/Vz6cV0kXrSuIpxAUEAgKVEZDAVJhm/FBJCEyUu3ZeuaK2hDAgEBAICFSDwE9/+lNz5ZVXRsYIDBJLLrlkNcWl5r3tttui3Zhugn//+99m6aWXdqPCdRUIIAP9AWOeSWZkpis3uW63lfmS/0wYuG0RnMj8tB3HTHLUSx/gfYg38aKQet3VjfCtnXJpeZS3VUNNiCnM4pP2Bl0sC6HwLCDQfgi4BhDObKUPdPu5Ii1i3oczwxi3nXTSSQbPF2uttVaRIkLaEgjgnYB35usB/oQzMizvLv0SbNQ1CzJWclahXyFyjDa6ugMLF4jXbk0/T63v+f2Au7vrpNZ1NLM86QpJ74B2p3n/gOewA6SZb6616276DpBaWi4XW2wxs8IKKyT+uT4ml19++SiNXPuMHDkyGlQwEHzxxRcT39jjjz8exa+yyirxc+qDnnzyyTjOvVA8HeOoUaOiR2XrcssN1wGBgEB+BCQ0NemRRyDickz58tcUUgYEAgIBgc5CACOEdmJcffXVdWuc6/5KlTz33HO6DGENEPD1bQaPkotZxUtmKmxH2cgg2v3z2wsWvnHITcMkRz2IepMIXnkmzEnjviuet+t7oC15eQd3t93kDRQQCAi0LwJLLbWUWXXVVaMGsEj07rvvLtUY8n71q1/tt4Pul7/8ZamyWjkTcvu1115rKRaRP7haJnSJft2Vo8gwP42bvpWvJWMJs9rg74YhbZpcL9LerDr9cvhG8spUP2+r3wuHpPblwdr9Hlu9rYG/xiFQdwPIvffea16yh1y5hA/wgw46KDJC4Fd98803N7/61a+q/vF+97vfNb/73e8S/04//fSYhbPOOitKM2bMmCgO66GuXRcMyoA/dlxrQeutt56izbbbbhtd33XXXZGP3/jBrIubbropulpnnXViK3nZuvyyw31AICBQGQGEoy888wymEbTavVW5lpAiIBAQCAh0JgLbbLNN3LBGG0AwvgSqDQJJA0V/4J5WkybhJTsVpqVvxfgkXcDnM2s3TC0mNPz6/Mki9zkT//DsYq33oHTuM8W1eih9TGElfkmX9V4q5Q/PAwIBgdZDwN0FUtYN1n777Wd815yXXHJJdIZo67W4HEcsxlt33XWjP3ceq1xptc2F/EnyZuIutKD/btcJaHhHRleSs7TPn5yvps3Ui25WZCFmJ8tJ2gYp9L/iSrpZNe/Cryvcdw4CdTOA3H777WbllVc2G220kfnHP/4RI0Yn8Y1vfMNghBg3bly0uoktkP/zP/9jfvjDH8bpGn3xta99LaoSVw/auUEEP5zTTjst6tzWXHPNqE3ibZllljEbb7xxZOn9+c9/3q+TfPDBB831118fJVXZyqf7InUpbwgDAgGB/Ai4SomUGH8SIa00JiDqteozrc4QHxAICFSPAL9bFib86U9/Muecc4659tprTZ7dBBxaT9pzzz03Clm8kaZ0u1yWzXf//febP/7xj9GCjH/9618DXEC5dTTrmgUqcruDXjd+/Pias/L000+bF154YUC5ed7ZgEwhIhEBfyUm8rDSwFEFSWZKhrpyVWlaPeR3LL7TftP0G2qj3x7y1nognYW/jFMuP+41/Kk9Pq+teg/uwl5hHl75/oIulgepkCYg0B4IfOELX4gZvfHGG+PrvBfnn3++wdghWnzxxaNLJt9/+9vfKrrtQ/RCzrOFzjjjjJZrD/2yZJWYo792ZVWWnFOeVgwlryrJKp778gldoYx8BiuMSpRHuRhB8hKY+3zkzdvK6YSjQp9XsM56R+RLy+uXFe4HDwJ1OQOEATJGDh08jqFDxMTCddddp1uz/vrrm9dffz1ysXDqqacajAxf//rX4+eNulhppZXMVlttZf7+97+b73//+5FhY8SIEYYdLAif4cOHm8MPP3wAO3vuuad59NFHDQKclQjsEKE999xzTzS43HnnnQf4oyxb14DKQ0RAICCQiYAr9HTtKmaZme1DdoHg57S7u2624koshOcBgYBAAQSYpD/zzDPNW2+9NSAXOz2/973vxed+uQkuv/xyc/bZZw8YQLDI4Sc/+Uk/H7/V5sNgcvTRR5unnnrKLSrylXziiSdGelG/B028wVUoGNxxxx3RghUMRLvvvntNOXLdX6FDYRiCggGkdjC7qzIplfusQaNbM7ITuSnZKYOIm6bVr2mr/qQLJPHMZM68886b9CjS6cv6qk8qMG1iCJxlbIFX+MafuPiXb/GsdiTV1+w4+Be514rLCnkvtcQ+q67wLCAQEKgvAhxajkcMdnc98sgj5s033zTuGatZtbNIFY8fInQ63JOzIwT6zW9+Yw477LCOGLdpHo12MRcFVsyTtRLpPBCXJybidTYD8gydwT8vxE3fiteSvdJ7snhEn/LPCZMMz8qnZ8hDjB1+HurmNyIslT4tRKfIw29a/laMl66gMIlHvress2b4/jr1jJQkPEJcZQTqMqvHTg512mxzdA0av//972Ou2AFx3333RYNcuZM65ZRT4ueNvjjmmGOiw7QYXLAr5dJLL40EzhprrBFZ3pMO48SYcd5550U7QzD0sOKUCRg6eg5bRzAnUZm6ksoJcQGBgEA6Au4EgZQChem5Zj8hf5EVGLNzhquAQECg0Qg89thj5kc/+lFk/Nhkk03M8ccfb37xi19ELjeZyGc3KoYHvw9gAQOr6xg87Lbbbmbs2LHmkEMOMawqxD81g2k/D20rkw9FnfIwfowePdocddRRhoPGv/jFL0aT0kcccUS08KLR2GXV567WrIcbLNcAwiSGBsqcydaOk+1ZWDbjGYNqVxYykPRXbVbii+/f/Q245VXK2wrPaTM8Zw2i4TPLMET+NKNF0TbyXbt4uvl9Y5WbLu3azd+q18I+z3vw21Dmm/XLCPcBgYBAayDA2aif+9znImb4befdBcJkMOd+SH7hHorDz3HVqV0g7NxloUYn0H/+859+zaiH/tWvghI3vD/OA3F1AuSk+nuKbMedCfBPm9x2pcGDjuXKZtLl1RXABvx844fq4nnesuA5b1qV3+qh8FeYxG+lNodxRBJqgzuuLjtA7rzzzghVdke4WxHZGYHBA8I11k477RRdY7XDtyE7Q5gU4MeOcKwlLbzwwtEKxqwyMXzsscce0epGDv189913zRJLLFFxVQIHemEEwQqOEWSeeeYxxGW1oWxdWfyHZwGBgEB/BCQw3VDX/VOm36Fo81sOqw/TMQpPAgKtgIDcVaJb/OAHP4hZ4hwudn98+9vfjlxcMuG+ww47RM9RnHHJCWGYUDz3rFLcf//9o1V37OrEqCIqm++aa66J9AR0BM4+08oudlkstthikS7BTtkNN9xQVTU9ZCELhiMIf930if5qt7JMMvCTzojhg7pYbIJLLAYtGEEwFAUqjwDfqiu/mGAvKgd5F6ygIx87Ihnst9POSPjWhEYWkqTj+9bv0k/L+EQGOv9Zkfu0ATs8+gYQsFed4O5eF6mz2WlpG6SwKD9g5mJRNH9IHxAICLQOAsh6eQTBAJJnZynu0rVzFs8cLFRFLtEnsuiU3boQupWry7VOq4txosXEyvWXv/zFHHfccbptmRC5hGzU7kn6eO61Kp9+mzRyp9oyjGcwQhvQB/jLQ8ht5v9EtJm82rGpeIU8Y4El6SoRhj+wy4MfOGNMyZO2Ur2t8Fz6QtZ7oM1Z35fKaIX2BB5aA4Ga7wDhh6yDK7fffvt+rdSZGERut912/Z6tuOKKkZsp8j/++OP9njX6hs6KAfhaa61V0fjh8kbHz26RFVZYIdP44eYpW5dbRrgOCAQEkszs1owAAEAASURBVBFAIEISnLpPTp0eiyusIEDT8QlPAgLNRuDtt982rPyDGAj7NHLkyGhynXh2iohuu+02895775lhw4ZFqwgVT8jCCekx7Fh1qWy+K664IiqGcv1J1l133TUyLKBDPfHEE251Tb1mZaXcLjAQu+mmm2rGDxMfGgB+5jOfMezUWW655eLygxusGIpSF8g+4asC/Al2xWeFKkMyVDI1K0+rPJPsJszDN994FjERz8SFys1Km/SMfGkGEOKFsfK6K0P9Z3nao3KaHQov8az7InwxqVYmX5E6QtqAQECg/gi4O0txP65+Ia3miy++2FxwwQXxYxaeurrCd77zndjNzc0332yeffbZOG27XvgGEFxgvfLKKy3ZHGSXK6voq13y791nrXYtGcM36cvcNF6T9CrpTX4esGDxT9pzPz38FPFG0U5Y+23179UvKPSf676T2qw2hbB+CNR8Bwir9qTYs+LSJVYOilzBpzis+Rz+w+4LtjUGCggEBAIC1SAggSkFJq+y4ddJ/iLKh58/3AcEAgL1RYBV2+z8QAlGl0giJtch9yBvGUPQV9xV8sq/xRZbGA7c5FwK9BOVXSYfhhYNaLfccktVEYfsNNt0002js8huueUWs9pqq8XPmn2BiwkG39BVV11Vs9WVrvsrLYwZNWpU3FwtqIkjwkUhBCQDlYkJCneSQvGVQslOZCG/E7/cSvmb+dydzMjDN2mYzNDq1STeGedQLis+01Z4JuUjDvzFk5+m0iSKdBnlg9d22YmjNisEQ76lLJzVToW0l3xZO+yVNoQBgYBAfgTo4+mb8NbhEroVf2UInSeNWHTCTljmfDgXDSMICy1YcMafS8wt7bPPPnEUu0XQlVxe6RNwJcpiFfoYXItyplolyuIxKy88l6Gk8+nSymEHrE9/+MMfEhf5+Ol0j0xxcVJ8Vkg/67+DrPR6xuIBVx4ybtaOReJZ9OM+Vz6+vaI8kpfyy4zNk74x8UJI+2kLnl1IK52J8UXWRDvyWe2lHHZhaFzBIi3K5X34cpy0ScSYw6X3338/l7zkG8PAorrdMrKu33jjjazHqc/KvDsKy5OPvge8eBfSHZJ+s3xX2oHkM6pvDjx9TP20/j3fQaVFMX4e7uGXv6LEe+OvKLnj2iJ58XZUhviey1CSjMlTjvut8BvM+xtKK7vmBhD34+NHPt9880V1wygWeYjDxddee+3oWv9cQOTHUc9CGBAICAQEiiKAoJSwROmAqukwyw4AivId0gcEAgLFEWDXpuv2KqkEGS1cl0rPPPNMlDTpjC8e4AaTQQx9B4NRdnlCZfIpD4NAdpckkfhgwN9KxKKVk08+OWLpr3/9a4RHtVvs6ZeTdgYvv/zycdPDDpAYippclBnIUbFkpx/WhKk6FyI9gFC6QKUqkfeVJuYZtzA5wriniBFCi8R8HuAt6ZkwJ717zX3e9pC22SReFfI++B6ZCNUERR4e9T7zpA1pAgIBgXwI0Ich0915HCaXiavUF7o1aMKSOPK5E8JuOq5ZCKJdHXfddVdkAMGllXtgMZNdBx54YDwJueqqq5qf/exnMU/0J/QjGEBIp926l19+eWQAcdvj1k9fqn4+i0c3D9dM1jO/hRvQIjoQ8oK2oP/llRccDu8Tc2nf//73/eh+9+KRSNpW5P3RNvpj9x30Kzzlhjr5oz7hCT7uTmfekV9umW8MFphcZoK/iDEc2UF9/jfmN4l2kJZ3Bh4Q17Qr693xzMWavHyf4EleyoDnSoYJ8qALwKdfX1Z++Cafvs28CzTIw1/e9MKL75k2pf3GlM4PwYXfn+syzE/j3oMHbaM+rl2M3XTgpW9P8bRLehPfSiXslY+Qb4Xyinxj5OPbrPSNkc4lfZtFeWyHfkw80l6+Z7dPcDFIuk76xuhXiuiMSeXW3ACCD2sahjDivA/5YOTwUVmnttpqqwGM//nPf44/0GWWWSaJ1xAXEAgIBARyI4CQFEn4KVR8kRDhhLK84IILFskW0gYEAgItgMDDDz8c7eKAFVwtiaSXaLGG4t2QCTpWXrkrXsrkUx7tRHHr0DV1QW5deuaG+LhmwiCJNChHedcqRfoviNVPeRVH5SEfRiPcTWCYYcUQh4y6OJLGJfW/arP7TNcPPvhg3E4MP4ssskikO7puLZ588sm4DcqXFNK3w6/am5QmKU4D3TL5KK9MPngtkg8eRby/oqvKGEAwCOSdFFlZxsDWrZvvikEd5TGI0cSAeNP3UpRH5YO3vN8mdeb5xkhHG5Dd4MYf7YKIyyLekwbL4pH0lOfiSN+QNakFn/yxapGQ36VbnngAT5cntQ+ewV4TIdSva/jzJwN4XvQbgwfqgwfhI77yhIz5+C6ySGUT6nskD5N8ec8UEibUQz+U93sR3tV8Y3nrgjfxmbRSledpxHuDivQPpCcfdRbNx7cCFcknHsnHt+l+s8RlEXl556qP3wLklpmVPzyrHwL0KfxJB6Em3i19jBtXiQP6D71P+sWsyUPmiGQAYZ7ooIMOitK7E6o//OEPY7elTJhi2GAhrYhvmP6HPmTzzTc3nPmGboFxGmMIZSYRfRDtq8Sjn5f+iz94kXzw0yTdq4+kbdLRktIpDgylByo9cXfffXckgxZYYAElHRCKRx4wgVvk/YEnfR2yvgjpnZMHTEWajOeecn1e4LUoj5RF3wGPfnk8SyPkAPn4Jt1vzE8vGahvC76Jkw7kp3fvaa9kBX2dJuAZY7i4uHn8a+oiH7Ldn9AnrYupm5fvmXzUA6+0M+v3p7z04+QDS/GuZ1kheIJRkXdAeXwr5M2Tj3SkBxO+FcK0eRh+j75RxZVRYOE/z2ofv9mi/R/lUWfRbxP5zbfJO8/7nVAXePDe+SZ8XZDnacS3CZ7UVeS3Tl3kBcekbzOpPvHIM77LPO9d5SR9Y9QrHVjpioY1N4Dww0EAsUKQ1Zh8OAycObhKtNtuu+kyAv+cc84xJ5xwQhSH4Fp00UXj5+EiIBAQCAiUQUADUPLqGkFdDSGEERhZilM15Ye8AYGAQO0ReO2118yPf/zjqOAvfelL5tOf/nRcCQoulMcAwm9fVCaf8siNlspyQz1z63Kf6/ole97JQw89pNt+oQblGjS4D6vpA3GD9etf/zoqDgPI+uuv7xadeI3im0bu7g/0RqV1XWCNGzcujk8rx41XGW5cnutG5kOhL1sf75S/IiT5xzdVJK/yqS4GyOj4+obSBiFleKQOlav68oaVsKRc90/tqoQFv9ckWa8BufijHCbbGIBmDcrgAQzT2snAMokn4sin3zXt1YQYvOha/BCW/cbARvi45VW6zpMPvvUeaJPygDNtSGpHVr1pONY6D+WVqYt8lb5N0iRRu+TTO0xqQ1qcm6csrmllh/j2QuDzn/981K/xvd97772RYdmdHMOAIZ2Dlp111llm5ZVXzmzkwQcfbDgPBCJvmgEks5AWeIhhWL8P5sU4KxcjEXEcHv+Nb3yjBbgcyAKTo/zGJQvROzTpjFxClhWZcB1YQ/1j1EfBL9d5ibS0zzU6lO3Ls+pkgp2xQiVjBe8CrCuly6qrmc/AX3/wwTVtSiOwZ0K/Xdub1q4QX3sEan4IOiweccQR0cfHwHXbbbeNDCBy/bDhhhvGB5GyaooDw9nKJx9kxxxzTO1bGUoMCAQEBh0CrtLCYLuoIpMGGOUECggEBNoDAfyGHnLIIdEO1GWXXdYccMAB/RjX4CRrxQ0Tm5DSutdF8qGcQ0XyRBla5J97dptrvCjLHueciDhrRYQbVK1k4syUSsYg5QthNgL6/rJTpT9FpvqD0fTUrfNEMtvlPQ93/N6TDBJJecGGifxK6d0+xC2HSa2svO4z99rVc9zyWvFa70E8KyQe40+ggEBAYHAhgLFDO0npD+68884YABZ57LXXXvH9t771LbPHHnvE92kXX/va18xCCy0UPX766aeNq2ek5WnFeJ0XB294V9lxxx1jNq+++ur4utUu/P4cvUN9P7xmTWC3Slvglz/JqCJ8NaJ98KUFVVm80YZG8JPFQzXP9N1I5yGk7VltqlbPrYbfkLd9EKj5DhCajjC75JJLDMLK/Ujx63zNNdfEq3ywXsrwgbXupJNOMqzODBQQCAgEBKpFQIqLQgSnhGm1ZYf8AYGAQOsj8Oyzz5rDDz88Nn6ceeaZA4wPbKXGSMKKqjTSM9dwUSafBuUqL6k+PXPrSkrHwhGtcvSf09d95StfiVbd6awRJl5x/4LelXf1Hf2lq6PhvnTkyJGRyxoG5xxeutZaa/nVR/cYLWgLbhqSVnazK+eJJ56I0mJg2n777SOjB4M6/tAXcX8FsVim0oHw1EWdam+UMcc/3DWBV5Y7iaRi4AnKcmeWlA+XYOChnT5Jafw4eNSgjgkjd3Whn9a95/2Bs9IrdNMkXZOPCWm+E3eLO/fwzWpOdiNgpHLLZBIfXIrwSP20jTayC0u7HJL48uMqfWNKTzrawziDdw3xe6j0GyMd/LALhLZpwgFMsvIKH/JDuDUgP/FpKxPZQeKXqfETGIO1VkbzHty0vBO33DLfGHzyW6eupF0vPE8j3BnxG9Yq37R0/EbBn++fkP7I/cao2/2eksoBJxF9sFYZKy4trPYb43fu/hbS6lE83xvvvQiP5C3bj4EL3zT1FSHeAb/3Iv0Y7ZLBineuBQJ56sUlGL8pfcuUBeV9j3nqCGnaC4Gtt97a3HbbbRHT7HDAgMG3TCg5y64PdydIVgvpK/fee+/oEHTS4S6UHabtRv/5z39ilmUA0dkfN954YzS/Vqm/jAto8AX9gysPkGVa1MKYHHlYpD9tMPux8UPzB0Xqp630qa5MLpI/b1pkGhhW+gZIh5xtxz5W+IMnpBBdLK3dtDftWV5sQ7rOR6AuBhBg23XXXSP3CDfddJN5/vnnzWabbWbGjBnTr0Pkx4jLK878QFjxPFBAICAQEKgFAhKcmvBA4QoUEAgIDA4E8JOM2ysmP1dffXVzyimnxJMuLgJMmGMAYQI2jTTp5k4MlsmnyfmsuvTMrSuJryWXXNLwl0QMACAmGjWhrIEDAybFJeV145RHcQyidtppJ3P22WdHUX/7299S3WAxgQFRV5IBBN1QxEGomhBT2pVWWik2gHD4fJqhRWWgTzLgzNs2Nx+yokw+yiiaDx7htUg+d+Ba5v2Rn9+BsFXb00LJTnh18/A9UL/4V+iXU4RH8qq+ovkqfWPiS5MtlA8JT8JKkxTUQTrlIT95VBb3PjEBwnN+L5DqoZ1J+cBVhgG/LO55B8Kee+p3vx+eu++J59TppiFfJSqbj3Kpv1J9pIEvQtoDHtQp3pk0YzLdxdrnmfQi6stKq3SEZb8x6Y3UlfTu3Drca/XBRXgkv7CohKVbF9fgADZl8oFNkXwu5vBbJK//jQlT9736bQv3nY0AO0s55wO6bZYh5KijjorOkSWOifNLL7203/wR8VnETt+xY8dG/Sou2V955RXDOWPtRO4OEFxgLWt3MK+xxhrm0UcfjVwu3nrrrQa3pK1I9Cnqz+HPNYBwT/+o3z73rUaST5o/KMIfef32FslfJC2GAPrgLCzFTxFDdREe6pkW3iHJb4XoZdLr/PqJJ50rp/w04T4gUBcXWIIVP8777ruvOfXUU80Xv/jFROF1xx13mD/+8Y+R8YMBGh17oIBAQCAgUC0CvuAso8hUy0PIHxAICDQeAdwDMKBGp/i89TF9+umnxxPsPjeVjBIo0jKAcEi3qEw+7QCRkUNluWFSXe7zZl+7u3Svuuqq0uxwhohou+2202Uc4u9a9Nxzz+kyhCUQQPbJWFAie5yF3wJ/kqUK4wQteoEu4P4VYZN8Wu1eJB8r2+l/RJST9g6YLAHXLAJryoB83DVJn5W/FZ6Jf0Jdu3yBATsgAgUEAgKDBwEm9XX2KzsWf/GLX5if/exnMQDcs4ilCLGwll2lEP3lb37zmyLZWyKtawBhBwjULm6w4FU7Jrmmb5dRmHtkYSWZR7pmEbylyak8PCHTG0XoGkny1K0f7FsZb5dX91o8q326J02WXuZ+a2554TogIATqYgBhqyGW6n/961+qJzXUqo/LL788MpCsueaa0bbo1AzhQUAgIBAQyIGABKUmC9plkiBH00KSgEBAIAWBP//5z9Hgmd//N7/5TXPcccfFK7GTsmhgKXdLfhrFs6XaPZy7TD7cR7Fai4EhuxqS6PHHH4+iV1lllaTHTY9jp67cN8HrCy+8UJgnBoc333xznI+z4nwaPXp0HPXvf/87vg4XxRHIGigWLQ05KpkqGVu0jEanh0/9lam7LH7kU15w0yDe50Fp/Hj3nryuDqN3QJp2eA9qu3h1+XfbSd+QZihy04XrgEBAoDMQYB4I95qiY489Nu4rv/rVr5r99ttPjwqFHIYuOv/88/sZpBXfyqFrAJGByF2Aws4W9aut2A76eNcQ4F7Dr3/fSm0AV/7S5FQlXmmbZF2ltNU+px65Eswqy12QkZWulZ7p+xaWCuGR9rj3Lt/BAOKiEa6TEKiLAYRO++WXXy4kbFzrpOv3MInpEBcQCAgEBLIQkPJCGglIhVn5wrOAwGBEYNo7U83MqdkrkNsBl3vvvdf88pe/jFj93ve+Fw2ctcgijX9Nvt911139VqwpvVw14a7T3WZeJh9+++Xq0zUAqC78oz/00EPR7Xrrrafolgpx6+Pu2CizC+T222+PB2ys/kxy5RV2gNTmtSP3ajkYlAFEA9OyEwS1aV2+UqQPlNUByFd28oB8GDzTJvXBM+2Z3zoXa7ct7rWfp1Xu9b2IV4U+f6TTLjj/WbgPCAQEOhMB3GD5tNxyy5nzzjvPj859z2LcT33qU1F6zin605/+lDtvKyRMMoDgCnSppZaK2MN1a56Fxs1si2vcR9a5RnzknuRCM3lMqhu+kFFpciopjx9XVmegHHAqoreBZaX6SOPqED6/rXiv70PvQSG88izNiEY73W+tFdsWeGouAlUZQHDjwApA/08fJCsD/Wf+/WOPPWZwg3XWWWdFSDBZscQSSzQXlVB7QCAg0NYIuEJSAj8Iw7Z+pYH5OiEQKfofTjeTXp5opr0/tU611L9Y9A5cXUEYJzhYk4m0pD93az6uEjbeeONosPHzn/+83wDhwQcfNNdff31UJgdyulQ2n8q58sor4zMuKJfByWmnnRYNuNgJy6GfrUruKkTcjRUlzg4R4R41iVwDSNgBkoRQ5bg33njD3HDDDZEeroFk5VzZKSRPJWMVZudq7tOoj7OTGdVgUGlyIauF/LbT9I8i5bpl6D1Qb7u8A3jVO8jimXbmWdFKeYECAgGB9keAc8DcxSostODcD+02LdvCgw46KM7KYejtRK4BRDuO4b8RbrDop115UxY3JvGRfyLND3JPHe690rRCCG/IqCw5VYnPMm0Dr/fffz/6m2DdQRYpA2NTpXdWRN+o1L5GPPf1Bd2rbtfApjiFRQxIyhPCwYNAVYeg8yEitN58881ExL7zne8kxmdFrrDCCmb++efPShKeBQQCAgGBTARcpYVrJgt8wZlZQHgYEBgkCMycPMvX7YyZZspbk830j6eZoYvOabp6Zx822w5QsBMB/9HQddddF/2l8Y17pQsuuCB+vOeee0bnj914443m+eefN+y+YHXdPffcExlGdt5558RDuMvk43Bv3D38/e9/N9///vcj48uIESMMu1fYOcuA//DDD495a8ULDt7EJRiDMw6bf+utt4x7Pkolniud/0F+MJlvvvkil6jomCy4qXYypBJfnfSc75uDYDUIxKiGX/V55523qmZqgI1MxZ0bYZFDkKuqvGRmZD9/rtGgaFG0mzJq3dYiExLCHt7da03UtPKhn8JeepiroyW9C4zUHH7MNxYoIBAQ6GwEOFMNvUs7Gn7605+addddt+pG77HHHtF5cCyEYUELetaGG25YdbmNKMA1gMgFFvWyAEXGnL/85S/m5JNPrik76AyvvvpqJGNYiFKtXKEvR5eDMIYgA2Tskn5S0wZUWZhkk+YOyhZHW8GuEn7gwUQ+f5KT1Nlrz/b4yOq9GAPz6h1gLRmbxDd6A3/ubvakdK0SxzugPfyBjd822sI3BEY+uYY3/1m4DwhUtQOEDo0DzmtFuIc488wza1VcKCcgEBAYpAhIgZEyoXCQwhGaHRBIRWDm5L6DdZVg+ifTzcSXJphpH8xetaVnrRyyu7QsYZTA1QK7LsaNGxe5SsBNE4OEvffe2+BOK4nK5jvmmGPMPvvsEw0Cb7311milI8YP3EGdccYZZumll06qrmXihg0bZnAvAdHXXnPNNbl5e+aZZ+JzQ5j02GCDDVLzurtAwkHoqTANePDSSy+ZfffdNzZ+kOCRRx4xZ5999oC0RSM08S6ZKllbtJxGpdeAWYPoauotYqzIUw8GxCL4CXvKFv6qp0g5ytPIUO9BfCpM44H0wRVWGjohPiDQeQiwA3bttdeO9C0Wh9SC0FW+9a1vxUXJcBBHtOjFBx98YD62OwCgBRdcMFpwIlY322yzeKHw008/bWq5Q5Z+9x//+EdUN/KuFi7pmaCWvKJ8V45y78o1tbGZITzxByksy0/WJDyYIONwz8a7Fkaqq4tFJvY7YPFPJXmpPKSrZFRy8Ve+Vg3dd+HjI57T2gMWWfgrfwgHJwJV7QABMqzrb7/9dr/tyvjg5gfNDpBl7WHoWYRlFMPHQgstZOjU3UNGs/KFZwGBgEBAIA0BKQsSmK2mYKXxHeIDAo1GYMbk6QOrtMeBTHmT3SDTzdCRc7TFbpATTzxxYDsKxOBXGSMIAxGMIPPMM0/ka5mdDllUJh+r39Cddt9992il3bvvvhu5/iyyiyKLp0Y8YxUiO20g3GBhKMpDrvsr/H5nrY5jp879998fFcsgvxYrQvPw2O5pMKpJ9rltYfVrtcSAlLJVvsJqy61XfukChNXyih7BgDrvasxKbUobuKflUxvYFaF2Ka1/r/hWCTWRJD4VZvHHRA5Gokp9cFYZ4VlAICDQHghsuummht2hGC1qSbjB+vWvfx1NZl922WUGV6etrmu5uz8WX3zxfnAgf3DzevHFF0fx6F+12jWMbrrKKqtEO2UonHPp2DWKEaYs0fezu0G7T+nT2d3n7gLhvlUIfpFPCqvhCxnmyy/aDx7oEpKLaXX0fGQNI3ZXOAYxvOMIs7T0xKOn8Je2exI9qJZ6TBYv1T7jPUhXUOiXqYUkSWMJngUKCCQhULUBhEIPPfTQfmXTKWMA+fa3vx0ZNfo9DDcBgYBAQKDOCEhQKqx24qPO7IbiAwJNQ8DfAeIyMn3CNHs2iHVxM2IO0zu8JuqCW3xLXjNIYydGUSqTj8EMuz1afcdHEhY77LCD2X///aPBCQe6YzjSADcpveJcA0ja+R9KG3aACIliYZob2Vq5EHMHz5KxxThsXGpNMBDqupracTFRCwMIuJUZnLsTG+g1muRop/cA/nl1MlbIgnfS5EY17zHkDQgEBAYHAuzs3WKLLcxNN90UrY4/99xzDbtwW5myDCDwzQIUGUBwg1UrAwhls6jn2WefNePHj+c2WqTDQuVqjBQY+ymDfhw5jA4ht0XIrlrI5ojZGvwTP7WQqcg5yWx0B3DIK/uiplhseuyZIFPtbnR07DzGQbCkHt/w4kLD81roMW6Ztb7WN6EwDTeeY1Bi0ZpPwt6PD/cBgbrMaGy33XbmM5/5jOGQ0EDNRYAOHEHjEp2IH+c+96/V+RBPZ5KX1FkVrU91FM2n+pS/KJ9gUmSQJeFYBEt4KpNPbVP+InXy/pK+g0r4lM1Xlscy+YSL/61oyy0TDHwPhEpLPbpWSFxRKvIOVA+86P3nqU/5itRFudTB+2tUPvURResjX1E+XfzAJ2+d4rFIHmFJWDSf+qGy+ZSfuvMQ9UDg4WKUlTfCfmKffCBf4uoi+3jKq1NMzzy9djfIULsbpDv+/VA2deV9B0pP6ObRd0B8oPZAYOTIkWajjTYyd911V9S/clj8V77ylUzmWcV25513RmlwL8ZB9VkUDCBZ6KQ/Y3Xo8ssvH+1kclNVej9u2qxr+hrJGPoMrovoTlll1/qZ+n14VB9ZTR2Uw0QEg+2sCYZKdTBgL0PIBdVLe2QAKSovytRdTR73PVCO7iuVCd5MHOUxrlYqKzwPCAQEBicCBx98cGQAofW4gjzyyCNbGohKBhB2z2JAYKzLWXV4YuHctFoR+h2T5Mgp+uoXX3zRoI9J3hSth37cnaSmbBlAKKsWsrkoT2npaS/88lcL0rkcyOjEMVaFSno+mWhmsGvEpgN/DEmViPEVf2lGDtrGt+O+g0plNvq58PfDJD74nsDFx5d36Y41k/KGuMGJQF0MILhFwM/zDTfcYPDbnGSVG5xwN7bVCBQ6OHbjuIQQKjv4et9aoosSK7jK+PJlsqQMleGRetjqWYZ8fPOWUTZf2fdXpj4MB2VWKZblcYI99Iu/osSEBH8QAk8KByG/A74/CVG37DJtUx1l8GyXb6xM28ClTD7eT9n3gG/UosQ3wV9Rcr+xInnL8Ej5ZfsxrdrKw+OMSdZ48UnfFuGK9dnFYF2vd5mehXpNz7DZqkOSjMlTt/ut8A3wF6i9ENhpp50iAwhccwh9pQl2Dn7XYGTjjTeO/VintRoXWKJa+rlWmZ0aslLzlltuiXyp48+b8/pwt8bh9bUgTbbzm8WQRdjqBhD0Av5qQZRDv86OGhkjipbLgL0Muf2ke52k35Qpv155hD18cl2EX/RJcE6bzKkXz6HcgEBAoDMQYLfpstYlO+djYVxAX9lxxx1btnGuAWSxxRYbwCc7AT7/+c9H82z0pZzDttdeew1IVzYCeQ5e7AShfMZonAdSzcJmZJ7mA5Fd6BE6jLuIPCjbprz5kE++jOKslYcffjhyVYu7/iKGIFdO5+XBT9cz/n0zY9GR0TwHmOUxXCA3s2Qm74PnvtHAr7vZ9/o2FCbxA8aMRZP0MeKLvK+k8kNc5yEwexajRm174403IuMHxeFjUZ1djYoPxRRAAAFG57bAAgvEuZgcY3A811xzxXGVLhjoqQNnwJe3IyEPefkG8nTW4gOhyIQ1K76yOm+lV0gnx+R5ER7Ji2BnQpRJgiKDeIQLAsTFV7xkhdQFr2luKpLyUg/1QXTweVYAqBzeAQIuz9ZJ5SHEAIWgLfob5hsryiPKBhOwfJdFttnqGwMPCT6EpJQq2k0a8HOJNLx3vsu83zM8qhzKLfL+2uEbAx8m+cGL30IRkoGzEd8YPGoStUjfUvYb41vht+B+Y3mwKduP0TbaCJb6jvPUV+Ybm/6B7Wvn/DD6ruk3cynC1l5ip7DM5LmnmK6erqiPLrI6lz4abNxvjN9g3t9hHixCmsYgwATCYYcdFlXGwhe+3SyZ7bq/YqdwJQo7QCohlP6ciQomeTAcvfXWW4V0sPRS+54gIyBC+ijCrPfel6s5/92JDPFdC04oF7lAv1lEZ6FufidleaHvFLllwA9/ufpwFdDAEN4gwqyJjCSWyINMLKprJ5UV4gICAYHBhwBj+wMOOMAcccQRUeM5DL1dDCD+GSB6e7jBYqExhBusWhpAKJMxNe5ZMRpBjO3R9TmztwwhrxhDS14yZtEYp6hMKFN/3jySUeLp9NNPN3/605/i7KuuuqrhrOOicyNxASUuuu2cUffHE8yMeeeJ5tWQhZXGTOCdpZPTzjSjQQkWa55F+PthWkVaKOE/B4dW1Yt8XsN94xCouQEE1vnQ+GG5q/ca16RQkxDgPdBBStgoHoHjx+lZUqhJUZ4xYZx3oKuBGumL1EeHrLo0qR1FVPjHN6d8eXkkvQaR8FjEAIJggYq0jfQIfd5NkXzwKANImfdHu4rUB58YTpK+H55lEW0ryqPeXdF8Sd8YcXw3lEl5Cl2e9c55XkmJUD7xqPsieEqAw1fe+qiHtrgKo+quFJb5xiiTb4x2Fmkb+bRrp2g+DCdFv0141G+P/ihvnXp/Rb8xfStF+zF4pH1F8/H7gfhWivRjZb6xKR9Mjr9H6lPdEQMZ//i+pr472QxZ0n7Pcw6UMRlZo+8ZTN33Rr15684qOzxrLAIrrLCCWW211cwTTzwRTQZz+HaaWyu+T9xkiSqd/0E6JpdxxfDmm29G5dfazYN4CWExBPj90p+qb1RYrJTGpIZPvj1CyYBa1kwfT7lFFhVpIUUZPoQ9/aWPO+0sol+Uqb9sHmFf9j0gT6UDl+Uh5AsIBAQGLwIYCH784x9HOug///nPSG9J2l3RCgi5O0DSDCDbb799ZNShT+UcNhZXFlkcmaedLPRbeOGF49397AKhjiLyzq0HHqX7M9ejcnxZ5uZp9DVyVH8PPfRQP+MHvDz55JPmD3/4gznwwAMbylqvXXAxZZ65I95YfIERpNK4SYt70xhlLFdkgXJaOfWIl87Au4AqfSN8T6RJ0oE0Z1APPkOZ7YlAd63ZXnTRRc36668fFXvjjTcGhbXWAIfyAgIBgUwEfGFZSWhmFhYeBgQ6GIEZk8v7uJ053Rqc+Qs0qBHADZbo6quv1uWA8P777492IvBgWetaYZVVVhmQJinCXUiDS9VAzUeAgSlyVbJVMrf5nA3kAN7gt148UjaLhPJOzsNHNQYQYU9L1Ta1ul5tVPnVhPAm/vTdFC0PnFVG0bwhfUAgIDC4EWDnwte//vUYhLPOOiu+brWLPAYQDCPrrbdexDryBxej9SDqkaEC+fOS3RFStg9nUZ8WucIrE/AQ/TpltwLBB3/w9MgjjySylBafmLhkZNf0/uOzLqtz9dqFqRA4ski1EtEGYZyUlnZmPU/K06g4yXq9D8JKhMEnicArUEDARaDmBhAKxzLKAJcf5wYbbGDuu+++oLS6qIfrgEBAoG4ISDGT8NR93SoMBQcE2hCBSMGfHM7daMNX11Is44ZBhBuGtEFKUfdXKrOT3GAxSXHGGWeY3/3ud6k4qd3NDOFTu27S+GBFnWQrsjbtvaflb1Q8fEV9neWxXkT57ARJG3y79TLZUC1W7mBe74A63Hi3zmZfq73SyRQW5Yty8hqaipYd0gcEAgKdjwCHoYsuvvjiaGep7lspdA0gWbtUXDdeWQtQqmkbu/SZ09PKemTYq6++WrpIV066k++uLCtdeA0yImeQUfCT5u6LXTH1pt4PPzBd3sR9z4cfxXFgx6KASlRpwQUGKcnoSmU18rl44l3wp/ssHtzvyU2XJ6+bPlx3PgJ1cYH16KOPmv/5n/8xY8eONY8//rjZcMMNoy1Wyy23nFl++eVjS3IavJdddlnaoxAfEAgIBAQyEdDgWspUq04KZDYiPAwI1BmBaPdH5QU1deYiFN/uCKy99tqRn+hXXnnFvP7669GCF3Q+n8oaQNwdIO1+EDq+pE888cQIGs7o2GWXXXyYmn6P3GSFJwYOBte4wEhyxYdcZVCJvGWCRHK36Q3wGBCPjeBPkxFZbkgqTUZ47CfeujoN7wu3jlAj2pjIUIVITT4orIZPJmvcFcQVqg6PAwIBgYBAjAD6ykYbbWTuueeeyJh66aWXmiOPPDJ+3goX9O+c2wXhmpZJeAzsScQClKOPPjp6hI6FPJChIil92Tj44DyQF198MSqCMzvfeeedyD1W0TLpv2mjXFSja8CzK8uKllnL9MgnZBV/W265ZbRgBd1WBK/uTiLF1zrsmjHTDHn3PTN98cVmF215whXW1FnnsGBMquTWmfagd8j12OzC+q5oZyvKVOkJ8Me3kYfIwyIJ7VjKkyekGZwI1MUA8qMf/cg8++yz/RDlx/XMM8/EB6T3exhuAgIBgYBAjRCQ0FSYV3DWqPpQTECgLRCYWYX7q7ZoYGCyYQgwCD/zzDOj+liF6BtAXnvtNfPwww9Hz5kcHjNmTG7eOmkHCP6kReeee25LGkAY6Lv+kjnfCSOIT5KrhBhACCv5o/bLaMS9JjKkD9S7Towg1Jl0QCqTPi62ZXnxDSAqp1FtVH15Q/EFLpC+nbz5/XS1wNAvM9wHBAICgwMBFuhiAIF+//vfxwejt0rr0ZfUZy655JKZbOFKlLPYnn/++cggcdddd5nNNtssM0/Zh/PNN58ZMWKE4Sw2iF0q6HNZBv+0upikHjZsWPSY+UEm56uVC2l1FYkX7oTwQ9twlXbqqadGxp8FF1zQcH4dB6E3gnqs/jXTYjVjrrni6ronfGK67GH0M61RCsI4hhFECyHihM4FBpCscx6RqWq7k62pl3oHMOHy1mXfTRbR1mAAyUIoPAOBurjACtAGBAICAYFmISBBifJSZOVAs/gN9QYEmoHAjEmzlcjp71n/qGE3SDNeQ0fU6brBuuqqqwa06brrrov6Yh5svvnmqSvRBmS0EZ1kAGFnhYhDSzlQtJUIYwerOl1y3VW48ZqE16SF5K6bphWu0QHgrZH8gaN2g7gY1GL3B+UJe66FP9eNbCP15SUZPsSf7vPmD+kCAgGBgECtEPjyl79sOK8WQibX6+yMsvy67q+WWGKJisU0wg2WmOA8EBk86MfBDxl0zTXXmMMOO8wcfvjh5tprr1Xy1BBZKHlAfq5dWZaasc4PpC8QSk5h+Pn2t79tjj/+ePO9730v8mTDDphG0RB0slmLB1TnEKd++ISfLPxIk6V/8Dwrv+ptdKh3oG+Fc1B6PpmYyQbGHFdHykwcHg5aBOpiAHnyySejj48PsMzfoH0boeEBgYBAVQhISFKIFCoJ0KoKDpkDAh2GQHwAujV8THt7ipn4wgQzY8pso0iHNTc0p44IbLrppoaVcRAHlT/99NP9aivr/opCWN2onQWscmzn/pzJAhHyifPyWoXANcmvd5oBBP4lY2kD161GtEl/jeYP3HwjSNYERBHshD15/EmLVhz46zerd+DzXKTtIW1AICAQEKgGAVw67rvvvnERv/71r+PrVrgoagBxF6BwDls9CV3MPQ+E3RunnXZa5NrzwQcfNA888IA54YQTzHnnnZfJBjLB1S2QCcgHyYrMzHV86OoL4iXJPdR7771XRy76F901Zarpff+DfpFdk6eYHrsTRAR2H1jXWOJZ8W6I/pH1XPLZzdPMa/gRT9IZOBOlJ+Wgc5dX99ty48N1QEAI1MUAgn+8av7EXAgDAgGBgEARBCQsCRH0EppFyghpAwKdjgC/jRmzDkDXTpAZE6ebSS98YqZPyOdrtdMxCu3LjwBb77fffvs4g7sLhMEjux1E2223nS5zhbhGWGqppaK0uE1otV0TuRphE7Er4N133+2XvJUMIPgc1wQ9Lq1EDCTTBs1MtkvGKlS+VgjFd9TfWZ2g0QR28t3O70D6SS34kKHDb1st66gFn5ThvgfuW5FH+AoUEAgIDA4E9ttvv/isDHaAjBs3rmUaXtQAsvHGG0euqWjACy+8YJ544om6tmXo0KGGM8wgDp3+61//OqC+Cy+8MNYnBjycFeFOyEsmNFuPgA9fpiYZQFjckHbgdlp7i8Z3WyOHqPf98aZrqt2p71Avu0DsWE6ETuAvutAzhejQadRs7F2+0nQGDCBd9pvzD4d383LNu1EZ/rNwHxAAgdmjnIBHQCAgEBBocwQk8KRMaZKgzZsV2A8I1BSB6PyPWXozhg/RzGn2sLyXJpip781WvPUshAGBLATcVYicAyK6/fbb40HZGmusYSr5tFY+N3TdYLXrQehMTPhEW+644w4/uuH3TES88cYbcb2LLbZYfPA5slSGkTjBrAvXb7Rkrp+mmfeuPtAs/phwwPiVNIlSDTaubuO2zb2upvxa5nXfA+XqvpZ1hLICAgGBgEBeBHDltNNOO8XJOeehVaioAYQFC5xLIXL1L8XVOhw+fLhZZJFFIgO/K4tUD/Ju/Pjxuk0MkVXSLTT5rjAxQwMikU3w5cpRV3ZrNzKs1HsXyFCLX7edyI/IHoje6y2gsatPTM+HH/Y9n/Wfif8swwzP0jCmza0im4W/H3ZN71vI4u5+6QfArBvakWXsScoT4gYXAg0xgFx//fWR77zddtvNrLPOOmbttdc2X/jCF8xee+1lrrjiin7b4AYX/KG1AYGAQC0RkLCUgNd9LesIZQUE2h2B2P2VbciMid7KaGsYmfLaJDP5v5PsTFW7tzTw3ygEttpqq/jgQdwgaBBfjfsr8T569GhdRi624ps2unjxxRcTuf3d736XGN+oSAaKuL7SwJfDu3FnxoGZIibwkwg5Sz7JW4VJaZsRpzahBzRTF2DSodYHd7uTTi7uzWxn2jsWT3oPei9p6UN8QCAgEBCoNwIHHHBAXAVyuFUmTKU7wVyeM0BI5y5AqbcbLOqDWCjB7lyMIT4ttNBCZuTIkX70gHu5KpIMc+XagMQNiEA2SU6pOtcAssACCyg6MoDUU5Z1WV7meOPNuD4ORPfdP/V++BGHgsVpuMCoJJnb78GsGxmdkp7pPSQ9a2SccFU7xJd2fnSn6KQuj63ye3Z5Ctetg0BdDSDPPvus2WKLLcy2225rjjvuOHPJJZeYhx56yDz88MPmxhtvNBdccIHhMCo6+D//+c+tg0rgJCAQEGhLBCQsFTZbmWpLEAPTHY+A3F7R0JnODhC34dPG950LMnOqZyBxE4XrgMAsBDgYc+utt47uGLzoIEwOQBcVdX+lfO4OEM4YaUdyz//43Oc+Fzfhsssui3YIxBENvsAtlwwcrG5kQoMQ12MiTVLoXqHkqwankrt63uyQ79AfSDebp1rVL+wpT/j717Wqq9py9A4IXV6rLTfkDwgEBAICZRHYZJNNzMorrxxlZ7fCxRdfXLaomuYrYwDZcsst48PJOYvDLaOmzDmFoScst9xyZo899ojdifGYM1aOOuoo47rSdLL1u0QeYGBANqA/NFuHSOLDN4DQPohFDXJx2a9RNbzptjtI3fM/et+xblQtVjHZ61579odLYCidzo3XNe1Jk8Np8crbqFDfAaHeCXV3Te8z9sgVVhY/tCVrN0xW3vCs8xGomwHk1ltvNauvvrq55ZZb+qHIIJk/l963fux23XVX87Of/cyNDtcBgYBAQKAQAhKaEuIKCxUSEgcEOhwB7QCZOc0OOjIOPsc91sRx9nD0T2a7yepwaELzqkDAXYWIX2gOLZfrJ1YEbrjhhqVKd3eAtKsLLNcAwg7oddddN8ICn80YQZpBDOBff/31uGpWbMrwoZCHaQYQ5Ks7qd1q8lYDZ0L+OolcrF1jiCYMWqmtwl7vo5V4C7wEBAICgxeB73znO3HjW+UwdPecs7wuQ+eaay6DEQSin9UClLhxdbrAGIDed/zxx5tddtklWtR89tlnG4xLeUk7EpBjyC+N4/Pmr2U6yU+XB9cAQnvZISuqtxss6hliz2frsroW1GV1tujsj+iu7x/uoDgXwyUm/l29wH3GddruCFev8PM08l46A+/B5al7Fg7wUskNFmn0bXEdKCDgIlAXAwgW0T333DP2ecuqQAwi+BjGKskfBy7efffd5hvf+EZsJT7yyCPNvffe6/IXrgMCAYGAQG4EpLQQ6i935pAwIDAIEIgmoXQAesruDxcGjCSTXvoknAvighKuExHgIHQORIf++c9/mssvvzxOt80228S6XhyZ86ITdoC4LrCWXnpp4068NMsNFhMtGlxi8HBdVnDQqfxdM4hUOveV0ZcQr2eSv26aZl7DT9Tf2bDTiHZpgsPHnWetRO478HltJT4DLwGBgMDgQoBJ+2HDhkWNxjvJPffc03QAXnvttYgH5O+iiy6amx9/AUrujFUmBL/VVlvN4AYVIww7P4rIIPQH5EKaPKuSvULZJaskp1gkorb09PREbXMNIB/Y3Rfiu1BFBRJj/Bj69ttxDgwg/oHoQzgQ3SF4ztqdQruS+E6Kc4pt2KXwpx3CP6p82uzFeN2ffFKRH4xXKqti4pBgUCFQFwPIsccea15++eUIyAsvvNDccMMNZsyYMf0GVyNGjDAbbbSRueiii8ydd94Z+Rvmh3fyyScPqhcQGhsQaFUE+gmdVmXS40uCjrBVBLnHYrgNCDQVAfcA9Ok5d3bMtAfwReeC2LNB2rFfaCrgg6hyBoabbrpp1GIGteecc07c+rLuryhg1KhRsWEFQ0I79u3uDhAMIF//+tfjczY4CH3cuHExVo24YODOn0iur3RfxA2WDCAKVUazQ/oqdAHpBc3mp9b163dAO13sW629eg+0v9V4q/U7CeUFBAIC7YMAHkl23333mOFm7wJhR4FW53PIOAsR8hIHoTNJD7EAJWsCPG+ZedOxeEJ1M+lc6QB0v1zkl2SYQj9NI+6RVa68wlAg0uIezkebd955o2jSFm2ryisS4gYLd1gRcSD6O+/0y941eYrptjtBXIL3rB0Q+s7cPG7b3fhGX+s9EMbfA2ed2HtRl9XtYkwU6YXkz8LASx5uBxECdTGA3HTTTRGE++23Xz/BkoYrhpCxY8dGjzkw8x3vh52WL8QHBAIC9UGAQSrCUQPs+tRS21I1sCbsJzRrW00oLSDQ1gjI/RWNwMVVEZr23hQz6cVPDLtCAgUEkhDYaaed4mj532VgrPNB4ocFLhh4YgSBGNS5xoQCxTQ1qRYFwQRuLThMUys2kVe///3vG8YfA0rXzcbCCy9sOPzcJ9xqiNJ8SqMjSOYqVJ5mh+DKn3SDZvNT6/pd/cxto3td6zqLlqd3QAi1Em9F2xLSBwQCAp2HAHNVItxR4qGkWeSe3ZH3AHTxihzfeOONo1v0JN8FvdLVI2TXh7sz4s0334xkb966kGWa6HblWt78tUqHfOJPvPjur1SP21bOUaslPfbYY+bggw82W4091exx89/NU++9G2E51D0Q3e5+8F1ARa6xZslZ8YOLVclexSkEZ7d9ilfbdd+MUHoDdUtncN1fiScOhq9EjEPSMKiUNzzvXARqbgDhQ9Mhlbi3yku77bZblJQfnvLnzRvSBQQCArVDAMUJoYnQwXIu4VO7GupTkvhU2Ewlqj4tDKUGBKpHwD0AfXpBAwi1cx7IpBesEWRS57mVqR7dUMKOO+44AAQG5Uz4V0Pt7AaLc+60ShAchg8fHkHhusFit7RkVzU45cmLiw3kPIRP68UWWywxm3teX9o5IJKzGjQ3qg2JDHuRGkS3Ek8ei1XdCnMKSbuuqoIaZNbEg8JOfRc1gCoUERAICDQBgZVWWslsscUWUc1MCJ9//vlN4KKvymoMIJSgRRVc33jjjQQNo/nmmy92c8pcIHpPXkJ+ISMImyUjJKMIde0aCLQDhDbNP//88Y4X5knS9KO87Vc6zsw78MADzUMPPWTesscJ3P7af82Xb7jO/NfOyXTbenrfG6+kZgiGF8fggausXpvHJbBMW7xCuqTdEa4u4ZbVyGvw13cQ8yP3V7ZNou6Jk7CQ6DYxpBzpu4kJQuSgRKDmBhDXPcGqq66aG1SsqRqEcVZIoIBAJyPgCtVWaScCByHOn4Q/YdI2yVbh2eXDF5ax0HQTheuAwCBHYPqkvl0f0U6Q6eV2csycNsNMecWuqplSLv8gfwUd3XzcO6299tr92ohrhmrJNYC020Ho/vkfwgJ/2Trk9JVXXmnIik0WN7grFnF9JdcV4kuhuwMkbYDf6gYQ9ALpBmpXp4TCnva4+o70t1Zop3jRO1DYCrwFHgICAYGAAAgcdNBBMRC47nT70/hBAy6qNYC4C1A4e7eRE7/sAnEXuuTZBYLHmBNOOCH6u++++yKvE82S2cgq6ubdS265czWuAYS2YgQRuTqV4sqEV1xxxYB39rFdrHLp889FxQ21HnK6cAUF2fje8bMNIkT1fmgNIJZ/l5jDSfueiddObeVJS6vnjQjdb0A6A+3mr9fd9WHfWc8ns1yDZTDmtzEjaXg0SBCouQHE3bL3/PPP54YRX4V0ltByyy2XO19IGBBoNwTozBGqrWRYQOAxMZKkLDHIbgfhISGpsBWEeLt9m4HfzkYApX7mlL7VMuzkqIpsWcb6og0UEPARcN1g8aya8z9U9ujRo3XZdruEXZddGIhEDKL32GMP3Zp6H4aObHz11Vfj+hjAazdKHOlcsDtEg/40PYAy+ZO8lfx1imnaZdTfzZrUaBoTdawYzDVRI/ypjneg+DpWn6tofQ8KXT5zFRASBQSagACHYZ9xxhnRuKhS9ffff7/54x//GPXf//rXvzJXXKssXH1fe+215txzz41CZESe32zZfKo3hMkIbL/99obFABCLEf76178mJ6xzbLUGkOWXX95o8THzanfffXedOe5fvL8z4sMPP+yfwLnjvJVjjjnGYKi57rrrzNe+9jVz+eWXRymaISf4/fmy0zWAoA+5tNBCC8W37HaRjIsjS1yk7Zp5b9LkvtKszB/6lnMguj3HrWvWbl4SzLSyf6hztlsUZ9vF/E4asQvE7Xuagb3Pm94F8eIHF1jdGH0+6t+Wbtcg4hc0674W7yal6BDdpgj01prvYcOGRSva8C98zTXXmPXXXz9XFSgCfKAMtj71qU/lylMpEQaYxx9/3Lz99ttmhRVWMKuvvrrBR2IlQpnBDRcdH4KEvyT/yG45KCX33nuvwbXA4osvblZbbTWzzDLLGA6SzKIydWWVF561PgLqzPm+/INGm8E9fPgC0OcDAwjCnwmbViUJOOGr+1blN/AVEGg0Au4B6EXP/2g0r6G+9kUANwzHHnts1AD0IA3Iq2mRuwOk3dykpu0AAY9vf/vb5qSTToqgueqqq6KDyXElUQ9ikZEWM7DrQ7tPsupC99Vh6ewC4QBQn5C5/KEjuANpP12j79EB9OfWzWQAf3POOWfEs/us3a4xTIE7+IO9xhyt8h7Ehx+2G86B38GDADsMkV/0lbjn1oHHPgKM+48++mjz1FNP9XtEv3LiiSemzn8wyXv22WfHfbEy4yryJz/5SWIfS5qy+VR+CNMRQB7uv//+0fskFZPzrjup9Jy1fVKtAQRu2AXy5JNPRozdcMMNVZ2/VrR14Mg8mxY049ElSZ9hx8RFF100oHh2g+A+vxnjd+pETmkOAeZcA4gWg4hpXITyW2f+hDwYL9yzQZSuSLjuuuuam2++eUCWzzhuSnusgaPb6ogz5pk7WoQ2xPZDU9zndkdEl+27jHOGG30ZbRk6dOiAsn0dSRik7QweUECNI/Tu/dBuD4p2gHTTNnvo+8w5+trCPTtDZtr540ABgbwI1OVr4bDL3/72t+aUU04xbPH/7Gc/m8mPfN6RCNcJSQOszAK8hwzSTjvttMROZJtttjH/+7//G69qc7M2UpkpW5fLb7huTwTUqcM9QokBa7XffBkkEHIIblfAp5VDWnasVDIEpuVvRLxwJWRSAJ7TCGUFv5jg3iwhn8ZbiA8I1AsB9wB09/yPqdad1Ywh003PvHVRCerVnFBuiyLAAhD8GLOqDz2wFuTuAGk3F1juDhCtMhUmtGuTTTYxd955ZySPL7nkkmgiRs9rFSK/NSlBmezW9gf0SXUxyJcBBJnpurhQeuSt5K87eaDnzQgl/wnFG3ywy5UVvhC6D4uj2plkAKENtFP6jNvmZrZP7wF++NN9M3kKdQcE0hBgbH7kkUcOME746Rm7HXbYYWbcuHGGPvwrX/lKNNF7xx13RDs6jjjiCHPyySebDTfcsF9WzmVgZwnjPowrzHkw6X3ppZdGq/Up8xe/+EX8O1bmsvmUP4SVEdh7773N8ccfH8kFDhB/9tlnDeeDNJJYPCzKs0BBad0Qw40WVfz97393HzXkesSIEdHCY/p79A52gfg7TVksnCSjMJgwL+HvtmgE48gmX19w50eS9CV2gcho9d5771VtANlhhx0MC6PdA+x3W3Els80yy/aDYA67mGXiKBtn+5Fua/DgMPDpdrEKRBt6x79vpjsGEOJZ9IH+pkUSxInA3F3gih4nXUJpGhVKR/DfR+QCa2qf+68eu7tp2hyzd+B0T/jETJ+v72y9RvEZ6mlvBOqynBsLLjtB+AFhADmS3xyfAABAAElEQVTggAMMK+D0UQsyBmM//vGPzZprrhlZTvmx/epXv9Lj0iFKBxZUJmvpTE499VSz6667Rv76rr/+enPUUUcN6HilzLCSA2WGND/96U8NvqvpGFBm2OHhk5QSOkmUmbFjx5pDDjkk2gXC1kOUGX9AWLYuv+5w354I+EI/rxGilq3lm2QywxXulcpnoM2326okXAn935zP88svv2xQtBi8VErr5w33tUMAN0xT/mMn36f2uWWqXcmhpCQEdAD6TOu6asass0BmTrPX708zE575yEx61fpSDa8iCboQVxABFqGgA335y18umDM5OYYDnUmBGyfkZruQawBhR4xP7mHo9XCDhe7tur5iRXPelYp5DkLHqIDc1YDV1/X99jbiXjwQSjegXtf1KBMCuAlpZ3Ldlrq6jHvdzPbpPeTRy5rJZ6g7IMD8AC4J33rrrYpg4OGC8QNyiXkLFleyg4O5gn322SdahIV7K5cYb5111llRFHMDzI1ssMEGZuedd452HIwcOdI88sgjBvdbLpXN55YRrisjsMgii0SGLFLSb+ldVc5ZuxSaTKdE16V8kRrYRaAzdV9//fXomyqSv9q0GApcbyvuwguVjSvQJCMH+hH5mW9oNElXkL7gLuxgftI1EIg316CAPlHtHAn1YLw677zzzP/ttIu57os7mFM2+oyqi0N2eAxxDkTvfcceiG51MFG37Wu6P56g2yikPa7+4z6k7S7mzdQfhD+hruGVQ967p/d9F70Wa/sjjZuQxw1WnDhcBAQsAnUxgNDxnn766VEnhnLOVk/O9WAgtfLKK0fuoTCQLLrootF2Tw1AWHWx3nrrVfViHnjgAXPbbbdFZTAAP/zww81GG21kDj74YHPmmWdG8SgXWPZdaqQyU6Yul9dw3d4IuEJGLUEoFTFGKF+ZkHowfpQRcEw6lclXhs8ieRDeUl58Qe6XA/60H0JZcSeG/LThvr4IMCHPRPyklz8x0z6cWt/KQukmPgB9olWUZ+mOMybgOsWCY/+mvjnJTHjyw/AuwrfScgiwak2r9RkUFTljrtmNcV1g+TtA4O2rX/1qvLsSH/K+S5Vq+R9vD8rUIebgmMRDWh2uAQQ9xR2QKo90GukGCvW8GSF6AOQPon09i5WoStsMPqutU9hTjot70nuqtq4y+YUtYavwVKYdIU/nIoA7nkMPPTSaeGQ+opLXCpDgsGKIsyPcPpI4FlxirGen4hNPPEFURMxNsEqc+Q8MJi4xYUxZ0JVXXuk+iuY0yuTrV0i4yYWAexj6H/7wh3ismCtzDRLVwgCCjNe5a1w/9NBDNeCsWBEYk6gbYryteT6VglssDIAuYfg47rjjYg8Okh1umnpeS1eQnHJ1hSTXUfACz66LL36ntSDcxn7RLg5fdcHZuxz8cnF9xZkYUHQ4uN314VIvZ4HM0oMUjx6o9ilOoas/uNd63uhQ74N6MX7Qlq5ZO0CsshPtehFP3XZeB6NPoIBAXgTqYgCh8r322ivaMbHKKqvEvDB5iuEB34RYSkUYTP7f//t/hp0j1dI//vGPqAg6j09/+tP9ihs1alR0DgiR9913X79njVRmytTVj9lw07YIZAkVJhfc1Xy1biTKBHXwV41iUW3+WreL8tQe4aswqS74dwm/nWx7D9R4BGZaA0hENpjyxmQz+XV7GFs4WLsuL4LfSHwA+sTZB6BP/6j/SqsZk6ebic99bCa99Ilhd0iggECrINCubrDYcShKcmvBjgx3p0wtd4Ggd7srmtG3i7jcZEUifq4h6RBqi0LJW4VpA2ylb0SowTOh9APqdSc1uEcfSDt4lOetTsIcPt1rt83NbIP4IGyF76KZWIS6WxOBRx991GB4ph/mTA8OZs4iJjk1UY2XC5/oXzfddNMo2nVl89hjj0VxY8aMSVz9vsUWW0TPcYHjHh5dNp/PV7ivjAALZtdaa60oIa4fk86pqFxKuRQsyMMYB+HBxJ1YL1oiu0pZBMyOoj333LNo9qrT59kFwlkf7LLZZZddonM/mAfEHajkmGvcr5qhHAVIRklOubpCmgGEYt3dtPQNknk5qqwuidVthrw5e7caBo8uxwiA0YDzQlyibVoA6sZzrXZzrXfAdaNJfIBjzMesHUFd02YvlMQNlku4wQoUEMiLQG/ehGXSrbPOOpHl+cILL4wOI3/66acNfwzIGMjyh5GCg6dYEVEL+t73vhcdXJU2wNMZBnTOorzKDL4UUWbwbw3lUUrOP//8yJ+ffCCWrUu8hrC9EVDHntYKrPN8o+73mZa2SLyEXixMimT20lIGv2G5I/EeN+VWuCrMUpy0EtZllMEMq7j8lVxumnBdewRmTJpperr7VglROpPxk6xRZI5F5zDdc/XUvsJBXGLaAejsAEmiqe9MNtM+mGrmXHpu07vAkKQkIS4g0FAE2vEgdIzrWv2Ii5M0GcOEBStOISZdcOVaCz2AVciSi8hs/HMXJXQSZD4kHcUtg4EqMlcuImqhZ7jll7mGJ/7UdpXhTmooDjch888/f7xiVfHtEAp7vhUXd9rNM63CbVZb4EPvQGGzeAn1BgSSEMDwwfkPTMRyrb4uKS1xzzzzTPSIvtx19eOmx8UPxBmnIuXTM8UrxOURBmd+x+waXGONNaJHZfOpXIX00Vlt0+9TIfnS+lGVWSmkLLe8rPTUBRHmzUN6pa1VPnYm7LvvvhQduTfDpZlL4rNI28jv5kvqlzn/Q2kWX3zxfu0iv9rJdSXCtTyLfqGiuJAeWS5eKtXlP1c+dA30H+5Z9Myf5uCUhzNw8AxDfSy0+P/svQmUbFdV/3+qh9dvSt57GcgcXgZMSAIJEEJ+gIwiID9/gC4mFckCRV2MfxEUUESF5QBLFEQFFOWPgZ/CHwGZAsoizIEQSCBkTl6Sl/eSNw/9eq6u//6cqm/17tv3Vt1bXVVd/XJ3r+p769wz7nPr7H32Pntv6DO0DF6FA6H8HrKAevkUwYv6llaO3x11ceW55xW8uy7VoX6xZvCc/vKRvE/PdU2WU3ralbw6fqZrWr4hUwIMjR8OVeuDdTqs2bsvTB9/XOw/dQwfsmfGv/kA4fBwyEg9f0lejV18nOYirV2lxX42yiotz7VVOfCvD2sWebH8qFn6ULV+aBLsEPvEEN4cG26waps3LWme8gLui74vRct02pb6VbS9TssJL5RXHep7q2sn5Xz9RcdH/qJlWvVfzxa0AErp8pUfWZJ4dLmJRdWhpfWnBP1DGAq04QBafoGYi34wM522pb6W19WNARb1dgBx4l30xKldmaznLDoQMYiIJ+BZ+fOmUyf1daOPedtslQ+8QrSFX13TyvjTD5QBRyyu27ZtCwjYBmVMaX0/mtJiDArHmGhsNYsHMrV9MoxuWRNGT1ij5PK6TAwsCoBusVciVI0Z1H1K/czF5B3jYWTzmjB25rowtKZnRqMprZdJJQYWY8ArQFZLIHToimDr1q26XXJ90pOeFF3FIjAjPhX+6OUSZUnmnAm4d9SJUorg+ipN8NKuOvgR1QP9TFOiQHNFd/1mp13dvXquDRNXD16ooXTSENSkjUt5BvkKfwffIl6Gvmr8rQRI/RiT+kFbg/Be9GPMZRurCwOXXXZZ4JMXcCkIoDTNAh3q3L17dzOLyrU62U85LNK6Ua7ZcOPmW9/6VlOwn3zGdw53IsBNxmxAadJKcZJWl9I6sa6TsFx15L1iscGnKGheVO5pT3tatL6gLlyYfeYzn1kSzJ68HGjtBLI8Dvz4xz9uVgctSs5D8nszc5sbLEuKloXmg5dO1mzv4YX3WdZMHDREsZMGtEM53j/eNckYZH2aVoY05CV8ikLaO4Y1KH1l3umPlxWofnDJJwkoQfQeYXErJYLPl1aff568J6T5jOGjHdTu2R4mtz7U/ERxmHAqjKwdC97Pxfz2+8LMCYtdaYFjrVG+fvouGQg40r3Pk3Zf9P1SHWnlNP/gi7kF3yOm6Flj87LO8DFs3yfn18cqZu9/IMxuWViHZ0wGPL+ubrGsNrhqHBxG0oEk/7zVPe9F0nNIq/x6Rv+LzjlleQf1m1Fdea6drLXUq/c2Txs+j/YEPi3PPfxq2ry3K+vL8E5ov9GuXNbznitAshruVzovxA9/+MMYVOyb3/xmXFixODnnnHOaXdDk94OZ6bStZmfdzde//vXoOswlLbrlBwsRSRJp0iEyeYGXVQBhSFvY9dxftfFkES2yeIjgskgVWTz0YyjSR/qrcsxNEeGA8JLEr8dB8l6LOWVbLVY84wSENq/qI/VBHNR2sn59B4fMMR/eAcbVqj2V05X2wD/Mh+ZDz3RlgU6e5uAZ856nj6pHZbiCH/qbF/w7Rj+FX65Z4N8pmDFOfzJe2kVYlRV4Tm1RL/dF5l3zxxz0+h2jf8w7+CjSR5UrOjaV41qkvaoF3gYv9DP13bQ95tCO4TDykNFFgne/dvGOtppr+iTQ/HX6jvHe8F7nBf1uivSRulWu03Us6x2b3TUTqofsFI25tZreV/998H224VN1cmoiVOwvFYxmjO86HEZPXROGjx8N806omEZjUutoJKa9m7wH+o20Kls+e3BjwB9uufXWW1cFMnz8D53ITOs4dOGKK64Ib3vb2+Jj3GAtVwGCuy3ipqBU4aQyQo1OwNP5rPUWnkT8itawTtrqVhnWez7JdcXzF1jkaFPFFVcWGkO3+tGPevwYPe65X+nxaB7Ag+9bP/BStlFioBcY0Bp47LHHZlavZ55nVLk8CpBulMvsXPmgJQagk8RxURD7f/3Xf01VgLSspIOHHHwQECN3JQF+BKE+8pvlrNvI1STMRQ6E4DLLQwvjlWwDmtZv2sU4Pb3ye00J0LPmBGWC5HvsFfvZf+KAjJkybvr4upJjjQVHnzP5kQnrYneHDO8oDapjY83ug2d4oaRrLz/XjKHduJsVdvmGeQB0rcxVY5wTxjp60OJUNnhZgqF7BcjIpMmQUhQgXe5eWd1RgIG+KEA4hYblBYoIrjAB+CE+77zzwnOf+9zw8Ic/vGeo/PCHPxz+8z//s1k/fpbxO+hBTIkYFv9M93q2XKak07bUD39FcIsSJAvYbLOYJbXVLGp8OgFPEPKWZ6EVUctbhnydtLWccn5jXKSfSfy2Ksv7w5zwHrCwtyLw9AcFRDJPq/njGXjjKsJBf7jPMz7lU14YFhihLKE97aQxM6362Ao/nZbTmJkLPlnvG+m0AaDIo+8Ea+O3BMDscTqnlTI0ZrR/ReZdZYRXfc977aQt6h7kcnMHZ+J7qXcuFRemC6uM24kWE7oPHbvUFLqTtaXTd6yTthhTp+U6Xf+y3rGZw9MxBsj8YVsjGn5U5w7NmDKjblJcbZgWp84Diawt2+z0zR5TSp2+JlTG6sx1Go3JrMM98O8m7wCfEkoMtMKAtwBZLQoQlOqCrS0sQMjzspe9LLz97W+PPMLnPve5SIuyXKyozlZX6DZKEK7LcVkJnZS1JOsLa1pyY0wa+VgP+C1zzXtYptUYOn2mPvh1hT7RTwCcoABBYcxaRDqnrlda8NTJeDUmyoq/0X03LX+L9g3c60NZ8F9CiYHVjgHxWK0UylpvPR+n+36VS+KZteD4hpA0+YzvrNesi37d1m/Wp6WV9WkqQxr18ckLlC1aRmtMN8vhklIKkC984QuRFrNXBHrRHvVKGc89h/OEc7Wn7zxvByqjfEXKav54X6QEUT2trirn24InQH4mJQhKgqQViC9Hv5lHrkCrOfXlWvUr+YxyafWqXT3zdFV0VM+SdTJOfvM67IssYcuWLYtoXlbZZF18b47f7jMPprmCay0A+hd33Bf+4ZvfCDuNp7ngoQ8Nr3vZFeEcs/oF1pjSYPrkk1yJunyAfmvctAluNH981/2igu7LcuaAalrVzzP1Ydj6NcK8zcwGlB7Dtl+tjZhMwNJGUe6g8KG+aTvox/vj1hz1kedF5oD8Ktuqn+RLAuWKtkUdnZQDR3yKttfPcmpLeCqCz07nQG1lXXuqAMHc8rWvfW2MA5LVgTe/+c1Rs/4P//APAZ+F3QYWWhQeLL7f/va3wyc/+clIZIgVwuYH6Ccz02lb3cZLWV//McCPmEWADSpXCCUKjqQgQT0jDxtziCoLWyuAUOvTKl+rZzDntEe7AvpMWpYZKmXof1JJo/L9utJnPvRXi2Va24xFoDGxGYFR0ekNzPp4pufKX167i4F5BUBvUy1B0Wd3z4ThieEwfOJoqAy3/i20qa7w4/h7mDXmYhW7f4pjmGmcqHF4nx8vrgivWpn5W6fCsFnm2I+uMD7LAiUGOsUAAghOz2IdhbAAvk6HUzqts9fltjkFyFl2KKUV4Bv+aeZ+47//+7/jQQZigbz+9a9vVSTXMzbvRTYcyUrhP6CTbOoBTjgmTzFLWCD6y3U5bSb7UPS75wlUVgJIvsO3MC4OY2mOcP+AwimLJ1M9g3YV7umXV4BoLlaqv5HuWOPqh+/bSvWpbLfEwHIxICWC1sO0+vTMKzuwMOOwlZ71ulyy/sc//vFRDpJM1/dXv/rVMbi7ZCOksyZySjzPoTDVgyW49lrsrRCy5gHWC6wgELrzyQusfyivoUlSPOUpizyG/V5aH8HBs571rPClL30p7q05SCvrTA4ysl/kPZBgPE97HHyEd8G9VdqemWcCDghrHnhfsCTXd+VpdVUfycNeljHmBcZG/zQHXGm/HeiAr3/nKYNXBSlA4B3gC/w8UY407bmxOOVDu1yz6DHvCm0V4QGz3jHSec+5ip56ekUb4JQ8SasJ4YV5veeee+JX5ozDJ1ypE2As7WQ5MaP9U9u8X3nKfN2UH7/3latUPFxrsd9e/Rd/Hv7zb/42HGe/C2DMeLJqIt4yY6FfyKP4ME7/W+d7q/aZV+avyLtJXzh4wu9PSkXSBPwOwDX9YS7gH9ZYLJM1I8bHVi3WnGXcaM9nT2hYvFiemYZFCHUYxsK8jUnAWiQeBEsdxpsX2GfwXib53XblWedpJ83NWFZZ+kh74Dz5G8oqQzp8rQ7u6jfUKr+egRfWauhS1jutvP7KvDB/RXhl9ZF6eKeLHOxKe8egKVpvfN+K3PdMAfLRj340nmbTD1+d4oeUTPvud78bLr300nDllVdGs0Pl7cb1xS9+cbMaFqK3vOUt4Rvf+EZ0CcDmkoW1n8xMp201B+FunvrUp7Z0gUUQTV5qXm4BLzuExxMfPcu6shhpMeaHmUWMkuUpQ1mIWJEfFwseLzwLRxHmgsWUOWahSmMukv3TdxZafkgwCK0WeuXXVQTD41fP0q70DzzAXNAOeOHKItkKpzAGjIf2ABY4LY4sKtTbqjyMi9pL6xf4Vt0e32JUaI8++me+HtXNFeAd8330eVvdd/Ju6h2jPXBEH9SPtLbEhPGMBZQP5fg9gEfGDMD04zrE45V1S3iijSIMJYSGumEsigiFir5jsfP2j7YYT5E+UpbfDzgtSuyFV9aHPFCbsTgfx0xGphp85GVIKocrYXqDWTiN1gX3RdeWvO/YvMW+qE0Ys3jEFIv2YXxbLjg+jK3Lt5EDB3o3i/aR3zS/2aLrWKt3jHgr05vq7rumD0xawDxzhWWKpQl7p2dGZo3JnA3r1tZP0OSZv+q8MZz3m/XIEQtYb0qpIkwe7xhrjmey+Q3yKaHEQDsM4Abr2muvjdmIA/KYxzymXZEVfe5dYG3durVtXzh5igIE+FdzvdENBUjbRnNkYI3mtwvALyVpBOsdNFIbTb57+pmjia5moR++P1QOTRSob6xD0H9oLWUQqiC4WE0Aruk7tJS1VUD6SoL2epoLfV/JPpVtlxhYLgYkvBHfm1afnsH/CSiHYEzPlO6vEjR3o5yvt7wvjoFXvepVUQFCyQ984ANRfiS6Uby29iWIkSHIcsWs5/28Qh+9nKBo2+yz2YvqkCFC3la8EG2JjnHtJc41FvEKoplcdZ93fwIvwRxSTnIl1d/r6/97801Lmjho/NpVdhD9Jb/wC/HZsFmBoBioGZ8ggJdDfiKAVtN/7ce47wf+1b54BPoB6FqBr7G98dBsnb8ZOXCwqQAZOmLum62ftcYectjkH/Mb8ys51HZ5fXBhoCcKkO9///vh5S9/edx8ICh83vOeF37rt34rBngkCCMvNG6x8EsMUfnsZz8bf3CY/xObA2VILwCG4q1vfWvADRaLFJvoyy+/vKmJasWU6NlymZJOGac0fKA5TdOeKi8LGBsiiI8H0pNp/nnynjpECBDgZwnCk+VEwFg8i7QnATbtFCmnhZJyeftIn9VPxsZY84I203n7KALLlTGqj9QDjlopiRBuqpz6qLR2xJm2KJOsn/ogfrTPc9Xrx08a/UQoCxOUlof84F5KGdor+o7RF6Dou8Lc0TbtUZa+qv1YYeKfFBgkM28ed1tNOHXLLbfE94Hxbt++Pa5Z1Aeoj/GL/cs77+T3vx/azAv0AyjSFvlhvuh30XK8D+CzaDm9F3nLzU3NxvexNm0WUeNzYY0F2bZDG7lg4oGJMLfWGLQNNufH5F9bNH+p75i9ftUJe5csIHj1iDFSpqABTCzPv6gsCIdrYWzz4rW0VYc1d7yTefHi66Mcn7zQ6h0D37U19THNVafDkNVbPWw+++Pvvo543svGq96+SYsjYtxozEe5IuPjN0hffRneVf3O2jde5ngwYwA3WFKA4AZr0BUg27Zta05XOwsQMj7/+c+PygUOj1x//fXRgjpPuWYjPboRfad6HRRINgU91jokfiyZp1/fWe/pg++HeDb64NdWLMXvuOOO2DVOBHOS069P/erzctoB79Bh4Z+6GDt4WKm1VTRXc6HvyxlnWbbEwEpjQAcZJRdI648UGX6P3m7/z++1m+XS+lWm5cfAL5jgeKvtC6HhO3bsCJ/+9Kej/Ch/DcVyDqoChFFwyAna4mlokdFhISAFCKfH2aN6wbuvi72TaIan3z5Pt+9pR/SSuv04k7KTrLahvyhBFBxa1kVZ+buZfnh24XCHr/eI8ZGCio1x2BQHc8ctWAOBZ/g5zw/Bx0lOwZyzZ+4XiEdgLpq8jPXBXogwZP0aahxiqdh4h8ct1gqKDp7ZocGq4R4YMnmZCXIQKPWr22U7qxAD+aW9BQb3zne+MwoRWdyuvvrq8KlPfSo885nPDJzcI42NFOZ9z372syNBIY4FwlUEujIxLNBcoawswvI/iBIG6Ccz02lbhQZZZh5IDEjRkiToIkCe4CYHACGAYSAPpzC5F6FI5m33nXL81hCwtGrT10MZrzzwz7iHYZHAN/ms19+FBxFL4TnZbnIMSQEHDMBDzW+mgI0IJ1VK6D4GqqZoAKLCYd9smLzdAu010vK0Vj1oFgg7psPUXRNW1oKT3z0RpnfY72O3+XI/aBYipswg2HcrmDclx+z+mTB9n5na3nEkXmf3W/D4hvIjWZZ6sZpYjSB3Y1xr1foYUDyVUGJgtWHAB0LHAmTQ4e67745dRAjNAaB2AC/sLZcJhj4I4K30UJSL7vq+QXvF34ge++f9vKd/fNQf2vb8jt/UI9yRFRtlOKW92kB8T3LMfvz9HhN9AeiD7vvdh7K9EgPdxgByBASErIPews+38+Mf/zh+veCCC5rJuNsDbrzxxmaav1E6exOv9O60nK+7vC+OAQTav/M7v9Ms+P73v79534ubQVKAeIG4xoqFvwTjSst7Rfbnrb5b7a1Fy+AhdJ+3nU7zQZ/4iG/xvEJeBQhtS8bHPYqe5dDfIrvNp5x2Ok0ugSedcWZUEOjBsMmPKo2DlUpDnuTlN8IBz/298vfyKj7Bz8UQChADrEAIgi4YMfwKRkxe42F4ou4xxaeV9yUGPAa6rgDhR0TwRuBv//Zvw8/+7M/69lLvn/jEJ4b3ve998dkXv/jFaJ2RmjFHIm6frrjiioBbrSyQIFeLcT+ZmU7byhpLmb56MAAh1Cet13JblPaMNAiRJ8pZ+Vqlw0wg2M8SYLQqS9ut2ud3tRxi36rtVs/UpnCr78kyKH1EzGHuvABEeRGC+CCouMPQiSzlKa/Lx8D8ZEMBYi6UgPnp+TBpyoyZ+02xV1DJQH7KI9CfMwXGzAPTYXq7KTXuPBImbhsPk9sWlCMoTmZ3Tce2piyd2CK4ucrTJoqDuQMLzNfysdC/GqrmAgvwSiYsQEooMbDaMLCaAqGzyYfWAgixsk48JucAN1iCj33sYy3prvL1+gq9lCAAGgs9TQL0VYKELDqcLNOr7/RDPIHa8PxLkv5LyEheBBeaN5Ud9KsXFEmIQJ9Xch7UD67ivQYdj2X/Sgy0wwCHOHFBDchdoS+Dq9XrrrsuJj32sY9tPsKiACA+atr68pWvfCU+x6rRr0+dlouVlf+WhYFXvOIVTbr9ta99LVN5taxGrDBrpBTvKF78PnS5dXdSHiVcUgkiCweunQDyLwHWIGk8BM+hFdAtaBp46QcNox3flucVxPeo762urA3i8xhHlrVsqzr0rKKbHNffuOCi8KwzH9rMOWwHbn7v2b8QHml8p1cUkGHEAqYngX4yfiBLGZIs04vv6sMi3s3eg2jRYVdcXQkIhh5dY1kCwdGHTJEjwA1WV6BhcdKVuspKBgoDna1iLYbAaTd+9Jx2w9VUXnjRi17U1CzfdNNSX3Z560EIiyn7l7/85dQi1C0zPKxQgH4yM522lTqYMnHVYIDFnIXdb1LTOg8RymIK0vLnTaN96kaYv5yNKEx7FjPC+NKY+rx97DSfxsNV92l1+b7xO8wCmDSdBiUPa5pnCLLKlen5MBDjazSsM2oNRUgsae/P7J6ZaNGBG6qugPFzuLOScmRuj8W7MCVIzWJ8dAIoQMSgdVJ+JcrQX7n0qjbwTRqKnxJKDKw2DHgFyKBbgPjTwf5EbzucP+5xjwsPf/jDYzaEaV/4whfaFenLc0830zb2ElhAh1ljsniFXndWa3SyD16okRTuMDYfM0vCqF73tVv1e97S80H+vltt5a1H88B7sFLvQt6+lvlKDBTBgKz08HAhyw3Ks1d417veFd/3Sy65JJx//vnNarEwJxA569Bf//VfL9qv/OAHPwgcAAVUtwp2Wk7ly2vnGOBEP/Ipwd///d/rtqtXghhr74/yo1NLi252CqvPZD/4TvyvTtwqYt3q40S2swIRTesH7RCNUlueVyiiAAH/3gqklZu8tnNlh/vW3rVtkQVHVplRU0p98KlPD59/zi+Gf/zZJ4erf+3Xw288+SkxOwqQSiN2BgkoCoZMVuoBPkFyDnDgabfuff5e3Qv/XMW7VObMvSfKD1tbfV+498qdYWcFQt7KMpUXNatv6L4dnIjp1XDLelcQA11XgMiqAu2xFyK2GyOxNfyi0S5/1nNcbQGcpCDYuQdOc+OeC3jyk58czjzTTMMaIIajH8xMJ22pn+V1dWJAhFwLeprwQCNDUI9JYjeA9qgLt1meoOep2xMa5SfNKxKUrqsnokrr9dUTTOE5rU3fbxixLICxY8MhAQl1ogRJw0dWHWV6Ngaa1h8mjK+l6CFigHSzzpjZWdwaJLvV7jzBrRZWJKsJamYdExq21MI9Ad7lCms1jaXsa4kB7wKLGCCDDPgOF2zdulW3ua5JK5BchXqcKekGK9mc6K+nyck8/fhO+9Br+BFPtz0P5E9Yq08IniTY4bDIarL+FO4Zi/CfvNc4+3UVv8sc+D71q/2ynRIDvcIAByh//ud/Pu6tXv/614c//uM/Dn/3d38XWLe/+c1vRkHvG9/4xiXNEx+VdfSqq64KWBfgVukP//APw5ve9Ka4V/ulX/ql8KhHPapr5ZZUVCYUxgDB0AUf/ehHe0IXBsn9lcYKLUQ2l7T4YG9cRL6n+rh6yxYOd3ia7PMhjBf98LTN5+nmvWiU6JTvV1EFCAcpxEdwKFuKhSL9Hd21O2z9yL+F477x7bD+pltyF71gy3Hh6aefEc6oWIxMKQRMkTK6b++iOqIViNFlDx7P/l7z4PP26l68G/VrLrD6QIEzZFYeSSAYuoCYIFZIX8Nww/q6mVDgpmYKybDz/lhfZd9+NNsFSpdZVwMGuh4hhiBfMAYEE/7e974XnvCEJ+TCA/E4du3aFbXNnH7rFGgPy5NPfvKT4S1veUtsn8DqKD9QiLAYnXbaaZHZ8G2ImcFyBGaGUxoEQsSVFsJPtNZZzAyBKmFmbr/99oC5KyfHvvOd78SFPY2Z6bQt39/yfnVhQARERB3iyskAfxrCj4j3FJAppX+W5576OU0CEeM+ycC0qwOlCTFC0vrHGHie1bdOiH27/mQ9F9Oiq/Cclj+vAoSyCEcQWOmEMQok1pBOmb60/jxY0ySEb2nlYYzZ7N6ZMGdumsZOXRuGN3adVHWMfuKEjGzOH5y844a6VBD3YBHsovu5wyUz1yX0ltX0GQOcPiSwLPwirop2794debU+dyNXc51agFD5S1/60sjDQsO/+tWvRvrjhQe5OtDlTO0sQESHtXnmmqZo6HK3llRHP9QXPeS7502SJ1vJx8EtDmJxGhcg8C0WRxJmxMQB/cf44H8Yl+eD/H2/u+7nQMKMfvehbK/EQK8wgOKCw1L/9m//FtdotXPxxRdHOYI/ZKln7P8/9KEPhT/90z8NN998c/RYwTPW1l//9V+P677y+mun5Xwd5X1nGECuw+f73/9+VH5ceeWVi6xCOqt1calBVIDQQ2QHKOzYA7OeC9j/Q9/9vlrPWl15z9lH63ABfNxxxx23pAi0WjStHzRMtEp0yitAdBhySSczEuB54FPhTwHGmjbGjOIxecsXrwobtt0d74/9wQ/DzCknhTlTrBSB0Qd2hzmbO5vEMGTKgaFjzINHw/sFrqNGDo+HuWOPaVbp8cy9xt1PPk7zQKfUH/pamTMXVylKCCw9iGtSNUUdyo94b/JaYOiIuZ9tBEaPCXn+cXiGGHCUFZBm7mwrp5+ulPJ6FGCgJ1Il/FWiAPnt3/7t6OsyTYiaxJ2UC0960pOWLWR87WtfG84999zwj//4j7F9/G0CaHGxvvA+HX0/+snMdNKW72t5v7owIK02V23CZeWR9ftACQIxaGWt4LFA3dQJ4aZcJwChg1iL+cBSBauupAKFvkEc04QI9INPP4D+AmpPBDPZNviQUoln4FTmxsm8+g7Td+qpp0YhCGlS0Op5ee0MA9XJ+ruRxwVTtAa5ezKMbBkNYyePGUdTxCtqZ/1rVwr3WQREH9m0OpQgCoBOYHhbGOLwquNdcjHWDlnl8xIDPcAAViCsxwBKag6rDCIsxwIEZceznvWsGFMP+vaJT3wivOY1r+n5MKH9n/3sZwMHe4iL8cIXvrBpnQ3dRBkAPYXXgN4meQDSRI917XmnEw3QP9r27YvvIiu8S5ZSA7xzMpWy8AwcBJFle6KZgfvKGJkPP27uwUfWeHs5CM0Dbfg+9bLNsu4SA8vFAMLdpAeJtDr5TUlpwSHOvXv3xgOWKOhbwRlnnBGVIAiVcdnNXoM0FLCtoNNyreosn+XDAFYgV1h8WeADH/hA1xUg27dvj3Xz7/QBE7Qi0If2J5UdWIewB/fKguYgWtxAY6UA4TeDDCRpZaG9PVcJ4ltUuexH0CpPr/yYkn3L0xgKDylAOOzq3Wv68tBFZBHwGvBUXPlUL3lEeN7JJ4Ut95vg3fJs/vq3wp7//exgBN4Xb3lfmZ0Ja/aalc2JJ8R8o4brabxf2LoFDBlvU9mwPtQadYp3g4eAl9Ah1yy5Sqyky//Ah3gF5gOoK0BMCYJsK6W9UYtpEhUg9gw3WNWGAgTLkRgXpDHelKKLkmpWvwl8QkixNAkWVL0GvkyxVcLRgYGeKED+4i/+IvrExJriaU97WvjLv/zL8PSnPz0VYzANb3vb28K///u/R9M4zAuXCzAlz3nOc8Kzn/3seGqOU1wwJFh+JDdrvq1+MjOdtuX7W96vHgyIsLCgi7DTewge70KWZQHPRQTSRsszCBXE2m/w0/K2SoPgoOxItkf9MCqcZkgCzFBWv/tFMNWOCKbHre8vDIXwCFFvtQ74cqwb4AUhCIDPUh8s1ect79tjALdLzXgUE+aexFxKzVdNIWKHNzKB38y+mTBvQc7XnJrtuiyzfA8eEGx99ShA6sqO+YbiCXQQE6WEEgOrFQOcytfBFtxgYbE7iOAVIEVigGgsuFP53Oc+F7/+x3/8R88VINBRLKCvvfZadSF85jOfCf/yL/8S6R4HIbwgJI0HgCYn6XKzsj7dQOv5iC+gWS/QaCVQQdgD3cfiE2D/kMb/xIcD9k94T44dPOTlebo5JM0Ddapv3ay/rKvEwCBggD0c1h5pFh+t+ocAGWuRotBpuaLtlPkXMEAckDe84Q1RyYXlDvzHc5/73IUMy7wbVAsQDQvlHHQEGYEHlBcI+rP23j6v7lH48Q7LqoQDB0nrVtqiTugG93ySBzFVXzeu1E9b0Cyuole0CU/A8yKAbAQ+A7kMdSGDAIfgjw/fdZ9ar7X7k597Snj8//1kGLYYGKPm6glLkEOXXZqaPStxxHA7t3lTmOfQhwn2R0yWMdewiqjYWHEhNXt83QKHsdNfeAWNn3r9fVY73Ur3vIvabbrAApcpDQ2ZjAbrEMY4NDVtrrJMXmAH3gGe2cuWUiqRRD4sP8xdWCZgGYxFjb0PJax+DPRkFlFiXH755eFrX/taILDXz/3cz0Uif8EFF0RzURY/FB9sDsmjjQmbDKxGsuDjH/94XDSznifTWbg4wc2nCPSTmem0rSLjKfOuLAZYxFnUxSDoql5BCHkPYAjSgNMBSeLLd9L5UPdygPYR8ifbUJ20AaHWaQClMw7KIhBJgghXMr3b34VLtadrsh1/csW78UjmS/vOqSvGyToFjhC4FV1T0up9MKbJ/VW8mjJk/tBcmL0PBd6aMHrKWKi0sPCYt2DmU9uOhNmRaTNrNex1PYKVmxH7Sc1PGRNscUpmj1jgdFPAhAVL4UBfcM81ckxPSKjryPJuIzNpfQWEe8ZUmyvGzC+vF2XplcIAazebTEBrI2tZXmW5py3cq64841Eb0JYiG1f6DNAWdDENcDsi+MlPfhLzqr0ifaQOaAjretFywmercpzuFWClQl7aos1W5VTmqU99arS+4JQkdeGCAytp0T3ly7pq/vLmv/rqqxcpP6h3//794Z/+6Z/C7//+78dm4ANETzkc4U8tMzbmjDnk1GMrRYPvs/onOuuftbrXnCffMWg1+KWf2l+oz9SHQAPgWdo7hsUHrtWYY/Jw8MFbgYBX1RsravMPvBQtQ5WavyJt8VujHLgBL6pHY44JGf9ULs+7mayCPibL0b4X9oAHgcYmHCu93VXlyEf9afOXVsdy3zHenyLrmOasSB/pt97pJC7TxuTTGB/47aQcOC1STn2kfX7rfk58n9Lu6SN9VXt6R/27kVauTCsxsJIYgO7hPeSv/uqvYjc4FPBgUoAwaPb6rNf+98+aiOwOPqEInHTSSc01gAOGuM9PAuuE+CyuRdbfZF3tvrP+qC2t3ZTpxPqDctAlrEAU6B3X+HzyAmOdMvdU2y84Pzz0hhtjMWKBTJ12apixT26wca15YFeYOv20WITYH1hL1Bo8UFQeHLMgexKdZE0HHyhDuAc/vcS/xkNb+kSaYO1a4zEAemZQcyuDIkeWLliBzJsrU2DYLDei0kINpF1NSVQzHjvVvMTn57AmlucFZcq+ivJ+cDDQE+nNu971rugCyw8Tc3o+rQC3WXyywC9KWXnK9BIDg4YBMfbaoIjI+n5qc56lBOHdh+lgE8uGwTMgvp4i99TBJiRPXeSDEUgSQDa3pCdPF6aNsUjf8uQVUSavv08rK/zyrKgCBJxv3VqPB0I74AJz5VIJkobp1mkI3wHF/5g3V0zgdHqnCWVNybB26/ow3EapUD1gSpP9FhBt3VCYnbL4NhsqoTJaCUOjQ3a1z0i60DSrZygDcBPFJyoHLGbG/LT1s6FXrBrzVTVFTdUUHsHp+lCKDLwCxAVAr5rFDTDPOEp4UGAA4ZRcDWjACJk7hWRdeeqRgCtPXp9HAjKfpnuseQWcxvT98vfKk+fa7XKsaxz0AdgMIyRQG/AEum/Xt+c///lRAUE+LKXxRV4UoMd5aDJx7NLgzjvvjIJOnnlBOnOUtAKFF4Bf4Rl5GWteIbWn02n9yEpLvmO0TxrvuhRq/r0Xv9JqT4HLCsUCQRmC8Ef8T158JvurviTT233PWw4eU/Pjy8Dj5RXkkDcPT5jsM7hM4pM5oB984BX5TSSBPkvoknzW7nurNSKrbLfesaz6k+md9JE68q4Pyfb6XU7zm+xHq+/+HdN8pL0breoon5UY6DcGOKD77ne/O9I04r5itcHesBswaBYgyQOPGiMHmFljPD8BPYW/Yb3P+zuGb6AulcEKJCn/YJ2gHerkmvdAhfpa5Er9ktV4+peXbqa15RUgac+VBq75wGPw4R6czt92e9h/2inh2N17wpad5grLCmz+1nfC7v/znFCzPHlhyOaLAOHVjWa9YPzYiLnFmj1pwU3fCMqrRnwRT8Ohy+KVwI/4n7ztdpKPuWYeNBe4vwLqViDZsSuHibdygik9jNcestgmpn2K9/byhGHjA+fT8AU/Ypa+NfLnhJrhsWL4NMY3Z4mjNJvN0WqHnihA+MHoR7PaEVT2v8TAcjGgzR0ExBOXZL1sBBAUwBSkgTYNEMflEGUIC5syNi55mRWVSYtXQl2keyGHCFgvCSZ4Vf/BLZ8s0CaL50UVICqDwgMmldPHRU3ds/r1YEuXGybF/6gerkamDjygdJi45XAYPWEsjJ2+1hQZ2SYeKC2qhy2eTm06VA4lhCrGJaIIiQoRU4ZU1qAYsURznVpDyTFvPmvH7d035UBUeFhMjzwwu9usQBZ4xhhQHEXO8AareEBBQc9xOyarj7nS/dWAzlb3u8UmU64FoB9YEiDY9af2W7XK+qoTbKzvnNrLC6y5WAFg+VCEH4Se8KEtT1N8u5dddlnz6z333BPHSFsIuYv0kUrkviHtBGKzkZQbNuxAVnBLaIXoPT69sSQEEKojpPYWBfFBxj98j2OBARCb473vfW9mm8kqmD+EFfALeXgGXIulwTnnnNMUTiCEUPwVxueFFtB95h0ai0CEzTz37QQX8CKcICUAebu8vn/MN6dHk+8YfaAeeAQpBPwJVfoF+L77ermHD+OdYozwFghqpOyhTviwvMD4qKMo7yGljfrbrj1+L+Cd3w+/OcXGARd52mZeWRuoowjgLgxcenzy7uk3yXx4oRJ18xyc0l6ROacuAa7K8vKYesf4veb5LagNvWOsD3qX9KzVlbHx2yvSR+qjDGW1brdqwz/jd8C7qjn3z1rd87vgd8tvLy+oj+SXIDNv2eQ7xrsK5J3HvO2U+UoMdBsDZ511ViDGLW4pWc8JZv/Od76zK80MmgIE+gHN8OstA4XGsM6ztrOGC1jDoZn6PSu91RVejcMVAHwYe2y/xmqPD6759AoYBx/WQUB8G/dFaAX5PUDbwJVwwtig5Xyk8CBP2trHeDdu2BhG15nHnAsfHjbsPxjW2CGC4cmpsPnb14T9T3uyb6rtPVYgkxu2RqWAAoXPr6vzMJXpGbOUMLpqcy6cM88e59wXodNtO5SSwc+D2o7xP2zvglsrm6SUUvUk8sVx2Z4nxv4wGjpvuAeGLaD5bIJfq1mdMd6Hjb0o1IxPqhBM3vD1YIUKFjMF9oODiKeeKEBuvLFurjWIAy77VGKg3xhgIWdh5wpxaQVsfIAsJUirsnmewczQBv0pCpzgg1jz8QDTwCYxucFmrMthHnwbafdiVnjGvQhmMi/p9B2AqMN8+LLJ/Fnf2QDDqJSWH1kYap1eM9+a0bLCsmGNgEsmAopXDKceZvdMxyDja89cH4Of+2e57u3VRuBfbbh+Uhne+ZkDxkCurYThdZylKQbRQsSsJ7yFyuzeaVOAGCM0oNAMgN6wvKGb0ZJlQPtbdqu7GGC94+MhLc0/b3WfrCtP3qLtqY1W5QiCznN+097NFP1R+VZ9S3vW7XJ33313s5mzTHCSrD/5vZk5cXPJJZdEF7IcMsAPOZvQvGVVFfnzlHnKU54SHv3oR4frrrtORaOihlgkKs/GnY089J0Pgu0knYfmQmMpwxypbLPSxI1/7u8T2TK/UiatnG/bCzX8Rj6tHA2RTrwvzSOKK3gcKfOyymV2slFnq+dZz4q0Jd5G+KdOf5/VhtJpq0h7KsfVlxPuubZr35fz9bW7L9JXtVGkjB9Tv8ppzOqvvue9rkS5Im0qb9Y17zjLfCUGVgIDHEhQXC7cvR+tChBwC52E3mv/LHyzD0awjyLUA3yAp63+Wdo9PA37ceQH0AiUIP4gCvwF9AN+Imt/n1Zv0TTa1oeynldI8jZF6gZv3/zmN8Ntt90WD8D8yq/8SjwsWqSOjVhtmDuCuy++MJx7zQ/igcG1924P62+9LUz8zMNyV1WZmQ6jdmhntqHojgHRT1+wpMaFVDhuS8S3eDp/aIG56DUw14CfC1l+ZLq/cp0iTkq1YZkxYu/mTEMBQiB06hHUUPbgjgyXVp2AlYtKEOMPH6xQwbUYhxca8WRWIx56ogBZjYgo+1xioFcYgHCLeHiCktVeL5QgtMuJVfUjq+126TA8MDjJEwucriPdMz+9ZFjop8aiDba+J8egU5Skw2xp45XMl+f7cpihPPUfzXmiMN74m+iKyeJ/tBLEoxiZvMNcqGxeE9aeaXNmVhyDADO7psM656IrKkVMmTO8fjBPghDHBFD8DyxCwG0JJQZWMwZYx7GqwMUUSn1OT+p0/qCM66677mp2BQXIcuBLX/pS3JhSRy9pEMJ9fJt/6lOfivFGOKH5y7/8y0tOlaMI4AQoAP6TfYIWi/7rGjP36R88gfgCNemFGvAp2mzredoVKx1OrEtAw2l5L6BJK9OtNHCoU8G8P/5kbKs2xAcJB/A7CBT4vhzep1Wbac9oE1DbaXnKtBIDJQZKDKwmDDzzmc9sxuWC/9ixY8eyD8VBQ2WhiFLAW9KtNG448Mga7uknfYIepVmIkAYNykNfqQd6KlehWEp4+kodkp9wTz+SsgfqWC6obtEsP9Ykb5O3LZQfr3zlKxe59f/yl78c+auiFpYbTah/6JRTw66z94aT7twWu3DM934Qpo0/q246Nm+XwuievWHO3q+a8T8Vk9mMHDwU5lTe5gxLCVw7SQEi2i0eIndDHWYU/jXvVFOxAPBD1reKybDawbAd7m0GQzdLmcqsvYejdTF3jAVCfSh6JuygcV3X0q7K7OfmNqt2jMUpbChZsjMehU/st2g/coubYlbwq1gBMhhSpaPw/SiHVGIADGjzz5VFXZvTdthBCQJTtBygPTbuCCpQXORtu1WbECiZcybz0V/aFHSjPdWVdhVuRTT1PZnX4xHmrISVwYCE8HJ/NWdxNdrB3AHz5X7joTBriodBAMaQ7HcMkD4InUv0gd8iwdqB+Yn6tVq6v0pgqfy6WjHg3TXdeuutAzeMbdu2Nfu0devW5n0nN0mry07qyFMG+ogA5qUvfWn4sz/7s/C6171uifKDejwd1YENXz+0X5tn0Wf/vNf3ce0zXkVt890fPvEHNVr1hY2/t/jEzZCvp1XZ5T5DKARu+RCDJC94vsvfCxd561luPvGCXLN4s+W2UZYvMVBioMRAPzEATcBKUvD9739ftx1fUaIIfHwzpa30lQMnaTQTviTpCpJDFEX4Fa/sSZMtoIwQHesVHYFGeTrVDQXI5z//+UXKD+aQAw0f//jHC08nNtzHmqJin7nCmrDA6MCQyZSOvfobnDCI33P9s7xrdi3wEjH2h7OMGDalCOB5HOHe4ydXWx1kog0AXqXJrxgvGUyRIQuQWfvOJw0oP2xB3iNwP75goUSw94odZqnBSy2IqdKqyZ9m9RXCf/6aBzsn7sgA3hfD62qFvihACGx+5ZVXhre//e3hV3/1V8Pv/d7vNfHFaTOdcmomljclBo4SDIhgQ0T4aIHPMzyYAW+9kKcMeSDebNRx2YDiQ33IW75dPk42JE1iKQPB8sqGRUSsXaUFnzMm4VKEUoQ6WZXvkxfcJPOV33uLASlA5hvBuFtZgPie1MxaZOqeiTBx03jTksE/7/f97O7FypjozstiiwwaEOMERo/fSbVhCZIX54M2lrI/JQaSGMANlgAXA4MGXgGyXAuQfowNoYUXRtBmltWBd9Hp6av6KZ4Dmqx7PevHlTVPH9pjQy9+AUFOEUsILIs8XhT7pZfjgHeDhxPI2kbfW109vsUbkd/ftyrfrWfCN+3qvlt1l/WUGCgxUGJgpTBw6aWXNpu+9tprm/ed3mzfvr1ZFMvWQQSUIHL/6PuXphyBXualsfAdqhd+ISlbIE00pFc0TLyC6FSWAiSLH/L40L1im+i7rt4yWGl5rihBNm05Luy49NGhOlwX3a41Yf+6axfcleapZ9gOxA7pcK3JUXCLJRhyChDhwstVPG+hMt28Mr+aY11R9FTmiAEyG6ZNtnX4MAd6Ld7flLlgSoER+Cbj/4DhQ04BYjxgxaw2CgMC/kZ9S8qadYqdTlmSfNQnSAHCQN37s9rG3VMFCKeWMAG74IILwq/92q+FP/mTPwkf+9jHwjXXXNPE01vf+tbA6ThOmvX6x9VstLwpMdAnDOidhoh4rXre5vMqQaifk4IEucWPJi6pRMDytlUkH/1Kqx/GwY9T4y9Sd568SaIMsUzrD3V5AU2pAMmD3e7nYW4UjwIFCMHDawX9b1aPzIYjPz0cZneaAsLiiawUoMipJqxXiAUyaFBtKGUI/C58lQqQQZulsj+dYmDQLUD8Rhced5CBjT2WH0lAMCHhhH/m6Sj0NUl7oftxzTe6DPSKD/B90j3t8lEfSPc8CYKJN7/5zeHVr351eN/73pdp0ar6uHorEHifpJDG513uPXX7E8HUx0EYz/O0asOP1Zfp5xzQPwkwNBet+lw+KzFQYqDEwGrBQLctQPwh4EG0AGFeUGhw8CHNBVUynTwoRvKC5yegrx5Ez6Blnp75PMu9h1bxgUZyVTuMwys9cIeVZgmT1n4Wz5eVnlZHMs2mIKw3BdkDF17QfLTppltC2H5f83uem7H7zXKhASOmFJDiwxAQXU1Bs4UDXcneax5CvNuitmzecYGFa6uZhoKG5+PjxLLlbjHEYOgNRQf3TWXP4mztvxkfFrbdHYbv3R4qFkA+C2rmRsyETFmPj850U0YJauZqbLWOv2cKELTinND70Ic+1GSEhTBdEdLef//98Yf23ve+N7z4xS/u+Q9MbZfXEgP9wIAIKgu7CHmRdikHQ8BvJQkQajbG+A7lVCIKkF4TKPWBtrNOJfq+euKpst24+noZc9a4yafTHDAzRUxzu9HPso46BlB+EAQdawksOqqHFghoIRzxO3pgJszcOhXm7jPT6D0zMZZIbS6FEypUcXpm+jpvypr58YUAauSc2WVE3wEKHeJrDBJECxDrULURAL02a2OZXjyOQepv2ZcSA0UwMOgKkNViAQJdxCd18sSmvqf5wEYpItcX8ChJS1XSoMmi01n0uch8581L22pfZcQDYI1O0FoCk958883RMp2gtuqn8ievCGi83+6dFkCzF2Oi3wRdh79KQjLgbPK5vvux+z6m1akyvbjSD7Wpay/aKessMVBioMRAPzHgFSDdsABZDQoQ8CsliHgD4ZzvSasPaCa8RR7wyhLkGB6gYdAPrp6e+TzLvRetoh3xCtSZ5H3ge3xfW7X7i7/4i1EG6vOcfPLJUc7p04reowQJlzwyHDrpIbEoX4//1nfDbEJx1KreyvRUGNm3P2Zh7CNmcSogYDggeZXHub9X/m5eNQ/UyVxUrG8VrrjAMgXIHBYXDZifr4bJDMXDqB0CFgybF5QiUMNa+L4doXbHnaEmnJqMrdaIeZdWV+2BB7KtRNIKrPK0ZDyW2iq1Asm3OhWcHjwBCQAAQABJREFULE6E4eoKE24WjCuuuCIGVXzTm960qCaevec97wksCsAnP/nJaCGyKFP5pcTAKsUAizkEQ5trEZSiw6EelCAQZu6ph98W1h5sijutt2g/kvlRdHhlh55r3HzX2PWsW1cRYoikmKO0upPWH0nGLa1MmdZ9DMj91UL8jw4VII2uoWyY22MmsXdPholbDofxHx0I49cfDJO32ulcc5dFzBCsHfIE/JaSg1geMzvMvdtdFn/nJuo8GMZ/eCBM3Hw4zNw5tUjBgUJn7uDiMcxa+UGCZgD0hsuxucOL+ztIfS37UmKgKAYG2QUWNEmBPTlBOKinOsE5lh/w4h4QXGijn3Xi0Z/aTAotqAu+xNNpX38v7+E/+DAHAgk1vvjFL8ZnSueKIuQ73/mOT0q9JyC8+AfqQ8FFO90EFCtSJjEH3ionrwKE/mjs4F991Fx0s7+t6vJzoP60yl8+KzFQYqDEwGrAABaB0AOAfbi39uyk/6tFAcLYoEvQftFCjTepHFA+PW91Fa9BnqQFCGnIEUTLekFLoFW0wVW8Au0meR/GhFLEW4WQLw04IPLBD34wesF5+tOfHl72speFj3zkI2HLli1p2QulgfsjT3pimDX3YcAaU1oc8+1rCsmC1pjSAwsJYGjKAqI3rCa4ByRXAifiHTQHMUMP/oln0NUmBWYmBmy3ToS56uLYH+OmLEt7H4ZNBq2YIdxTti3YOGsWH6Vy++3BThUvVWgQp8e7fvIVmoImxhbxaUfxfW02IeuYMHdkDcXZahp2TxQgf/RHfxQISsliQSAg4nw8//nPbyo6hCAWEVxfyVqE9He84x1Nhl35ymuJgdWIAS3MEFY++t7JWCAICPOxuuCD4oG0lQY25WnjEsHkWdrz5fSb+jR28AqovWS9XjDjBTbJfOX33mJAChCsKYLJpaoJi4putI6yY84sS1B+xJghKEZMKcIHJcn0PZOhakqT2fvt+V3EFFlQchy5yXyK3nkkTO+YDLN7zarkiDE0cwsCNGJpzO5cbPUxu3sxE0CAcQUd78Z4llNHZCAVAL1hAZK0YllO/WXZEgMrjYGzzz67uRHFrVEWDViJfuLTWxvIM844Y4mCYSX6lNYm8S2SpxzZXHOaE4EGPHxSCKB6PD31Bw303PM8/ZybuPYl+A4JNbCWTYNdBLNsA+DpIQ+pn7okK7yPF1y1Kd72MYIf3w+EbF5YUkQB4vEt/svzTW0704UMzIP4NN+fLlRdVlFioMRAiYEVxcAll1zSbH+5gdA9HRnkwxIaMLI7r7Tw6Z6fgEdIHq5QXn+ljPLBNyUPVkqGQple0BJoo+oVr0BbfizwRfBDgOd9YkLGP/K96EUvii43X/rSly6yIs0okj95/bpw4AmXN+N5b9l5f6j95KemJMgh7KcVyze6e8HyY3S/xQIxPMgdlseD5Cz1Yjnrzz+SZk7mwc9FdGHVsP5A3IXVhwc75mKeT0zBkQD4jqYViHmeGDF3WS3BLEZqt94WjAHLds1t1ie1Vq7G7FDyalQCtMRLxkMscpJQM0XwaoOeKECuuuqqiAf87D7zmc9sixMW/N/93d+N+VCc+IBQbQuXGUoMDCgGRFC5egLSaXe1se+0fC/KQayyTmyoPeFB35d79bjUfVYbXjCTl2lZbv/K8ksxEF1gGVOCIiRaIsDN9AlQjGANMmOKkVlzmzVjMUSI2bFEydGmP9X9dgqpYU1BViws5g46RgAlyYBYgTQDoOPCq+Gaq4z/0WaCy8erCgNswhVcnE3zPffcMzD99ydC1ceB6VyjIwgw0oQY+POWMALlB/dpJx59IHR/0EDjhDbDs0Cb4RP6BeKTfJvazKM0S4OLLrooLXlJGoqh4447rplOsHI+ywVwhesrAe62TjjhhCiA0VzwjueNPSK+iPr8vceJ2urVlXngA/Sz3V6Np6y3xECJgRIDwoBXgCzXDdZqU4CAA3gDucEUTriiNPDWIXn23eT3+ZIyBWgfNIRP1l7f96HoveqmnHgF7r0CxPNAjFt0mXwrBXNnnB7Gz/+ZZvOn//SmMGmKkKSioJkhcTNqQnu5vIoKERQFhmOUINBu8Q4e5/4+Ud2yv4pnEL+AAoQA6BWLOTFnV0El4PirDpOTE6nvxPABU0g0+M6RLDdYuFvD1RWKDXvH2oIdQo7urtIyGqtTs5AOhri0p0dPmvHzNfssARRRKa76l+QboISuK0Bg0DEpB573vOflHir+8rRocpqvhBIDqx0DIhQQEQj40Qr85j3TwDhFOLkXHrjvBvj6hFef5tsoFSAeGytzT9yJ6GZq0ix3iP9hyojVCDBnM/cttgJZEgvExjZvCpeVBgVAl+UNMVKqprApocTA0YQB7wbrdkzXBwR8/I+tW7cOSK8WuoHwAmF+EtjYe4sPbfp9msqQVyciof+e5pNH36HNbGglDFf5Xl3VljbRtCP+5LnPfe6igOY842Tmeeedx20uwCrDu6biwFZWPLRcFVombzEEzrEaApKCobzteH7I33ucxAZ6+I/5pr1+ttnD4ZRVlxgoMVBioImBRz7ykc37B5sFiAZOTE2vJCAdnsAfrIBPEB+hcmlXXyZNAUIZaJmnZ2n1dJJGnaJT4hWox48tqfDwCptO2uxWmfFLHx1mNm+K1Q2blcIZP7ohjB/CM0f7/R40eux+i1/RgOEpc2VkUEm4wZKchWe9wD/1AuIXNBcVBO0mOxsyl0u+3dFRC0Y/siaWsWMWAVdYSaDsSCOGR8XKy7VXzIcrq3vvDbW7zI2pxdEtApU9Zumg2CDJgqaoWY2WEMlhtPye5QaMQqssFkjXFSCcYtKLWmRTgRWIzMsPuAA2LSeifFhiYIAxwO9AQgBdB7i7y+oaG3MRLSqCsGrMui6rAVdY9YlY0pbWHJctmtEqHQbMMzM+X3nfWwzMm+IDmDe3UkD10OpUgND3uYP1oOvcA1hazB1wyk07/DG3332vZ+v7fwVAn29YrOCe66g/mdJ3LJcNrjQGfCD0QVKADLIFCBv5tKDnKDm8EIK5leAijXYmhfP+sAFlxQOIBnv+gOe9AtoVb6A2JNTYvHlzDHz+1re+Nfzmb/5m+NCHPhRe/epXK1vuK3ELvQUMCi/F7shdSSPjPts0+j3PQx/60CbeyeLbyesGi/GDB0D4T97Hhz38pz70a957OJSy6hIDJQZKDCzCwMUXX9z8ft111zXX22ZizhvWR2I/AdBbycFyFl/xbPAM4hPUGfgFHY6AT/A0THmSV69QSFqUgiPoGHt/T8+SdXT6nTpFp8QrUJfne5IKEH8ApNN2u1LO+LmDFg+k1nDPtdEsH068/Y7IU+SxRaiYAmAEawkDWYPoKlyAmzR+oiv9b1Si+sW/kRxdYJlSZ8gUC7M294Lh4aFwjDvAM2WKGx8gXflG9i8EQx8Zt2DoNs8VC1heu+32UDt4SNkKXWM/W1mM4GZ1lVlCFEFArYUCJAaNb/G8SDv9yNt1BQin3bQY3nbbbbnHQCCpB+zFBIooTnI3UGYsMdBHDLBIQlT5cC+hfR+70NemIJCtTm1EotGFHlGPGBWdStD3ZPVeIOOZq2S+fn0n/gXxJXCTNGtCcgTns/YhmDaxK7CMQFAdP6YswN0SygOsJlYzVBsxKKo2/miJ0Pi+Wsc0vX3xiZHZ3fWgcRoP8znv44foQR+vCoAu3M+tUqubPqKsbGoVYsBbgNxxxx0DM4JBtQBBGIH1goQTQhib+zQhBfnh59MsQCjr6WpSaMFz+B/xPll0mnzdBHiEJJ8g/oOx0OdnPetZ0Tf3Ix7xiI6aBi+4NpOAhLGh9BJPkrdSfJ17l78nnnhiIC6LhySO8+JReGcOBP5eab24Ct/0tV9t9mIcZZ0lBkoMlBhIwwCuELc2rDs5AHjLLbekZWubhtxLazVxn5K0uW0FA5ABGiW5H92BPnq6haVIFg+h7pNHSgYE7xK+6zm0FTx52q5ny7lCo/ShHt+u6Dvp9I1xCbhPHhjRs35f57ZsDocufVSz2ZNvvyusMZnqZEp8jGYmd7NmtwX/rtpBRYuXgfJjCCG28VGen9E76nHlqlj2LfUC8AtNnsGUHxWbdz7zjo9hLkbXjIaxNWPNdsdRcCRgiGDoDWXEsLn3GjYeLey1WCc2tuVAjfcwKx6IVR1dYS2ngQEuy1xkAmNfRVYgXVeAsIhJgfGxj30sE0/JBwRKByjvN7XJfOX3EgOrAQNazCEaEBFtCFdD3zvtI66wfPAyEUzq8/ed1k+5JmG0exFnn+brHjwFyHxdAbLHFCAmNI8xKSwuxcwD9rHA3NMWZHt6R+NjrpYQtPOZ29WC4PgBD+g9bpgi02rX6mEbyzKZj5UeJrFD5vYvBEAnxsZAWYEYfhWMXS6w5rEAKaHEwFGGgUG1ANlmFgECBOWDAig/koIINvK4w/Kbe99fBBsIZbyAQ8+90sTTWz2HRos+66pnvbpKQCIeLEugsdz2wcc555yzSGiDEkTttquffmIxr/ycKD3llFOWFKMdngHkTVM0LSlkCeK5hA+VT8vb7TTaVHu673YbZX0lBkoMlBhYSQxceumlzeY7jQOyGuN/NAfduJEyQAoMkuEzPM+Q5nLT10Mdnp9IHqiEnomH0NWX7/Qe+iQaCX0V3aQ/vv/cMyY/RhQgWXxTp/3x5epU1Kdk30+cf16YPrXOP1RsTGfecGM4cvhQE2fZJe2J4XZNI5bZ0IQd8LPyxAEBH8K18EI9SmtZZ8GH4hM0FxRXDBAsQNT+kPV1pKEs2bhx4bDI9IzJUVKsD0Yb1i3gxDqev1fkN2H+sFmLhDRFEm63du1Or2/aXG4565P0TKsztWkBAn7SgHgrrZQkaWVWKK3rChDG8fSnPz0O52/+5m/C5z//+bZD+8Y3vhH+8A//MOZ74hOfuGiBaVu4zFBiYAAxIALBoi1B/QB2s+tdgmnRhh4ciKgJH8ttUESQenSva7JuL5DxjFUy36B/x41RDBw+6B1N6R8ByLH6qDUsWeZWsfsrPzxigejdJn1294JChO9YgYQVCgUSg54bb4ISJOKeQOgueDv9K6HEwNGAAa8AGSQLEO8Ca2vjlOhK4xsayAEjD2zeEUwkT52SrtOPUpjo6sv7U57QW78mkg/aTBof8QW+fC/uk+15/ktj6la74NPPLzi45557clV/vwXMFI8CvqknOQ+qyMccyesGy/Nc4pGYg+QcqY1uXtUGV9+PbrZR1lVioMRAiYGVxMBjHvOYZvOdxgE5GhQgIAHahaLeKwQ8fwD/0I7+eiVJUgECHYeeeKF8E/nLuFGd1JvkFTQWrowP5Ycfg8a8jOa7V9T6eOCJ/ytUx+qxMdaa0P7EO+6y+GRLLSPSGh210ANYfgxZUHGgYgdaAeFEPARpvaDpmodm/TbXFZsT+lSzAOi0udbGcuFXvxHO/Mznw+juPaagGg7r1q6jSITkO0PiiAV6x7IlN2AJ88CuUPvxT0LtzrtCxXi6IQ40GS+bhJpZztiJlGRy/F7BFVZWrJDUEqsksaFkGspS/hiqV4sVyEgvUP6Od7wj/Nd//Vc0CSe4+ctf/vLwghe8IBzkRWwAp5iuv/768JGPfCT64eXlR5v6/ve/X1nK6zIxwIKORnRPQ7Or6th0+ZP6Ss+6+oUPX8UiCln5lc6cAmzY8p5aIz/9BnhfsjaEMUPin8oV6SNVaDHHDVvesflySfzyDPzyYewsyiIiPNNCr80vae1AuCQf86E+tyvHc+GlSHsqR7tFy3FSAkaBMfP+8Z1PK3NRjY/3BEuSLMDPtsavd4rvlPfvaVq//TjUHm0VmXP1i/Jp867nyavmwK+ByTxp31Vu1y0PhNEzx0JlaMEENy2/0ng/KFukj5QVLjspR/lkuephc/u1bzrM7a27+Zq+fyIQFF1AH2v2OWJrUl4gv2DaTlpMNwiy0tpd5+y99O9Ku/x6PosfUp1ssO5ObZsNw8eP6nEYHzET200LJHWkas+ODTFAbhpj1iyYuNGcF13HVG7vzr1hbp8xjAdN+XpoJszbHEynnWBRu411eqLB+Cq55dXxk6xzyXlvVTbtHeN9LbKmtaq/fPbgwQDBotl0s47jSqgIX9MrLPF+S6jBZjntVH+v2s6ql36kHQKAJkObkyCcwn/xHBpJHck4Fwg1+LAu8vtNnsDTOsvVn5xMttfN79DmSFca65p/J7zwoltt4rKK9/BeC6oJsG7j073VvEMP5PKXMrg+kZUH35NAG7t27YrJeRUgwj2FRBt03+u5UHtcdR877/4xL7tNgIBy54QTTnBPytsSAyUGSgwMPgZKC5DFcwS/4GksdIZDAqLBKDj2m2BY++/FpUM8jKG05J4JekY5rp62KX+nV+gT9Sb5l+Q44IEYn8ajMaDkSfJFnfYlWa5mbp6KwLzxcwcf/ahw3HeuicVOunNb2H/qyWFy3dgiRUFqnbanGzUFw9AmC6huSgCChrNTh6eDN/H7M3+fWlcHieBTvALXuvXHnLmwsj2s8ZZ2jCZsvn9XGLZ7YOP1Pw77f+6pxtdujPw/z2dNUTJl/V671h30sfwjJoebTbgWXdJF9vam+AimWKlVE8oOZAzb7g7h3HMWF7M+1+7dHiqkJ/hoxlMhwDz4tHfkqIGGDKSCpQfxutN4N3MJGI4/fglOBg0HS3c+XeghzPpHP/rRaAnCwvfP//zP8aOqr7nmmsj06mVX+p//+Z833WcprbwuHwNpAt60tLwtdVK2SBnl5ar7PH1T3pUol+wf73ZcxG0M3STWyXZ6/V04LdKOhMSUhVAiIBEu2tXTau4gKJGoWL2qD9zSRlJRBtEmL0D7yQ2/xqVru36lPe+0bJFyyksckPl9Zvp5Yv10R1p/0tJUPu1ZWpry65qWp1XaknJTxgTYfNUmTGmBNciM+fRM6HB4nkxr1QaZNbfB6spbtvE6WNXF2lsot7ituQdMuXecMagNO8rqXpufzQsMKwqIykbzGzvS2ToGDpbgsyViGg+NV4vlpsG9Cb8s9korHNVqTEj9t9Iqn2865q4XiclF+kle/Y59neV9iYGiGOBdOvfcc8NPfmKnteyHus1OahFEeiUBCwBtEOlLkjb1u2/QPn+yUu2zkeeTBDb+2vyLbqIEgY7qt+vLoFhB6A9wyMDXKT4IfHDfD6Ad+ALRCPEjtK1xdbsfx9tmj72OlBQoN8ADfuKTAC68lQgKAGJ/tAJwLNzrEEia4srXIdzz/nkelHTNq8/fzXvhnmvWvKMw4hAL/vNRxKUp6LrZp7KuEgMlBkoMdBMDj3rUo5rr8g9/+MNI94uurTosQb9OO+20bnZvReqCxkJztO6ztms/Ds2CLmYdciSvylIG2g3fAUBLoJ3QMtXdjQGKRlEnbQo8r6BDIOLlUAhI6cF8MyYpeVS+G9dp4yuqxFexg595YeKcs8L62+8Ma+1wwZCN6Ywbbw53mpKAeBnqf1Zdw8a/oUgYtqDiwQKNG6Kbh/6Ef8Yr/jarnk7Swb+fC1xdVWbnYgD0OZt3YK2zqBi7b0c9ePvmTWGd4Whiom6JgeJszBQgXsyAdUumAgTcoviw2CC1WjaPWrM6KjvvD+GUkxcPz/ppJ56CbTwWp9s3xlPbsYMfdqjYu73qAeUH+37mAyURViAoOpKCA/JgAdOGr11pfPREAcKgnvCEJ4Qbb7wxvOENbwif+cxnFo3Tb0h4cP7554f3vve94RnPeMaifOWX5WGAxY5FnM2ZgJNpaKyTgRb1PO3K6V7N2ebNm5sEKS2vT4NQccKLtiBseQEihDUGG0O/mW5XHoLERnyTaVxFNNuV4bk2YWxW2xEIX5+sOzx+ec6iB8EUgUwSe3335qG+3rR7cCICKyYiLV9aGkIJNs9F5oB6wAvErtXJxLT2IEC0x/xRnivABpe+pwE4wyUEOEkT1lCG90nzShu82zoNSbpnWIR7ylFfEtcQcAlr6GMeoI86lcL4kvPeqg7amg5TERcjwyPxHTGxeLzaPytq5NpdSQGOWOCuyfnJsGXLlphlbMO6MLy2fX+xNOE9K9JH2uN0DnguWo7fK5AsN3V4IlSHDNc77QRGzcxr12lkMXu0/OA3t84YyrwwaeOah+kwGLN3IOudStYHesePjIeRUWPCrVxemLeC/BYIuramwYyr7NiECQtPWei7nbMJI1vqDDtr5uFD4+GYs44r9Bvid77PfI8WWWvpD+8Y837MWvPnb0qXyX1Hwvwxhvsd46G6LvudwYKG9WX9uvVL+BiNM3nlHWEeANbo+H4mM2V8Z42mPf+u8BvM+zvMqLZMfpBiADdYKECAO++8Mzz5yU9eUUxsw1y+AVu3btXtil35XUGvPEAvkzSR56yl8Ana4Oo3STrrma6+LurJUoCQj3Kqj3Uj73rt2yhyD532AhLWGoHnEZTWrSsWH6zdsvJEwM/amBTsY6mkPoELrEfaATQSPkb8Dtc8ay64pw/CP+143LRrt9Pnfg6y2vM8GgohYkcW4b877VtZrsRAiYESA93AAHtb1q2bb7457vfhQy6++OJCVR9tChAGDw/BngmQ7IH9CQA9hE5CI5JAXp6LzrHf9nROvISnL8k6in6nLugjV9Fl6vC8AnwQtEl0FJrK/lpj0JiKtp0nP3E9hu++J1pE5MlPnr2XPTqc+sWvRBdSx5hgf5MJ4Q9bnzdtqstisuoZxurDcEEckKrNA3FAqo1xgwP4N67CfzfpteoUv1CxfkQrEOPf5kwRAqw9XH+nuIej3fDTm8LBx18eNlpfJ63PxvmZ8YrtTU0WuN7JHIcnLbC7jWURYKWAqyvnmWjR85QvKDMqGzcEE2ouelo7bDIvPO2kWUPgfgslyOmns1leVG61fWnG/xAujb80YW3quMFrhQNA9r4MKqRLI7vUWwIEfvrTnw5XX311IM7HbbfdFj+c+OHUHhvXRzziEeHFL35xU7DZpabLakoMrBgGtIBDLCDYD0YQIwExBR8QyuUKP8R8gE/qArLwK2aLPGmCHtKLQm23EeT/nA7jh80M86LZcPxrjwujm/ML0mfvmzYh9bgdrMgfemnaCPnsqL1DHDowOjq7ayYMn5lfmVh0jN3MH61WiENh8T+IhzF36Oj7LRC8fvREO21iCgdgxoLbD2+uu4zh+/yR7BMlPO862DtSm6lb3cxPGVNvzBcWIO2AuSqhxMBqxMDDHvawZrdRgKw0+PgfZ5111kp3Z0n70OKkUJ5MbGyTtBIBPXRXSguuSZrr64LueoEF9VJetFu8Eem9ADbRfNQebYgX4d4LNfjeTUB4g8UP+xw24PSD99HHqeGAAR/BmWeemXvvw0EiCYbYQyXxrDr9FT4JYQ14pz/0UWk+X7fvaU9zratvg3fIpyMQ4wAMrsBKKDFQYqDEwGrBwGMf+9ioAKG/BEIvFSD1gxTwCtqnQ4NY46HL8BnegiI5z17Rn6YAoc4kjU/WUeS7ryuLV2As9Fu8D3RUShDa4jm8hS9fpA+t8tas7hlTgqy9d3scd6u8ejZrirnxCy8Ix1gcC+C0m24NN59oVqrr1rY5/GfWH6a4qjXiauAGC7dajJvxe76K+24qQOAHmAvxBQqAXrG258zagHggYw0lmsa5zmKcHH7UJdbHtfUDIuOm1DBA+UZsEJumJsRg6FZ/2Gf8lx3CqyXqamZsdWPlY1yQCx6Oa5FFOWumTKnYYSBjohelxy/mUqxmB1/stEuoFDh8ubSilU1hLpAUVKQAoTsofjiga+/HIkDxA6+bphRalHHlvvREAfLVr341LgRYdPCj4UTeSp/KWzkUly0/2DAgog+BEMH0OGCR53M0gx83+IA58MSzk7GrvBgg6vDt+Dq7rQCp/shiuvw/e+1kRM0sOczVxScOhQP/eH+4+H+eGDY8vPWpCt+vTu7nD5ubr3E7ebFxJCDUnjtgJ3Gdq6VO6uxHmfnJuuC92hDAV20cRxvUjLGZ2TkVxs6oK6VqpvCZ229m28fVFWO1aVOA9PGnTnuRobf3hHZRfviYKUn8o/jY9/GdYXbndJi5YDxseuLxzb4n85bfSwwMIga8gHkQAqFvGzALED9nbNwRpHP1wHeUH8l0NrisJ2zwecam35/cpw5vWcqpSG1gVT80Gtod1yW79hJoQxtpteOFEr1UgNAe+Dr77LPDrbfeGnkTxo0SBEUHeFCcEPIS90LWsXxPgxHzyV3dUN9Qe6ttKULSyvg08aKk0RfmMTk/Pn+37pkHPkBaewjDkoD7MKwek0q4ZL7ye4mBEgMlBgYFA8QBweU7QCD0V7ziFYW6djRagIAA+AIUGKID+s4zDk14CwrSBN4DhDwu6JnoGbSMTzeAelRvFq+AHJOPB5Q43pIFuuXL+7zLvccaY/b448LInrqnhTz1HX7kRWGd8aIjZp0walYUp9xye9g5tjasMY8wST7P1zc8bl4bjp0191OzFgekbuUP78J4vbwFnMkjhy/f6T3vCXPR5BesflxgVbAAmauGMfOGsZhrNUG8KUXW33xLGH/UxfF9ww1WdZ468PBxZNFBn1E7NDJieS2SSygaW2XRmAwX4c67QjjvZxYl24u+EA8k8a7EjCYrqOAqC4tf48NWI8gCpOb4t5rNjbn6CZWTE67BbIDRbRhWIAUO/fYTL/mPIhfo1ate9arw7Gc/OzL9MoMrULzMWmJgVWNAxJkFXYRVA+I7G2IENbi5OVrBMxXCAWlihjoZt+rRFWajSSxdhaR5IY0X0LhsuW9rc2Ya+0emyTblR+0JI2HDH50Y1j/+WBN8T4ebr7gudz3LyThtQnbhbmaPmQ/P9dmyoIPOVyfqDGr1iClw7L5mMUCSgIWCxpV8tlq+z+629xBFRwP4rjFxrU70T/GjfjSVT6Y4awWTdxwJsztMGGWyqokbD4edH9wW9n7+/qhka1WufFZiYFAw4C1AvPXFSvXPK0AGzQIE4ULaqT0272np4BChua5ShMSExj/KeRqbFG6LXkOX0+i1r2u596y3fNQObeuevmeNcbnt+vIIBZh3tQU+EHJh4aC+IExoZe3A6cdRC6A5Ym4Ehsx9AwCONReMy/M4vn1/nxRY8Iw+iD75vN281xxktYXwKw1whSUcpT0v00oMlBgoMTBIGMACRIAFSFHAJaLgaIgBorFA//yBA+iiBOY8y1J0e14E2in+gXolQ5CMRW0t5wq9Ec3xCgz1FWVBmgJEB0LUNmMVfVbacq9V5xp6xuIpzKdZF2Q1YkL4g4+7rPn0+HvvC2PmDmvcFAmtAAsQYNisWFGC4IpKePH0XDhrVVeRZ6qbuQWG7BqVMNYH3oG1rt9zZvEh2HDLbbgEMaVO3d250pE9L+qjzXOY6Y4XihoBwLebMiMJ1tcaSo4MqJlCJ1qCNMaYkW1wk03mBhCYfhGYVY2UI4vSke84i+dFzwbgS9cVIDD5+EMEHvKQhyzSwA3AeMsulBjoOQZYdLXx9sSbhnF/wKaUDSKbvaNZCaLNt66MWcSt6CSI8aGccKp6k3V5wQBCAwkikvnyfp//qQm0dxkxPttOT759XVj7gk3h9CsfHkZPsBgk39sfprbnD1CWt81mvvohysDJ/rm9DeJtdBwh+6ADQvg456b8wIolCdP3TYb9H9gR9v3zjjBx23jy8ar5joXFzI6FdwBFT3X/wnjnCQDfJ4gWJ9bWfEP5NJeCd9+VyVsTeLf37cgNh8KOD9wV9n3xgaPSbZkff3m/+jEwaBYgXgmzdevWgUGwF6D7TmWlK4829QgEoKX6rudcvRuspAIE2u15Il+u2/e0ow91a+POvQQa3PcaEOLgDkuARaqE/ghOeJbFlwzb5nqNBdscamw2h6cXlAXeYiSPFYjHBfcCf6+0bl6h+3yy2vHvCLH3dLoWHLGHLKHEQImBEgOrAQOXXHJJkyb++Mc/jlYBefuNhYPWcdZBaPHRBFiMejrnlR5e0eHHDH30+bwVCDSFfT88RaeyBN8W9+JPVDdp9EH8Av3nOzSKqwcOMnjwfJBP7/Qe68+5RgxV6iAeiHUkd3Uzp50SJrfW+RB6fsaNN4WJIxaP03CYCaZMIF7GkClAgEojLohoueQv3cK/+iF+Qe2Y36tAIHSsDYyTWBQAffzcc8JsI54JfV1vrrCAMZsPYqwCxoGYK6x63JmY0O1/DzwQLODb0lrNarfWiIm69KGlmBImKkEcP5aabxATG++NtwCJ3WQsBERPA3M3Zoxg2pMVT+u6AoQRaZHwJ/NWfKRlB0oM9AEDLOIizmlERsyOuoISRAGklXa0XCV8gKCJqHVKNFXOMymqP4mvbru/ClMmFTaobLblssEADa0dCsPH1gmtTtsn+5H8PnffTJi8eTxM3HQ4nrY/8pND4ciPD4XxGw6GI9cfDOM/ss8P7XPdgTD+gwPh8LX7w5EfHQqz2+vuImYtvoSsKBBsY1kxqBBjT5g7qCiIt1MAafE/Dn1nX4xXMX+4GvZ8ckfY+zk7IYvrplUIs/vMp3nD5RfdJxYIVhXAPDFQ+gRqq9roy3yLd4Q5mnSKp7GHus2XdZn3ccc/mCLkKlOEtFGk9Gl4ZTMlBpZg4KSTTmq6EtptpthJGrukQI8TBtEChNOJyc06aEBA4U9ppqFGCg9dJRjweb3AQoJ+/xz6LT4AGt4rSG6iPY/Qbpzd7tOmTZtSrTwIlp4m6IpWH+ZHemS/bRgdjvDDLejEDZb4UAkuqEv8mOrt9pV50Fyk1e0VIAiN/MlnXGF5Hi6tfJlWYqDEQImBQcAAa/mFF14YuwK9ueGGG3J362i1/hACkAV6vgNlAjwHwLMshUE7N1jQslb0Re3nuYo38bwCPI7kmPA93NN30r1Ch3SNh7a4F5+Up+08eXB9VVtbx1nN2iceSBE4dNljwryVA9aZO6wTt90biCHWigsbNmsLWZ56N1jUIT6iW/inTurSNcp67HuMAWJKmKpZTQA+APrs5k3hCHE4GkAwdHgmlDwbXYDyyUlz59Uja4vY57u2mVZq6WHUivFxduJF3Vt6tTJRCdIY99IMA5hCX/ndgU+7LgGUQWljNtdfqYqiJRX0P6HrCpCTzQ/YZZfVza6uuuqqXGba/R922WKJgd5gQIstREIbT7XEgulPMygdv9BHoxIEhkKETbgQ8dTY8149XinDBj6rLr959oKZvG0l8w1dYPEcxiph/roZC4I+E6r3zITdf3FPmLpzIqw5bW1Yd86GZJHU7wj3ozsoXEJNmmsO+z4/bVYSKArMagC3VsSUSLqFmt9XV3YQr4Gg24KZXQtCdqUNyjUqA4xexvgfXMcXKzYY79Rdi09noAza+aG7A26ZVh3Yb3v6vgWGB0UVsUAA5jeYsqHXgPsr3LXFj7UJ7lsFN5++e8LewbpyZmjzcHjIS84IJ19xZljr32cUIdfVFSH7v7JroJVuvcZvWf/gYsAftiEI9UoBNG/nzp2xeTb+WEGvNLBh90II9YfNfFq6nuvKJl8uICQE0DNdvSAjTQEC/Re97qXwHX6Dj9rwQo1+K0DADfN/vPncFqDAONFcWSRhyE4Cj2L1YacZl4DxOkpPCoY0ziVlXIJ4L/KKH8tTzlVR+FZzIL4tWYF/RxAacfrZK3dKV1hJjJXfSwyUGBhUDBAHREAckLxwtMb/8OOHz/BKARRGUi5wL+s/XyZJ5/wz6Bl0RTTGPyt6Dx3UJ4tXoH9SenCf5COSPFTa4Yai/VqU3/ivmYecFGrGxwFz5sZ0jrgKOYEg5ocffUkz98m33xEqxm9MNFxdNR+4m+gGy3CM8kMKEOHH03TxdK5oR7fiRzQXuN1CAYIV7KwFQAe8CyysPybPOStUG4ohYqWNNVxSjdlhnzWjjRicpuZp5/Krow43CtVQBJhLe3uJFlWDV4jhHbYPaChvFj3UFzvYEt1lGb+6GiC6uLKuLgqA7jvOOLCKSYHoBmsAx9l1BQhj/8hHPhK2muk/WsbHPe5x4ZprrmluSFJwUyaVGDhqMMACDmGGSGjjqcGh/NBCD1PghQZHoxIEPAgHunriKbzkuYrQ6kp91J8G3VaAVDbayY9X1wOdD71/Khz432a187fm59EsUR/2votDZWixWWxan5aTxjCn766bo84dNOavEdehNmv43ZsiMFlOY10qK2sILEDoL4odD1N3HomCetIqaxbwR97d/3Ff2PsFswYx5dBqgrkDphxzlhKze+xkiM1dXA8aLql6OR65vWrivk38j4lbFtxfrTmnbv2x5hQT2r7wtHDSr58R1m6tB9+NfTbl2+FrD4Qdf39X2P/V3TGmSy/HUtZdYqAIBrwbLAJQrxTcfffdTRoPD6yN/kr1h3bZvCf7wUa+yOEACTC4wrskASG2BBlpvA90W7Rf12Qd3fjOWqtNNPVp0859UnBBWj/g9NNPj0oQ3Ffh+srPBRv9UXMdMGo+lCsZ/Ax9rDRO1oF7CVgYa54Yi+KZhBvqUxr3vQC1xTUJzI+fF71PZ1hwUAmaUJA8kLGZTtZXfi8xUGKgxMBKYsDHASkVIEtnwisJoH+iYeT0chCVhDcRnYQWeHqle/gIyVNUruhVdIp6JKOgDs8rwNeI/4E+8Ux9Iy9p3gqEsYqO8bwbUBsdCXMPWTg4MWP3KDbywsR5DwszJ9QPYgzbXvz0n94ceYcsXizG/7BDe7jBkjJC+BH+aTurfN5+KZ/mQXVG6w+T8RADpGqusAh2PmZuRAEUQSiBcAU2cf55MY1/G8y9l8Ar0KamJxe9P8rTrWvNFEm1exfi+DTrnbUDs+bhxRpvJi25mZgMtcaBqSXPBiyBuQBqDYvkIbMmSkKNNBerpfmcQOlp7sKaGVbmpu7DpcttX3/99eE1r3lNePe73x3wiXj55ZfHRePss88O55xzzqLFL63pT3ziE2nJZVqJgYHHAMQBosCC7gkFHfeuOSD6bPgIiK5NLEoQyp1wwgkDP868HcTVAQyDcCG8iKHIU48njqrHb6B9HeBe7hVgUjzj5fMVvR994cZQOWk4TP/fg2F4rwV9fdiG8LC3PSJs/tn+zBWBtGfN4mP0IWPRCmTdufWle9asDIaPNbPcNT3RZRdFUzN/1dw+MW8EP09znzThYk+sf+yxYf3pG8O+LzzQVCAcuf5QtBA5/jknLxbEN1sYzJtpiwez/uHHxM7FWCAHjPnZbIyi4WF4Y0/IbRMRSQXI3OFsP6/MjXd/NXrOYl+2Y6etM4uQ08PUvZPh4Nf3hOl76go4rEsOX7M/umkbe+SGUH3uwunmZkfKmxIDfcaAV4CspAWIj/9xlgXCHkRgc15E+cEYoNfQVYTV0F6u2hBrjNQpHodDCF7IAd0WHV+u0ELtpV1pQ+3w3PfRCzV41m0hBXWmAXwIVh/wJp7vGTL/1CMWE47NfTsYNiFQ1VxqAVhKKM4Zh8y85URaPeKZeMY9Ap1ezoHqZh7SBCSed+M9kjCJ+cEVFnwwgAIEN2JF39VYuPxXYqDEQImBPmHAK0CKBEJ/MFiAMAXQHNZ3rf0oDOAnoA/s0XkOvRBAm5GRyGMGMhJoAUAZaAy0TLRG5YpePb+gvlGH5xWg2fQHOiVaRf+9FSNj8HIHaJb6XrRPWfmrho8hw8EwgmTrC/FA1m27G4RkFVlIt/wH/9dl4YTPfSketNi0a0841ujrIaO/m7dsCT/Zuyf8040/CbtN4fG4k08Jr7zwojA0YW6wJkzJYs+xAqlaXvANLpgD5iyNvi80mv+OevloPuoKEAtsbrxm1SxAxkyormOSs8fa/tr6AKDY2XjDT+oKEnM7NWqxN2bN4ha+Yu3Y2jDViJ9GLJBjKdcrMNe74RhTyiQtc2bsgKodigpbt2bHbkFhQNwz8540yKAg5xXGZDC0Y0ewkz1oMBd3m4MrG89enMY3XLuCowGCnkhk3va2t4Vbbrll0TBZXAiOrgDpix6WX0oMHCUYgCBAmPl4gs7wJBzgHgIJAUEp6JUg8gl6tChBJIAAF+AEZgIceUEA+GgFlANUB/eeWeG7IGn9IYZFz5dzHX7S2jD/6Llwgrm1QKCx+eT+KD/UZ1wsjWwxJsQSZveYMOoE8wtqPOPMA9Nh7Rn5T4Oovl5dmafo3gurBztFUj20+AQELr6mbl9wc7XmnPVh3Wkbwim/8dCw/392xyDc9I1yuz6+PWx81Kaw+WknDpySJw1/uDib2z9j81Q3wZVFCAqQnoK9B4r7obaSbsd8+zP2Lun50DF2wumken99Hu55r9b+6hlhytxlRUXI9rqbL6yPpn4wbq7g7g2b/qNUgiTxVn7vLwa8CywO0LzxjW/smvK7yEi2bdvWzL6VTc+AAfQQ3qOo8B96TVnR7TQFCAIL8TgS0Gv44oeg/d3aNKtuf2UTTf1cAc8neKEGz+gveFBe0voBKDxG9u0z4UJdqZzVZsX8RI/d/0CYtU0199bRuPFH4UGcDED4zqqDdOEEflNj5Qqd7iZ/pD74NnSvZ1y94Cg5J7gLO2BBMzUuXGGdd955Pemn71N5X2KgxECJgU4x8IhHPCJaASAEv+mmm+KhRuhLO3iwKEDAA0oC5AHQHYADElIScO/37jz3ChDySQHCM/gJPsvlJ0QHuWbxCvA80E4+AuiWp2PwEaSpDsaK0kZjVbmi1xptOjdKxAPBGhSXmDVrb9qE5mP3mTeKHIDbrCMPPy9sNOsP4LSf3hJutvq+bbh96df+J8zBXxh88/6d4Rs77wsfe8mvhiHiaVg6bdZwvWU4Z5xcwUe3eLkoM7B2VN+Q8XCVuVlzgVV3nXqMsyqYbSjC6Ou84Xni3LPDhltv52u0AjnwpCfGe6xApACZnZux2OPZBwJjgeX+u9usPdaZ14R1iw8T1iZtz4yiyoLRV9w75JurmQuvCkqdAT78jAUIv9xoAcI7Ye9gQAnysIf5oYQaVkMo6dw8kaFm5SvEnjFL6EGBuhptUHpT9qPEwCrHAIQU4iDBv4ZDmoQCbDp1OhIighLEM0soQfbs2aOiq/rKuEXUuAf0Pe/AVE5XymfV4Zmoo+3kIG6kpu+tC6Bnds/EuCHgEJdHuMYaFKgRVwKBvMWgCOY6KRmIe1HsiS0jYeT4ukuVobXDAYuPE19wqllLLDCbBIbf+U/bwtQ9i2OGDMp4k/1YFAuEAOim8CEOSKt4HMk6in7HQihyJ1aQ94EPMWWywLu/Wvsw5+oqo8Dah64PJ730zHDii08La05dYPC2vOykjBJlcomB/mHgGc94RpOGYnX8ute9rn+Nu5YG3QJEpy1dl3PfIghgow/PkhRcU4mnt54OqwHxAmlCceVZ7pWNtOcNJJCgXt9nKXO8q4Tltp2nPC4l1hDro4Xyg9OPo3aiEMEGriiGLJAngBUIAK8oxQVCmCSvGTMl/ol30pXHvZoHCX0k1Eh0pXlSlnQUaUkoXWElMVJ+LzFQYmCQMcA6dvHFF8cuQn9++MMf5urug0kBAs2C/xCAM63/XJOHMjxtlqJEZaF54BkaI8sLPStyFb+QpQChT/QbnoePgDTv9op0PzbKScajMp1ccfVUczizzoTZkyyuHMJyg6pZNcxtMRcDOWH8kkeGqh2AAdaYK6OTb7szvPeGHzWVH6rme3aK/1s32yF2w++wCfCHG4G+xU95HqsbfAR1eH4hxv8wPqhibqSq89UYvF19I/6HB4Kh11VqNgfb7glDDWUJ87UehUQDJhsutPS929cYHJx4IAl337Ed4+MCChIbZxbUDpjSYIDlfrIAsR9cDHYe9ZhYdaTEkqkRBD5mWDzaCmMcIOiJBciNN944QEMsu1JioD8Y0OYS4qB7tawTbXxPnsBkocY1HJYgIvQoQSAIaQEzVWevrhAjTuHttk04jMlWO8maZE6KtA3RhBmAaYFJSOKmXV0ittroiwinlfOCFy+QScu7GtNm902HkRMsqJy5vSIguiw/iDeBi6XKcGXFh9W0RMAagvgfCULohe9j5y61XFl37kazBlkX9lnQ7YkbD8fxVA+aNciVZg1y6eaw9nIzo1z5YWbiGeuX2d3TobKlzjBHRZANExdVw8f0hOTWlU3WoxqB0NG5uFgkaR2ddC7IxsydW15Yd9aGwGf81kNh4u7xMHb+AoOZt44yX4mBbmOAYNPvec97witf+cpY9Qc/+MHwlKc8JbzkJS/pdlMt6xtkCxA27F4J0HIgKQ9RgECD4Qmg4QgB/Nru6S2HPXhGHgF0nI82u/6Z8iz3SpviF9QedSYFGBJmgBN4Ex1OWW77rcqP2mZxtMUGmM3xiPFdI5yeM6W5YIQThAYVrg3rHYRD4im5EkS8FTBvjFW4IS/zIDy0Klv0GXNA3YCuvg4vsJIAzD/nHfWusO439xCc/u2GQMm3U96XGCgxsBgD/F5ZI/abaz4BafxmfZqeZV21V+M565Pfl2WVIV30hPXY19GqjC/HqXt/Mr9dOa1PRfpInVpHcUGovfFFF10Uvve978Umr7766nDhhRcuaV5734O2xkP/tjmLUWJEZeFY5bKeL2nI9ZFn7JmLlCU/c1GkDO3k6SfvgvAH/pkzruDDz52nTbwP5FMa5ekftIL6cJeYl7fx7xh1Mkba9XSJPKRBn8jDHEvhwXfykod71cf4KSMcMCa+J5/n5Xv0bo5v3BDW7t4TY3HQBoASYI3FDgNmthwX1lvshaFGbIYaG0ADXEct2ShXhsL+Sx8dTvj6N2OeE01hsHNd+jn4u80t1mMMt7MHD4TZEXP/be+6xgbO9ftkTsBP0XfFv2PgCdkXv0Pu5w2vw+a2atbGBSwKgG6/E3A6R1wJgzk7EDJ12qlh3X07onuvdT+9KRx89KPiM+Ys8qKmIpkzfByx+oY3YQmb3yPDvLVVsbamanU+LFac9Y/5vvmmMG+x3oBZs94Zr9bHYAMMNT5nnhFdmKVVUTP+r2JWN0eM1/bvY1pen9Z8V6z+IrysfofgXeuYr9ffV+wdtAGFIfu9RGWNPZyy30HlttvD/Lnn+KzxvmZrW83xpbGPVj7Y4Z+5DZVC7wvvGnPu3zHSNO4ljedM6Ik0RotUzj6U2UoMHBUYYDHhB8knKaSHURJ4aw+lsfjIHZaUIDod0i8lCAsulif7zD2DFkYWUwK7bjUlSF7CrTHpCi7YvIppIZ37POsEi576IuKbxK3a4QpDIvACGaUdDVfiMQxfYK7ECIh+3JowvMH8p5qlxYwJ3cdOXjhhs1JjncfqweQ3XJe4v7L5nLxtYY4UfDvZ16F1w+GE/3OKBTk7Juz74gNReUCecQvEPXn7eFj/9E1h5FRzATagML1jKqzdVFcsRAWIeUuLcUB6pABpxv/A+saAYPJZMPOAMekH6hZD4Hn0tLEmM5tVJpm+9uz1oXZqOuOczFt+LzHQDwy88IUvDAgerrzyytgcypDHPOYxwccH6XU/vEDjrLPO6nVzuetnI+9PKOYu6DKKXqMIgReQQkRZ+M6GU8IBeAdPg9mwiIZD08nfbfD8gucTksIRjYX2USb4vnW7T6ovWnCYwCYNho0/jPFAGpt6nwf/2zXjKbkKEJaxaQW45lGAkBf8wJ/Cby5380h9aaA2eJbWBgIOQXJelI4rLDa74oVxhcXvuFMeVPWW1xIDJQayMcBvl4/WaXLyHfBpMaHFP5Uhi9/3tSgSH6kc60Yn7RVpiwbVXtFyWtcop3tZgFDvddddl9p/5WVsrGU7cCHTAPb5WWP25ZS/3VVlyMc4s+pOq4f8RcuoHa6t2oLue9oMLaYteBTosAd4FtELhO6SnUDzPvzhD4fvfOc7UTn+spe9LDzvec/LRR9oCwA/ovvMo287SR/9+0E5jY851D11MjYvuE6OibJ5aVizn0arp83KYw0CaPXd5CkVE/yPNHiAyZNPCutlYVAfnvEMdlNpfKFzDZg4/dQwYQqD9SgMLO1S8xSwTQ/d9SJTrAybwqBiczBvcUBwgzVj42O84IcrY6Gf0HGPB1dN5i3l+FBO88A1vremOKgY/zhnsiNgrQn2BTOm/GFUUvSQfuj8n4kKEO433nZHOHjRBaFm7xP94x2anKq7G91jMUI2xDgUC9Y8lGkH8/FU4cJhnpb595qCACubzZsi37ZI1cI4bJ7mTz8tVQkCPnAfNX/clkL4pBzg39OWfWw8jLhulNN9ajl7b4eYC5uTyItafJgIeLcw913zprhZ4trKFHTzuFCzdwVQH+2Nac57fJDjn/rm3zHqU505qkjN0v0dSGozZWKJgaMfAyw+/EC56gerUWuzyncRcT3TNUsJwo988+b8Zo6qL8+VulHOoPjwffRlOa2yc+fOcOqpp/rk3PcQNS1U4AemABx5IURWZeQDKK97zzz5ciKipFG3Tmz4PP4epQw4X22AhQHWH2Pmimhm52TAYgJA2TC/qRoQaq8kVCftN5AR/2PGFAMSzmMNMfyQpS4wfN/X/8zGMHb6urD/yw+EiZvqTFDVAosf/v/2hjXnrQvzZ9rpmFPWBYLDD40OzlwSAJ2g9cF0IPPj9Xc4uqkK3VfazFtb8+ZiC6hNNRihRpsel7r3FjjrDL95GXKVL68lBgYVA+94xzsCLrBuuOGGKDx9wQteEL773e/27fS4d4G11Q4NDAJA47pxeh6aylrBJp8rm15orgcUHhIAcBjBK0Cg/eKLoOW9UIBQr9rwfEJS0O55D8ai07fiU/yYenlPIPRRO3BCsM9MMN4HNxRVm8foh9n4Jx/4PItv8/WJdyKNewkw2vFIvo689+DQf5Ll9H6QDi+YBWeeeWaMGcl8okzjlO/JAx4oNGssZXqJgdWAAdZF1mV/6I54Q6yfRfagHKLT75xyedcZ1g0svtgjexdI7XAHbcFjAet4EVoHjdhrQtEifaQvCOVR0G4xwbDWsKc97WnNbsKDeBzqAUJ89tMoeAG5ugY/rWId6XR8Wp2qO3lVH0mnfvqaFxgbOC3SHnWDS0Dji19S/rGeiz4z5/fee2/EI7SY7wIs/6QAgdcQP/EHf/AH4ZprrlG28O1vfzu+ty9/+cubaVk3/h0jD3wK8yLgXZeMBjpLH/jOh3eMNPUD2pSkv7x/4ot4h1HeiyehHGPMA9Bp+oUAf9jaHrbf5QguhwQmRF+DEsMOrtoEh/kzTg9jO3bW5U/wV1EBoMyLr4cvvyys/cx/hSE7cPHnFs/x61b3LptvwUvPOz/8/+ydCZxcVZX/b1Uv6SVJJ4EsQEI67IRFFhVEEVREQUBFcYFBP6KOuyIz7s64fMANN1QUF2bU+aswgvugoKiILCoqIItAIAECWQnZ00t11f/3vVWn+vbr92rr6k4neefTr99213Nf3XPuOfec89Q99nBDwjmxKbLIbGQ9Mqj20wdwRN/49mkjfar3W8HLCN8A+fi+4UnAG+eObIvr1HdA1ImM+tJechla0LshKTCyqs9+d7QZhQLxUdqeUGw19aNn6cNuyyEH++4wn/XJOkZbPzSGXT5fh/BVK/B9gPt68mQ0Tk8KR+1SZIRuuMp1qsyM+Jso8J0wJ0xT3q46fq/gjXx8q/VsdGKOZq5m/ovyyCPapvnOW3OoXyg6BvQTZRtLh+KdMF6ZDdqMM3/+iCz+Ru7AMrtr96eANpoFB2NXT5xjZJR8Z+E3RntDPt5XUue/ySMxqrPhafIUA5MNAxAsDiN+1j6IPcwEwA+/EjPIZIIlSMj8sUvEGAsrc6xn2gijec899ziENlEiPqVtiuvZPE0EtzhFwAQzUTYCTOqGE8ODnauVBz4BS085IYMU5q/H+qOwTgqY+wquu7/+gLBhndvrenClzET7JezRjv/BJ4aFJ/0KiJ6En4loa14umIjSTjBwAmWjDAmhEeF7S5esQV6yp9v9pXtIuTNMsgbu2+Y2/HqtW/XdR93yzy1xj39jmVv70xVu463rXN8ymVmPd+DxsGMx1yipCjmxXQMaJ2KACB8oK5oNZv1BuShbGAPqTCSQe6AAAEAASURBVIJt9w3vpuk6sKg8S0qbPk8xsCNhAOafIOhGP1GEvPOd75yQLkDnLTg1i+V6GPzxbGCtC+5a2gD/QnksPMIFqOU1wQH3IT3m3mg4NN0EAjxvFlAmtM/KNgEL5UfbGlW+cG/fTLPaU6kchBbtEla0iwdLVH6oP+3rnpT7Be24LAlozAqE79z6BF759ioBODH829nwVClfI+9sDIx3C8ugbnsOzistYFnghptuUIBU62dYV3qdYiDFQIqBicLAwQcfXBacL1myxCs6KtXNpkKbg5nnmkmnK9U7Gd5Bv6y/nJGJcI7S5ZCfMGtAgsyHyg/rz6c//ekyjbNn1c7QIo6QVwgFwaYQ5GztDctEXhOm510o37H8YZ5Gr4ekeMl3BS6jha+BMB6IhN9DOmqBvNxqbX7K4T6pfHu4Owrt7r37H+DesP+B7rsnnewuOvY4/64FvkM8FbHLsAABorIcvuGxyhysDM7wO04B0DMKgD4k65QObRIxlVGO+B/CeRxsViwQg+57/6nFcHGtzbhNmz5VQv6ZbncpW7JS5Iw3YCXRgkUOfYkDWU24R5fHvSk+U58nE5TjfwxI2QaU3LIWb/SJEKeupPy0Z/7MM8nsJiuM/5cwWXuetivFQBMxYIs+FnhGIKz40P1VuHPP3kfPpgQJ07L4Q2M+VkDRsWzZMkecHhQg0baiCd5v9ULX+/4Zbu6/dbh93r+b2/sT0g4/3uJ3aRgTUm87jMGw+mwRXK0cW6xbPisnLl+4i8N2aETTFfoVNO2iJ93A6WvctvNWu7UnLHFDH9so4h5NObnvMW/FFRYwIEsDBO0AwbZzT24/gkPwbQC3T0MxcSjC2BP1Ct+75A5rjzf2uvaYuCHa3uFyUgRtvWeTW/+7tW71D5a7xy550D32lYfcmqsec+tvXOuoGyuZsTJrvoM1/CNo/dDa4liY1UuorKihiJqSeBdbSokyjMDn+QrurwbXDTjixQCZKdpp05vG8PDISP/tNBjAVQ4xQAy+9a1vld1i2bPxOENXbW5ZNIncXzWzryagQPjOERUKhHQ3qgABN9D9UAjezLYZD2ZCpZBXiAop4gTv7NwMhRfNbFu5LLl2aJNrgA7t3ESoEAvCE7FAuh5aKrcXa1wrOxBLabPBwjPkD0MeM7ZMPTQeyvBjQoek9I0+ZxxsLKJl2G5enteCa3YSm2KKMtlNyzmFFAMpBlIMTCYMQFOOOuoo3yTmqNtuu61i88zFNYmIebQrAXxDuFPdeIkoTQgVIKzvoVm2ySSKLxRKIX2Jvo+7hx9hrEJewTYWkJ4xRR4Txy9YeVHegvxh+rCflqfRc070MK+NAwa4eRqcXdxhz7N+ucLKa+NALbBl8UFusBRAfXfh4d8397k37befe8bsOcPZ9Rw+pUUWGBnhKauNG8ZHhDIck9MMZ6zvijFgbCmTeBtYumYVAD0nRUhHKQ4IJeYqeELp6927HOCd+CEdKCBK0N4ma4EExYmlafpZ1i3Zh5aWFTHR8guyBCssfyz62N9nzMVU7NuJf8h4AAWUYOJhUVBFoSCe1pRO5XcoocTDTlZIFSCTdWR24XbZZLgjocCIAecoMQitK8JFa6X+QXQRooTpsQLBCgPBAmWijOCaA+aA3XEcMAGYtnFA2CFYmJ6xc+LBBx8cpUiBYONagKBtCzZpl/1Ht7rCaglT52l66BGj8nCbm//5GS4jpTXWImbaXKn90XfGYIAfCJ0Ru2i66L3h1YiulRNNx30tCpCBz613Qz+Ttrpdu1gPa3eZrqzb9gv5XPzUplHCnLg6JtOznGKAeGUH8T9kEWKQWycrmXGwNLDyK529myfJJ1CE5DaOJJLEKDHlTLZDQeUWBLtZKhUavGvpbnU9p892014123We0OO6Dpvm2ufJnDUh+DtKGGKObPzjOrf2R4+7jd9Z7VZ//mG3/IuyGPn6Urfyu4+4NT98zD3xi5XuyevXuA23rHObb1/vtt6nYGyPbPVxVVBeEGOlEcivH1YIkX88rFKKrrVUdknhNFSr+6v9ul0mAW+N9DXNk2JgsmCA4OdvetObys1585vf7N3plB+MwwUKEIPeSeL+ytrTrLMpQDgjxAiFBdSBAAPeBYBmR+k1z4wH8Ima+A++MeQdw7pDIQXttjZGq4ffCoUX0fdjuScIesfyR+VXe1OiEL9VOwM7H1rm2lesLO+ca9ksf8vCG5YiCCCU2Tcj5A1DHjOpjcaX2pl08GHNhug4hOWHvGNU2BWms2vGasGCBeXxgr81NwqWJj2nGEgxkGJgMmDgqU99arkZf/nLX8rXcRe7sgIEfECTQ1oLTxHlJ3gf3VSxePHiEfkMt8ccc8woaw57l3Q2OUQcrwDtoX4OrpOA99F2h27Y6JfxTUll1Pq8oHbkUHgE7RmSK6ohuSXyIN6rb6899L4G0a7SbnjGMewd9DBzxSo3de0Tbgv8RgAtki8RjwPIyJWUyWJCPgL8mawmyFrTJWMQ8gze4hXLCSxAJC8KA6DnFFcjEdSfLYsPLL/uvvve8vV2uxDuCsseTq5eG10KQRygckIC2o8Db1Yuv84LswDJ9GvzJNYecaBvwGlzTxQKuG2Db52EMKxKnISNS5u0a2CAyY/JlMmOMwJ8FjpMqrUskiYDlmg7B5N5SBi4D3dCsmgN31dquylBQhdVLP6atQCkLbjpwG+qEfj+/5HJmmS2recqMOjrJOTIiZB+cJNrvW3Q9dzU4Z58wTb30EMP+YCUEP5agT6DC/rENcwP+KpUBu9NoEHeKG7DuknHN2MQMk32rLBBOwx+jvJDPkp/2OsG98q7zvVT3OoXL3HbfrnRzXnvXLelW0GeSgIGyzeZz/2PanfGdAUmU1Dr1pnaeSIFAdYhuTVSPsya+JYPSfFh8T+iCpDQ+qNzf8WeyCYzldVa3jq7zXF0ypQa5pI+Y9mAIojYG7if8pYxuOSKAQK0+2Dt8jJaK3Qc3O1mv7g+U3XcUWGVk5dLMMAsZGqts1o6X16pi+VYI5uS+7RNih2Dei1wLF96TjGwI2Dgi1/8oo//cccdd/jNAgRJx3VCuDhtZj/C+B9sXtgZAT4BGs6cyzUL/1B4QJ/Z8WibEeB9QuUDtN/oOnTW+I5m4CrkFSgvbFfYhkrCCPoGX4Sf9mbzAT5gaSC4CPuMkqNNO+XMxVX4rlWbWwaFK6xAcuKbUILkheNQAQKejb8K84bXxneSznDPdSUeLMxf6zVl2hHNE+7QrZW3Jx0uYpYvL7qMYBNQGgskitn0PsVAioHtjYGnPe1p5SakFiBlVCRewIuZVwnoMrQIGgz9MMAC0PgJ0u6h2BTnn3+++/znP1+m0XPnznWf+tSnfBbkAPAl1XiLkF+I4xWMx6E91WgkNMoUAzSC+skDrwNgycI1NJu+cW00knM9vAZWHznFu2iVssJgcPfdPF+Aa8282tInJUk7gucqgPXI1gP2c933L/EpF9z9T/dPWYXk8z3lTQetsqYYVHspG/5kqDDd95U+Wv9oP3g3a80q1Y54Td7wkN8rWYBIXqTy9GaEAmSwkgJEpW7df3839fZ/+Dgg7YoH0r5ylRuQVcx2BfErBY1JRoHnY0FuToVsJ6am/Np/D+Lp9MGUn23XC8licevlLUECK+RRbZJXGYeCLpQNMr7yYKMf7qjk2/vBTq0AYUHKrnc07QhECap35JFHVv2Rorm///77/QKKXfEcoSle3KARgIZgm8RrgFk/9NBD3cKFC6tOwo3UFVf/jvSMHzeLMVsM2yRqfbDJkMUSC9daF0qWf3uc6QP9gQj6yavUCAi23fMNQlRtIVpLOyG+CFNQOhijUEu+pDQQZdwKcMThNf9IUVDbelqXRMMDcpMjv5wnd7uB29a79tXF6YJdfMu025VYJdWYjLAd5IPhAUeMK3gIBRNhWq7tuzB8waQYLqNpeWfpIcwcUSisVN/EV2X3aXMdB3W7Qe3EbF2g7+vQLtd362aXWVlwPUf1jIvwI9qWZt0T66FfgcU7ZE2B0L9z3+IYoYTI129gMaZm+UDc4vcQ9hOoHcF/CNH4H+G7sV6jTGlXIHQOA76VISmGUIR4hYjio/SvElO1Ve0a2TTLUvHcd+8Wt3nvDW7aUTMqpou+HNogC5JutUVjQjwT8JRtr2GHTrSgmPucKVYIhA7OiTMipQtB4qKAQmpgRXEnRqZVll37KEJ7CikGdlIMIIgnHsjRRx/tLSYJTPqOd7zD4RJrPACaaNDb22uXO90ZHgZ6yxn6HW7woLOhAgSeJQy+Ci03Os2ZMpoFzPcmVKDMOKEGz63OOB6B9/QJXi3aL941G1Bq4BLLYnzElq+FJ7648zoU5VK7MWXtWVL8w08heKDv4JrNLElgfBTvDffgq9lgY2DjHJZfrwWI5YVfxQWs8dP81nZWJaP1OT2nGEgxsGNhILUAqW+8kEcYHYYuQ8egv6GiHKG6ub0yGQibWcA18jNowxlnnDHCjRj5q210CfmFOF6BtnEAnEmfBLyn/SGNhQ8yHgI5DgdtispMwnZAMzmgobQppJdh3UPiTzLTBrw1qX+u9R7xQKaUXCqhKCCAOe4zq8Gmo490HY8sdy3C2RS5uprz0MNuq+JldKmtALE/CESOG6yC+iRE+LYxbmF/aTftjZMrVWpDlF8gMHtGLpZQgAAd4msMKlqAKFGhXUHZpdCZes8/fZbue+7d/goQWiL3bPBsToqrOCigzGLNrhglZZhMChAskDW2/jeQZAGihhfE32ewXp6/V7kb/oKYJz31yU1GFjA+d81bfYxP+xoqFX+4l1xyibvuuutG5WcxxiL4+c9//qh3KDE+9KEP+cDQ4Usmsosuusg9/elPDx+Xr6+66ip32WWXjZqsjjvuOPfxj388dkJotK5ypTvQBT8aJnMmSCbMehZdEDLyMwaTGaxv4S4A2hu6Jgh37NXTFwgnbgCI2QEeIaBGRMGNn5RUYNI1+IY4z9bkSowPykuCzFwR+qUSUtwsQemLM77MoT8VhaZT95nuVrniDnL6hWJx/vz5SUWNek7bYQCMaIKzSmDp7BzFbZi3mvUHaTPzNN2p6/mHpKhaIiGCNgbklovJuKto0te2YIprFfOFEIEdoM2G/vu2ur4HFNBUwm+OTFvpzH2bxrT0LMM1xLBGyEnAn9+96PeTgOhtuxWv84rDMZFQUAwKwMf/UKyNEHDXNSgFBED/OvcZ/9gT4LB1Zrs/ug6cpm/Zuc1bNnsGW/YjEiiJ0cRiRQfn4qHdOeXr4rOcXGCZdcX63691XQdMdS1TayedOXChzR+40vIKENXbLAVIHmWOAPdX9K+whft4y6ww+DnKj6y+vxRSDOzMGNhfO8KIB4JLLODyyy93J5xwgjv33HOb3u1QAbJoJ7UAAWksfKHlnDmYZ40H4X0oeDABAM8BaDlpbdFbfNqc/8b/WPnGX8DvmNKDmuwanpLFOn2JAgoQnlfiOaJ56rn3QdCl+GgJFveV8pNuaNpUMS9ShognNsoOr2K8DzxZJQUIeAH/Jqixc70Ci0rtpA7AxiCaNhTogP9a8cs3Bg983333+W+H7wp3rqklSBTD6X2KgRQD2wsD+ymGAmtslLXEK1ojqz7W3XFgFm28q2cdHVfWjvzM+AXmeGh1VAESbj7GEgTegXRswGSTcY82BUCvoYOW1vgTo/VJ+DE+JOQBqB8gL4oNa5fxE0llQUdNVkGaaD+S8lE+9XDATxmEtDGu7pwsNTIKSp3FLZEAy5ABefTIPF6MK9G/xzzXsnSZV15YmXHngvq78WlHuZk33uxf7yYlynrFBzEFCAtL3GDhassVJD+SIDxXkseF/SUz8jr6UEnGFG0DvMIIfkE8Sla8V179QvHSLsULUNCY+zZUkRttPfhA133vfT5myZRHH3MtGzYq3/bf7IcrrAzfFnxcHKxZC6oloyrKfgrCee1SoLgCm/RM4+HkYaPsxqqSBYiqLKxe7TJzNOeVfkflVmAFUsWCp5x2gi5ql+JMUIPGWg0/JJQOuDpgMXDOOed4dz1ojn/zm9+4G264wb9Hq/yMZzyjXB2M+b//+797pppF81lnneUn1htvvNH94he/cO973/vcJz/5SXfssceW83Bx7bXXemULk9jZZ5/tg2AhGL7yyivdzTff7MvEFQOTm0GjdVn+HenMJM7CbCwKDPAFoYLITUawyRsiFSUIYXDKRhUgnkBc3+92u7FDmvEOl316h+t4qdxWaRd3LQDTwPdpjEalPG2vmOr6b5Wfx0ukAPidlCFSvg89pOV2V8Z1v3yW2zNT8FZOlIESj3HFjVYtYEwGY2kE3ZiZuPyWxhgByx+XNtwxkvSdZHpkyirLFmKArDnzQZc9oN1tWiKLHQmRu06d4Vr3KjI+MDLMHXy34L5ZsO0vm13fn4ddEFUq1ytBvEJEyhDFKZlysnbb7hGvBKSNfQ9vc10HTfXWDq09RSbKhOOV6mnmO+9SStMcCoRcJAB6aP2B8D3Tun2F76aEcjOGGc4kXAwpmPnKy5e5oSckvJN1xbrrVrvZZ0qjUSP4wOtiIEwhhSVIaw31ViueuCT5/qIozOJ+FOsYpjVhGeEYpO6vQsyk1zszBl71qld5vo9NKsBb3vIWv3vw4IMPbmq3QxdYvb29TS17MhVmvKwt1jmHtBn6Cb/h6RLCevFFlsdoP8+Mvjerb1Y257A9JtCwemiL0XV4ori20H54ANyNUl6zICt+uE0L3RZt0iqudmsr2ccBEQ0hCHpeggAEAwX1A55yFQtLAfxKNYCXQrBjuG9m36jb8Eq50bJ5FypAGBfj7aq1m/d8V7g/YX3F9axZ8bspaykrTZNiIMVAioFmYwC6gcXp9ddf74vGQuHUU0+NrYZ5zGBXC4Ju/eYMzpjPkZ3AS0AXjH/gPfQaOm2Wjii/TZZidIx00HzyGl+CTKCSSyajUZQR0iHjF6gXQb7xLtRRCUxhErZpLHIv6gIP9BUZTkg7rR05yV7a5OYJfgDII1yfJitQ3C6Jzg+IXk4puY60PHHnvkW9Lnfb312rlEjtij/RgjBeViCq3gP8R3aGNo2KrmMRMliSxTFmUfzQ1kp4j9YPXwDODG8+BoiUHoNyhUX8D5Ny5aTo0oBIwFDsa7Qcu0dJ0rdwb9eJwkEPu2UNMvD0o+319jsX5OpMmzYyBx8EMxPfjjVSHugb9q6vJHeQRqloORKfekKeWvyPguSwQKFkmZNYOfzy47J46V04MglySHjvPUY+3p5321cKNQ49//3vf1/284yrA5QSmMqdeOKJ7sILL3SvfOUrfa2f+cxnRtT+s5/9zCs/2GX0la98xZ1yyikOCw4UH2984xv95MxOwhCYcL/61a/6RyhPWFgTiOnMM890l156qcMv4e233+5uueWWMJtrpK4RBeyCNxAoCJ8tsCYTCpi4bRIPCSnfhxEtCKntTqin7ZQ78J9ahH9sk8v+VuZlf5AQ9rObXf/bRaAGmiectza1PLPDtb1XhKZDgvc7RWik/MjMkQD+c/IxKeuQOXPmjFh4soslVPJYOXFn3xfhBDBFkZ2j6UPmhGvSGYGMpuXedkFynaQA4d2U98z0ipxCv4junTLpQ/lx2gy3+2f25nUZYFzqIeLljBUuoi6hKiQtujKSBcfQermKe3zArfnx4951UlKeoc2ysFAMDDno9HEwSEcgdFwiTRRgAYJVBbsFLCC31R3G/9jRhO+41+p67rD5JpYU2x4YNsu1PiaeS/jwwcpRhEhB1AwYwv0Vw6sD6xIAZUscUHf/8uJOGqygOhUAPYUUA7sKBtiEcsQRR/juwkfgQoGFWjNh2bJl5eJ2ZgsQFuUs9uFpOExgYJ3nfbjZAnyHAC3niArIwzSNXBsPRt5qChBbtNNW6DznKJDGBC28ox9seLr66qu9S9Jo+mr3U2Tx0fHgQ9qRqM0l4uvqAR8AXbyTucpCEQLAUzIGAAKfkP/0DyP/7L3xUowBeGsWWFmco+NrvDB1mZKs3nrZbMOOatwSpwqQerGXpk8xkGJgvDFQaxyQVAEyPBLwE9BgeAnoGfchhGvxkJ+AjzCaQ3p4OruHxoU0JyyPa9KRJiwD5YnxAqbQMF4hmj/uHroWQlhe+Lyea9rDZoyQp7L8bILIyQVYCANys4RVB4DVaE4WSVVBdfTtPb+crGfV6hG4a1EcENb1xADJSkFiMpk4/qEa3suVlC4YBw7jFwi0joUs41JzAPRIoVsOGd7c1CWeizZPClCf3ANLEIAlNier2CUGhRothC39eJx93A8VzJh4hQwKjipQeEIuvWIsRbJrRwdJr1LUuL7e6RQgf/7znz3CXvSiF/ndQlHsveY1r/GP2L1OvA4DFjXA6aefPkqAitKEyeeBBx5wd911l2VxKFsIyMciCYVJCDDqlAX86Ec/Cl/5BRQP6qlrRAE74Q2TH4tWCBgCdSx2mABD4B7iZwQufLc9r42I0j6bxGlPuCOPb8QIaz1tHfqtdlBeJ8HltIzLn9/h8u/vlOsmBQn7+4DL/W8dQtg6Km172VTX+X/zpGjRTv1Lp7uOH8uU8qhhwo6SMFTmIPgJLTAqVWULcDuDuziwsbezpY9Ly/cQ1l9RATJtipt98UI376aD3LTv7Onm3Xigm/PlRS7bPXrXPL/5UAASV3c9zzoO63ZTnz7DTT1CJruHTHOd+3e7KQs7XfueUjrJhRXBzLOdmpJbRgtjiCOx4Ya1FatDwF3Iyc2F0hYDfIvOSjEyEeADfUvhglAeF1iF3DCRHCV833fHE763zpNf+COnlVGJFYiPeVJ+UvkCF2BeUQFuvOXGMH4q50x+65VNeu2VHyhWKDtBKbrtfgkhS3KujoVdLtsx+ntPril9k2Jgx8YAC1Pigdh8Dh/39re/vWmdgl+BpwRYrOIGY2cGEwqwwLcdl2F/QxocCixIY3yS0fYw31iu4QOszCQFCMIV2m7tpz6ehfxM2Aa+G/iARx991G+muvjii93XvvY1d95557kf/OAHYdKq1211Wn1EC2zZtNkHQud5pq+ozIanDIVDIc8Zzc+94SfkU8PruDz1PAsFGdFyQ2FUoztj6W81N671tDdNm2IgxUCKgWZioNY4IKYAYU4jbuyuDODAFA7Q4+imipDGWRwQ8AWNCTeycB/KAqA5UTpkeDZ+IYlXgEewNlmeamd4IdpvQL+iShF7V8+ZcuBdQ77K8uc7ZD0T8ptKSxB0CZx8EmKDmELE8sSdty2YX34cVYA4xeRA+UHMMtxTCanlTSbGU5Qz64IxSJLthOm4Znw4SO+tPyRHyw4MupzuQwVItQDoYbkEhe9XvwGsY7rvfyB8vV2vC8KNe2gpGrj4dsjyRTt6i+8im4fiM4zz09Km5YKUSFWtP6wp9C2wcLPH+mhcRnzsZIHhX+o4tgi/rd/73vfcRz/6Ue+SCmsJg//+7//2Js12P9bzvvvu617wghckxutgoWPaZczbAZQYRoziYoMwgR1//PE+rZk2cnPnnXf6Z895znNiF4EnnXSSf48ZpO2Sb7QuX9BO9I/JzhQexFvgYKFsBAvixH1InOg++XieRNS2B4poE0dUSB8uRk3wUm/7hm4q7vTLvqHbFU5rd4WTRGAvkJmjwN7VW2Yt6TNTNTUcpd0Qh+qIuNqCGC9atKjMpDAWBGmPI4TRumwRbGntHE0HPgF7H/0OwvS843sB+K2Gwo0wnb3n3LJ7q5t6zAw3bZGsXSoAwo+Q+aqQtOqrzqdNczOeO9vNOmWu2/2MPdzsl+/l5p69wM177d5ujzf2ur3eto+bf/5+bu/37u8WvG9/N//d+7rpp4qRKcEmBaLvf6xEGO1hcEbp4Hf5CxeDCogOmNulINm4XOZ97Al9k1itbBqpdNn2wM4hfJ96/Kxy7A8sLTb8obJCKkR0vmSZYZYaprwI09R7jSstwKxtsBZKgq33DbtH2dEscJL6lD5PMVAPBvDPHQZAh/f87ne/W08RiWmXaROAAbRxZwdTesBLc8AThBAu1OMUIEbXm8nHwQMY3xDyC9ZW2me8QSik4DlpoPVxAP0npqApuCzNl770pbL7KXs2nmf8cLMbz1uDBDsaQ97S1hlJ7TC8h7hq9hhQHofxZNaWUDDVDKGQlZueUwykGEgxMFkwUIsFCDFCTHDPZtmowH+y9GUi22FyOc5RfIQbFKLyH2QKRtdor8mQuIYGhXSHZwa8I1/IK1i9xtPA10R5BcufdI4q9+EtovxRUt5qz+FF4uQRQ9OnuXzXMP9CPJCclAAepJDp31N+hyI8WrSufsVtGFIQcaADiw/t4g9F9PAf2VI8DpQhhnPjuaLl2fcdfR69Zxw44BkypQDoGkTdowAZFpZXC4AeLXfL4oPLj6beJwVISaZUfrgdLwraDFN4+OHkFhA0HCC+i77R7QneBZbGRwJOlzHFTA0NKmiO0072mJThVxXzegIfjasChABQ//qv/+oWL17s/uVf/sV97GMfc9///ve9iyrrI0HHe3t73bve9a7y4sXeNXJ++ctf7j784Q+PiO8RlnPvvff6Hy6TGkGUgH/+85/+zKItKZ7B3nvv7dMg6DWwfPbOntsZv4624DL/0Jan3rqszB31zCQJYYJ4QfxZqHEdEqto35gUSRMlYJQVJYLRvBN5T3sgBkYQqJu2N0MBooKKXQktQu167JvIG0YTDAK/H/u+YSL4xqstpsER+AI/nG2xHG0I7wDSkzaqXArTh99HyCiFabiGCTEGh98/B/eV8pCP32q1NKRrJuB2iV36nQdPdW37Dsf+WHfNKm9BkFQXQdARsudxR7VZygi5WyrIOmC8wQv2VQ31Rd0whbEnOg8sKu/Guz3jUT5xQ2a+oLirhPJRSA2sKCooq9U31KdvXfE6TAHi3WFVy1ThfV6xSLD2AXIbiwqnIaxMYoB6+5aJoS1Bp4K4p5BiYFfEAK6v3vrWt5a7zrXxZOWHDVwYf0fWXUEBAt2Hntri3uiqoS5UgLAQhoYbQNNNQG503t6N5RzyEqFQIxS2m5DF+JawPgQXobLE3tFP2+xkzzhT3z333BM+Gtdr7/5KfBG7MDMIC8RPA6ECBJ4zxHVcg4yXMtzbOS5tvc+omwPcRAFe3yAcE3uWnlMMpBhIMbCjYwB5EK6igZUrV7ow2Ln1zTbccr8rx/8wfHA2mgwNhk6HigfuTbEAfQmF69yHiv/oe+hdKJuxOqF70KmQVzA+hrZYe8J2WN5KZ9ofzUPb6UO0X5XKSXoHbwXNjypVBhUTi7gfBjmlyUthAuS1uWMw4irL0pXPkodslczSoEexRULc4AaLzRdCpncpZe+S+AdwG8pmrNzomXR2UDabPIZKgvbQAmSElUu0kJj7/gV7OXAAtIj36F5aQeEQk7+g76Pw2OOu9e93uOxDy2JSjPHRWimYVqyMLSQTxHMjGPr2BO8CC94N3q6kAKu5PcuH4xzVnGcCEw7/Wppc6W233eawgGBnfxLAEEMgmLDYTYVLqiuuuKI88STla/Q59Xz961/32QlUZTu+zBKkktsCW2Sg1DGwfD0E50kA8iHwt3yWp9664opfsWKFu//+++Ne+WcmbI5OQjyPPkssRC+YnAyY9JImPEtjZ9JRF8QqShAsTdzZCBOEizGjTtpr42V5+H54ZoTKFnb1tJGyLB/lRYmK1RV3pm+0j/gT9JHDcBNeQ1RpI+kB8nDYfVzZ5WdPlUb+mm0uf7l2/03pcAUp+fOXFReSmadJy18qs5w+5oK6gFrSRrMz9kn5IOa4w7LdryilHnnkEbebCG2lfKSDIcCUlTPfhgkeqIuxBn+UwTXPjNjGtS+6sK7UXntH2wHKpW4O2pUEliZ8X89vyL4x6s9KoFIr5KW86Dqhx21cLisXCb2J87H+prVu2nEzE4vY/NBGl+1tdYVNGdeP2eITYgCm1TbV22+vnr4Ra8QL+GX90b9N47deSoGS0gU3UX3LhvHavqhj5Pekb7PStxLXSdIbDGmXiKtzgwQ4te/Ayql0zpd+P9Tbvk+H69ivy/UtkUJBP6snrlnpdj93L4fCKgrUA1gbt63d5tqyMvPdrOB6gwoGttvoPKS3b6XSPJZbp5gv2h1CPJH+bdoto/Pg1qICJPqNeQVUCWXte2kOkTe7sP/ldmJ6WyP4PpXS8s3U872QnjkpzGNzYo3Vp8lSDDSMgc9//vM+Ltvf//53P+fjzuhXv/pVw+WR0Wgg1729vZx2eoCGMlfB20AfQzrMO4TcPGPehEcypYj9/o3WNAtRYXkhv0DbDGgrPF4SP8pGB4QpIY0h77x582LXMsSjmDDQnNkqIURevJHTmgO/1kPCMTwUfWQswEEYDy2ubcz9pOcMb0qeZgF4syNaZjjf0+YUUgykGEgxsDNiADdY11xzje8aHkDmz58/opupAmQEOvwNdBm+gbUA11GeAssHoyGs1UNLCGgZMgPjMaCF8ACm0IAmkj6U7xi/EPIKlp52wCvAJ4R5Rrc6/gn0jfYYUB6HKS7oo9FJrq0t9oxzJUDuRbtGbHhQWwfl+irz6PJy1gFZF01BriV84BaqVXirtIt/q5QG05Yu8/lxg7VceaeIRwD8Bgy1q0WxHQqdsrrRNXin7Un8FPwf4wgukyDERZayZAUytE3KFl23lwTuBfWNeCYA/R7eTpNUqk/otiw+yPX86S8+0bR773P9Tzs6MUNBOHJSeDjwx8E1PFIpR2HoRfKIsjgxfyMvMpJ5F+TCLDMzIs/RtyvmGZcmBJ/z/F4j5TcjD3jxbrtUWIaxr6NQYphksAQJXbTVkX+8k9YmFauzFfzwzznnHL9g4MM/99xz3RlnnOFuvfVWFwYf590XvvAF96lPfcorQq666ipvIUL68QAClhOUnMkpdMNlExW+m5PA3tkETDrLV4sCxPJZHisvrj57Z3ni0vDsD3/4g/vP//zPpNd+JyKEwJQulpByq5VtaaPnUNMefRd3z0RufY57b8+YRJlMbRHHpMi17RRDWA4BYexCgoRyiWfhBFtvG60NlFUv0D/wCyEKfVOGOKd9cYvSuGej6n+WAk8dKxcTt0pwfuGw+6PC/lk3cIYMuEqa8lH5Yh7UVF+d+cA7VlPmHgIcQgxnakJnPOPAxppvEELO92HjTBvBI2cYEwgo6Sq1PRS8UHdSWuqyMULQQdrw26S91X4X1k6+z3CM4/oZ9yxsa9z7uGfEJ+l85jS39bdFZfKmW550GSk4WmYNC3ZG5JP+oa1DSjeRbhTQLXkxX3MS0o7IOHxTT998oHbhLifXV4Or+9zAVjWgBAMP6JstyVda5rW5gVZ9E32R70K43KYxbgQG5CtUKoO6subkz5SjXmA+8nPS8dNc38PqlwLMD66WQupPT7iOI5OtKqyN/SsHXXtXh+tTUPuWGa2u7XH5UyXmSwJUmsdyK6SIltIjt1ZCL8V5ya1UTCC1D4h+Y1v+ubFcQ8s+7Ym4bnQMwEk934s1JszDnMAxHgA+Lr/8cnfAAQf4TRmV6mAeg09hMwZ+mQ899FC3cOHCETQnLn+j+Vgcs4mBuY7AvhwTbW0W15+d+RlzOPFAjjrqKC/sxgLk/e9/f90xHUIcLV26tHy7K1iA0FkTusOXmeCgjARd8B3bXITAwoQTpGHO4PdebaEfllfpOlxEky5OqMFz2hryijwLAd4SQckIwYISvO1tb3PvfOc7w6QOVyfMDxMJLeKNsn1ap4jvzCoOyFBPcc3CmuEJAk8KaLtt2IprG7iHFzLc2zkubb3PGAcbi2he+xZ4bnxUNE16n2IgxUCKgR0dA9AGU4CwGfilL33piC6F8WdTC5Bh1ECfWYcbTxHSDOiyyRlYx8+dO3c4o67gMeBDyAsgB4BHgaZD4+AJQroDnYIHieMV4BHs8IXV+Y96kS8k0VbaVK18ZBHgIpR3hc1ArkQdrPHpC+BdX82SMP3xFcWkLVKKyLVVe+m+T66wOlFwCB9x0Ddvrsur7ygiuuSGaQiZWMmKQpW4Fslq8sLr0KCUSUoDL2F4jCuPZ4wDvGBcP4xXMF4wq/6qUMWa6PfxP2yLYI5N5sIZkBduB/UttInPqQZb99vHTbtdFhzaLEgMttzDjzgtBH02H8/i0cecTLSKCg+sMUp4jC33ml+5gnCbwZ1Yk8CPG+OBkkk4GgFqr2ODDYo02lXq/4g043xTdH+lqoW/wpC+mYHi5uu6qkWRtCspQP7jP/7DL+r5cf7f//2fj8kBwpYFfpK5Z6LC9RVuq4ijQZDxCy+80LvLivuxkKdR+Pa3v+2tS8h//vnnjwg6ZRNguECL1sOCAeAHb2DX9eRrtC6rc2c588MHf0zwnOMIBcJp0jHRA6RlMmUs7PvgPYQCwmaEbyJxxMRtR1hvKISv9H2EeWKvtbM8/zH19xr537tZxEEBlAtHaZfESzRhdhh5iM05YQ9RADKGZu1FnBsYkSRBHuPIuIE3IDr29tzO9juL65AxNvYuZHDsmZ1hSgDmJY4oGLMUjl00DWMZJ+yJpmv2/ZRDut3Afdtc7jHtDBAd2nL9ejft5drtkUAUEYhnJWQvbNWOzBbwXJ8CpJ72W/wPX9fmkYzVwIPDSrv2fYd9lNZT/mRLm50qhdQzprltfygqFrbdusm17ydmtIqVTUEWMoxdXmPSMkNnKTAqKUCS+o1LM1ycAbg58+eNxbO/Cf7hJmvw4WGmpU0WLLsasMHiN7/5jTvttNMqKkDYgHHZZZeVhbaGp+OOO859/OMfH7F4snecG8nHQg73n1EXOtC6iy66KDGGWVhvet04BogVRzwQXGIBWB4jpLD7eksOedveXcQCxBQJ0E14L2iq0WzwB/2HFwAQToTWEvAApA3T+4QN/oOf4IAf4KB8APpodJ972km7SZsEvIfHDDdHnH766b4c4sawyQMBF+59Jxrww411ZVY78YRwXYsO6IzCo1YFiOHGzuALfCTxEvX00cYhOq423pQFfhmHSmNQT51p2hQDKQZSDEwmDFQLhB66xYpah0ymfkx0W6DVyHM4s5ZHmW8QyhPgJ6L0g3sUI+ZdBboGDbd8KFMo1+gcNIk8JpOjHlvbQ6PssPrrPdP+SrKEauXBT0EnUfzQdvoTBdpLf5G92PshySjyKC1MvqI1RU4bUlvFixEMnaDo7Qmulwrqd//8vVwnigLBNKUblPWr8VAtm7e4nKwzACxQkc3QRvoJLg23PkHpH7wA7Tc5XviOa9ptbfdB0Lcq9q82KHapLoMw/seQ+oO7L1XqLTQsTexZbdty4AFu2p13+dftt8oa5JHl3rWVtGmxWUY83F3eTNTH7Aat9cHn1T92hde9xmU0Jk0D+K8lD7rMwQdJTDNsk1CQAiqDAgRPEvRV4zrRgOUQnHKhX/ymNtxEf3O1tAdFUwZcT0IlyDC2a+lJjWmuvfZan/IDH/hAWflRKSsa8AsuuMC95S1v8YoTiAOudZoB/PhwefCzn/3MF/fud7/bvehFLxpRNC57ANsdPuJl6cbehcLsWfoR4obK3tWSr9G64soGRyeffHLcK/+MeCVM4uHEA3HhmU1oiZmDF0xe9uEz4cYJj4Pk5UsmNQgV9ZEHgsPBpMnZIEpoyMe48dzSGxEjD88Yh6R21NNGK48yIVhxE7i1M3qmH+AFAkBbDKe0HTwbsDilLwa8B8Jn9i72LNl1/iWtbuj0Yj7qag3Ki81TelhYLSHDbTKBJKbE09S/3UYL/pPy0z/qqqWduIgAh4w3sGrVKh8jxHASrcPwRdngjzGDEeGa8WccQoYlqZzwt8d3TjlxQH2mxCQN5RnxDvvHN8D7OMaFsSaPpQ9/V3F1hs/ADeDHLUFpEaa3a3DBAV6mn7ybW/dd7VKQEmxI1gS5u2VBc0TRx6Wlt3Ne2nosM1oHwG+7ay9oR0rn8Ddo6aJnxoB+godaAAE7Bqn9BTFn/dohsk1KObUVKKiduUD43nlAt2spvbOycenWtnuby69VP6UQqAXy+v2YWyrGlaMmUL9yyltXHgqOydd9lJR+92mHzip8osqC5YaNruclc0Y0oyCcDGkcwvpa+8VYy/0V+G0paB6W+WsUmB/4zvgO4/o2JKVHpl0CP9VbyIuJ1/eRGxQO9Oe/FeaG0jfWT+wPpQNa57S7KbNGK0DK31iQL9qm6L3l4TltTPrdRfNxzzdG/vD3w++9nrk3rty4Z9/5zne88iPuXfgMnoVAx7Th7LPP9tYBuCm48sor3c033+wtRr/4xS+Wf/uWt5F8zGtYoD744INu//33d2eddZY82vS4G2+80f3iF79w73vf+9wnP/lJd+yxx1o16XkcMADe2dl/6aWX+tI/+tGP+rFo5DvcFS1AbF6DNgFGU/2N/oU8m/EF9g56yDzHPNAMgGbZnMTcaRDOS9Ze6Df1W7stbXhmfiZNKBx57nOf6xWTtBv+IJy/wrzjeq02ZVU3cUDy3eKBxWfmxQsjJDEA1+AijnaQhvaDL8DScTa+xr9o8J+NgZVvxYT88HbBmzUkPacYSDGQYmCcMRAGQv/rX/86qrbUBdYolPgHRqPhJbiGRtvamWfQZfhn6Ey4QcFKg15Dm22tzz15KAeaxDuT4XEPLQxpPHUApKf+sdBEygrpnrWx3jNtQIYEXTdchGVQjylB6A8wOKPHFVAglHih3MwZnm+AdyCWRsumzQ5r0jjo23tBWQEyQ26wHhe+DS9swPCBymURkBHvYTIUcBkqm6LlMmbglCMExtHGgecoQFqlWNkqN1hh/A/6Y4ACpCDLlgG5+0pS5FhazlsPOsBNveseHzethRAGQRiDMJ1fM8sCxi2Yr2OBDrm21kaYfsVC6bjyKpfBEgOcXiUlyL+82mUifRlRVr03jNMDDzp34P7lnODXjx/fJHK17aAA8RYgtAgLkHrjf5R7ogsskCp4WAqTTuT1yK+xCTXzg7egki95yUtqLpEdVgSk5MeA4L4ZChAmu4985CPe3zM/vA9+8IPu+c9//qg2WeDzSi5H7F240CAfChB7N6pgPTANtuVrtK64stmZypEEWNYwceGOyID2QhwqmchbWjuzW9UWlZja22Ro75POTNbEPiEv48oBxE2EYRlM4kymXkiIUE5AWQiJTDjBmQV2OKHy7THRguNa20jZEBbGECKStGgkXRTIw/hCUCnDFnahKy3aGAoCKAN8GIGOI2jReriHSBtxo8/gphoMfn+TG/yK4kGU5MqFtq2u9YIZru3MiKldQkHUB/G1fiUkKz8mKDpWXIwDY80YRs1ULTGCCfBC2eCCgx2MnOkbeIE4Mp6V6g9xzW8sKS1jZL9Bvn3KJi/PQiGJtY8xYkztm+U51+a2h+8v/F1ZvqQzuMBBxRT1t54YIP0ad8a+U/ncvA6Xf/agW/+74s6FLTetd9MXz3Ct04tMW1h3n/BW2Jh3wqzr6pG5KEqfmfHKoTAf/QP3tfYtt16+Vqe3u7Xr1rhsQWa9BdXRUfydb1uy2RUGitdts9vd1HmjlTWDcwquXe2aunCqyymI98DjfW5oy7ByNGybXeOqKa82AvgnDecASxN3ZvrZvKXoSs/8msaliz5D2ZLTt8Cc0g4zUoLWF81zK//7EX0Y+n0u1Te/VLtWDh7uo5/HRIPCNrbnpITQN97RJmXQlBbXNUOCq4ghF988O6eT5tqBQflf7dEumHUy650qRnCzGKUOMfL6ZskbfmNblj5pzXXdapv/jspPihf2jXV0YFkXeZlwyzdiLrP4/dT6vVAcvzu+6TAP88xYFhvRZkJ3PvvZz3rlRfRd9J624B4TQDGBu06DZz/72e7Nb36zd515yy23uGc961n2yvehkXxsxkD5AY/zla98pbwgg5bvscce7pvf/Kb7xje+kSpAypgevwtcsmL9Ae2599573U9+8pNR7ipqqX3ZsmXlZL27iAUIHWbuhZZyZh6AzhlAi/lNMw9CT/mdGa1l/uA5NJX8YwXKsbKox8Dq497mF9pK3fAZzOm0JQ7gGUjHEQLl8K4Z7Q7LrfUawcWQx/NufhcmChD6RJvAP3jgbK50o+Xynj7Td/oGz0tfDD/R9PXc2xhEcQNdMqiFd7W06TnFQIqBFAM7GgZY92LZwWZeeHn4PaxODVIXWIaJ0WfoEvQDugT9Dukz63WjJWx+jMpWKI11OzTGZDnQQtb8rNkpy+RR0D7KgmYB0FDycEAL7dq/bOAf9TWL1tEW+o5M0/ofNom2mxLE+J+B3Wa5zjWSFZT4F+8KS0GpcV01sMe8oiusGN6nb/6ejpgbGY1B97r1bkiWCKrcV0cQ9Kx4uaysQLJ9nW5AZRmtp17akdRn2k4fwEsI5LcyUNDgZimv2J4dgYImDICeRxYi4Fmb2pfBOqECEAB+66Je1/3gQyNTqa0Od1ZS+Hilh64z+t6iUFDskcEzXuTaf/ijIi6xnvmlNvmfPnIjfTRfvfcFLGsk+3ZS7AD+u5R8MYO1i75p7w6r3kLHmh5emt+HzsSOKf5S6i8URUpmtZRP3ZPLC0iNW2dr7/DDDz9cXjAceOCBNWfECmTOnDk+fSjUrLmASEIWtO94xzu88oMf3ec+97lY5QfZzCqjFkWGtZF81ZQZ/KhNAWL5Gq2L+nZEgOCERKbRPjC58l3YRMnkAAGEmIUQEsvw+XhcQ0BpD3WG9dqYU2fcIhSiDkFDABgu0JvZxqE/STt/icz2kC2cKKHts3QIVYOfFkH7x/BitJl1wjRgCWJgygK7D89GpG38TMgAPhlbe27pwrzhNUTVAAFAEhiewTtEuhrAhMFcRYl1tXzj/X7a02e6trlF5RfKhXW/Wp1YZV4ul/whd0nVlAqJhVR5MbS5KDzKywXT0CYJikrMJNm23j+8w6TzwCIDFRaXaROjOX14LFp72rwCoevAabFKnTDvZLhun9vhGA+Ddb9eLddUI4Vl9s7OKHkAjzdxE8TxqBdsLIc2FXGfezJegIcFTt8SMU4lAK+7AuB7mThiWG6wKDj88MMrdvv3v/+9X6SySDrllFNGpIXGszkD+NGPxAAH0Gi+q6++2pdCudE565WvfKVXAqNIvuuuotl2UGV62WQMgH8sjw2wvKkXcD9gPCv8XT2bS+qta7Klh04C0FS7DtsYCigQTBgY72Rne97oGZ4B3oEj5BmM7lOu0X0TbEDb2XDBfRzwPm7BTloW+eTdHoAbClwTcHiBQakR4XcXKqLi2mj8lfFddo5LW88zxsHGIswXCm1CAUkrC3wW2SmkGEgxkGJgJ8JAaAVCHJAQUguQEBsjr41Ow0+E9JtU0GODkJ+wZ5zhAULPENC2kP6YPCr63OqifngC6H8SbxDWV+maMsdahpVPe+BXk/gO5C+sdwx/unCDJe82lFHgHpdKpet+KUHiADdZ/SU5DqqKbm2aDvmDrPgPLFBRpGCxYbwEZcF3hLKwsHzGJRwH3vGszC+orMygNsbI0kBchOvYNMwvll1gCQdD4r0McOdVC2w44jC3df5eLreo1w09+1nOveYc5y54p8uc8yqXOf6ZLtOrOI/qdxIUUJS88PnDr2VRUrj1z8P3zbqSq60Wi99CmSifBIUBhHdF2YF/MEH/vAssNq8g19HG0zGBLGnkgmNMRTQ7czznP4ZaerX7zX6ALOJrBRQWuM0B6lGcxJWPxh3lx3333ed3VH7ta1/zLi3i0vIMbT2TBz/e0JVBmP4f//iHv128eHH5Mbs1gbvvvrv8LLyw5zD8ixYt8q8arSssd1e9ZqJFqG6TMRMnhC6cVHnHpDoRQHuoizNtMQgVIOGi1N4boYWgQbCSrBYsfSPn3M+LOzHb3jbduY9I636hhMrnFQWg9q6RcqvlQeFDvwAsQTjiACIJ7hgvcGdE085GVO0cVwb5QiYoKky0PLTHcG5ne1fpbEqQSmkm+h2uzHZ7kcw0iyh2fQ9ucVvulqIrAXLrZTm0Ud9pv4RDg839XSBgR4BfyKFg0e+uFI+CpjA22x4YZmC6DhhmXK2pbbuJkSn1w55xblEsjU6l7zpI36yUIpMZeo7fzbX0FJU4KJvMOiepzfl+4UlKEtIC+a3xyouk/AWNYUHB14kD4nE+INwnlNH3sALWlWKFtO4mCyAduwJ8//vf9/PCMccc47797W/7wOKV+n3nnXf618QhixPinnTSSf49AcvDTRKN5IM3scVvnDUqvMLxxx/v67v++usrNTt91yQMvP71ry8vrBlj4sXUAyHPCP+7KwF8M8DvxgQHYf+TFCDQB+PVjJ8L89V7bTwE50oKkKhgA96g0kYH0od9CNsFb1cPPxHmHcs1bq+KvrK3loUQlBfymrUqQIzfasYY0Abwb3wd9wYhHxjyuwQnbV8nK0XlSyHFQIqBFAM7CwZCBQh8RQjGA/IsDYIeYqa4UQG6DE/BYfIEUoUKEGQ/0Js4gN6EfAAbJU0uBK1DZsR9mMZoOXwMfE0zFBe03eShce1s5Bn0M2ljBm0OPQfk5WJ5SDImA9xm+oDiejAkZRKuseKgb+H88uOeVWtcv9xSGeAGCx4Ems3ZeAh7j0zGcG3P7Azeo7wG96Qn8DpB0PNSgKBcaS9tbiUuyZCsMABv/SH3V7jAAobUHx/vxN8l/8MK5IkTnuX6TjvF5Z/2VJfZa0+XKfGuyblGvskcfphzTzt6+OHvbnCFqFXJ8NuGrzJPrEMzVMwvXBaEC6AQWMQUX47/f2+5gQJEUJB8fCxAP7KrkzfsjqXsRvM2XQHCAt4UGAgiagWCCwLkxy92o8CEiKurRx991PVqMYryg3MlQHCK8AOIW/witPjb3/7m34dE7dRTT/XPbrrpJq888TfBv1//+tf+7uijjy5Pgo3WFRS7S18yWaIECQXjLPZCS4Dw3Xgii7ZwhASACd6IKkQ0qq2HGEYJIgQrSXjfaPsL64qTZnbxsNAzu7gkTF7XXEF42EYIcMikJFmBhIIKxgs88szO4DSK27AerlE0Ge5hlJg74iB8Trp6gPRhf+rJO15psTyYfsyw5cGTv14jIXhxvKN14qIqV7IUMKF7NE2j92bFkNuIEF+CDyxAStC/XAxnqU0oCGhzFIj9UQlapkoRsv9U1714umvFfVcmUyn5dnmXlRXLrBdKIVWCzbdvcPS9EuQ2sMtFOEOJkTBuSflRegAe9+TX+CYJj7bdN2yB0xVjgZNUx47+/KijjnJf/vKXvQsss7is1Cdz2bn33nvHJmOBaoLeUNjdSD7Lw3xvFqTRSq0duAJNYfwxgGvN173udeWK6rUCWbZsWTlvNV6znHAnuWCBz28DnoZrEyJY90LlQbhZgffQfaPzlr7RMwto+AXA+C+uw/bQRvsd25k08CyV+K9KvAW8W1gW5TUTaFsoALKycYPVUvLJbFYg4Jr0ADioxAcb32Q4SxJYWH21nE0YxTlaXrhJKeTHcKehxrrWJ9fXUkWaJsVAioEUAzsEBpICoTM346IVQD4QuoLdITo2AY2E5kKvoWchDee53UNjQlofbVa4EZV34aYA6B70Mcxv5ULP7YiW2cg9bY6j4Y2UZXkokw0PRu/tOWeewc8YX5KbLpffgbVqTq6xCiVZyYC87hTaR8tN+hUHw1RL07Q5fSCw3kUB4ohtyUaMGAUI4xLiOmwb17wzXoG0JvfBOiCj4Oe49yT+h632cz3axFta+6MAyctSYzBw698/Z3b5fbSupt8/90TnFvW6Mvz0566AwqKZIJxkCLoOiJeSoKt4HYxB8cE4/1c7GJMCyi/4NMnkxgotwlWmpFAZa1nNyD/sf6QZpZXKeN7znuetIggaimIhGnQ8WhXBPz/84Q/7x/jYth9uNF0t9z//+c993RAWymRSi06EVg5pTBj9qle9yis/cHOBL+5DDjnEJ2OSvPjiiz1Df8QRR7iDDjrIsruFCxf6tLjaINA6Qd+t7QS++uUvf+nTUnYIjdQV5t/nmK7lAABAAElEQVTVr5k0cTnB4tMWU2j8mUg5Ki38moU76qAdEFKbzCk73CEMgYoSPmtvtB0I2fl2Ku1qiOapdJ/dX340/zrgcj+QEPSDChqleTR3ZVGDm9G78QT6Yr85FCBmKRWtk0UxuxlYjEPQwSXE24h6yJxE83KPYtIgjA9jz+xsjA1jYb933lk9li7pTNvCPiWlm8jnWB5slYA796S+Q1lhPHn9arf76UWLtLAdKCcQlhewFJDwvHVG88aeYNzAkAT6BSxMZN2gkCMeqgnfiVuS7dAuGykQ2mbJX6uCtScFQc92SZG4b7d/379CTJfihEwm6Nyn23Utnua23lNkVNb9cpWbd97CxCYOoTCSGzOvzGhRCHkpMrDsqQVMYeLdjSkDCq44YE7a+sCuqQC54IIL4lCS+MyUtMwhScBcDs2xhSvpGslnebD8SwLbyR3WFZf2hz/8obvjjjviXpXnNjYGmHsm6BWAIDrcMBBbQOlhSNu4trIq5bF3JmSFJkbpoKWJO1s+XEvVA9CLettI+dDyN77xjT7uCjTpt7/9recFQwFGXDusnffcc0/5NbSuGo6MZ6iWrlxoqY12z/iFO+rteaUz6a29ldLZOxt3FqvV6LBt+qAO+gaQh/pCGss3R3n2jDq4Jo9tFIH/sffWlkpn6xPfGAdtCHFDHXZP/XyH/A6MJwi/MdocCuqj9VpdPKfNtBWApwgX9f5h5J8fcz3L1eECQKTBda9ZqzXokOuTlXoIhfUbXE58Vr92cOa1WB4QjwIg+LB2wYPBuyQB72y9As7pH7gBB/V8m1Y++AXXjEM4vzAGIV7LY6J+tajOIfG9BYQs6m8oqLFyo2ebx3jO+NU6t1i+er8x+6bBZ6110Tb7XsBHPWDrl3rHgO+XPtabj/oYk3ryWRvpF2Md3lfrK22krVafKUZtfKrlT9+nGNgRMBDyD2ygte97dbALOrX+iB9JaCpzBPQJWh3SD9bitvZn7uE+DoxG23vmKMo0msicx72B8QTUTb1GG+19o2doBnXSnnroR7X6aB9rBeZPozWWB3oOLwDNop+DUnq0ywURlqNqhBuQ0mDKY4/75P17Kh7Iw49YVn+GDvs0ituQ1fq0c8XjLr+7Yo6pXH3I3gVWVhswst2KR1niG8ICwDVjY3xd+I7fgfFktI17Dt82ucAqKKZHpxQgBmEA9HynFCCyasmp33nVkZVwHpddKETaAnmQ5W32OaP+F14il8jf/h8tALVpQxas7qofucJr/8VlSrFJmlKn5GaOgOyAxlCuYiC0RYWIxm9CQPj1oJgsrrTZZqz1FhjniVbkVGj0uChALrzwQocigt2S+Lk+77zz3FlnneWZVWsLP1oW79/5znd80E9+CPxYLr30UktS95kf3WWXXebz8eN7wxveULEMdvpZUFOsVk4++WR33XXXufPPP98rNmbLX96tt97qiGuCsP0973nPqPLoG/249tpr3ZIlSxwWIivkM4+AqUyuZ555pjvyyCNH5Gu0rhGF7OI3fC8sLCBuNsmCb74BCA1HswhYHKqpB6CekPiY4J93fDNRQAFCO0NBvKWhHxAY+kX/xgKtZ8u88ZqtbuhGCYvP0KHi8ihwZ0ngfFb3WIqumtd2H4Ab+opwgGdRMBxypu/gkTEzfNr7aD7uKTsUXiQJFGE4TOlkDI7lRxhZSegZ1gsDw7dmi7bw3fa4zrTK8uCUuW7195f76rfetcltO2S6Qxg/AvQdoaDACiQzRcwLn1UT6Kd3wSQrBtwxIZQfWsfHNQwj4n8cUHS9NvxWLlN2L+46aZkpIYzigHT2dLucFDW5tXLZVYorEqbnOtspRYj6l+uRyexjW2T9MLLOaPqJvJ950mzX95BMf+VyalB92HjrOjf12Hgh99AmzR2SRdNP3H3lt4mh7C66kqnUZuYEc3dF/A/cYZl1TzRf/3IFii9Zi4Df9nmjLXDCPK1zpZAaEHPXZDdpYR2T9Zr5Cag0F5gCxBh30jeSz/LE0QbKBOxdWFfxzcj/f/rTnzyfNfJp8c4Wecyh8EIhhIvJ8Hkt19GyaslTrR9JZTRSF2U1kg9rHDamwI8Cn/3sZ51ZJfsHFf6FljooQGqpH/pVS7q4aqGp9QLfQSV6mlReLflsQWt0m7LoHwcA/bVvDv7IeAHmM3AAzfcLa6W1dD5jHf/4xigr2l7oP88on/YZDoz/io4BbbY00eppJ+XRbvocjgO/NxPkRvOV75m/FdyzGrRoPpq+9GE3dclDsvIozk2rjzvWbV24YDir8JjTd5DXeUhtGWSXpIANJaYAoT2mTB3OOHxF32k3/bK+gadGv03wRpmMYYjDKJ7sO2nRmEH17FshSGZOPr1xeVErNDK3jOUbq7VdYbroNxa+q3S9o+RjrMPxrtQnexd+YzaGY13zWNnpOcXAZMAAlh0EPicAOnMy1r+9vb1ePmTtSxUghomRZ+NfOYfrdlKxDg8VICNzjryD34YmGr3n3vhr5qCQNlk9Rg85NwusbKvbeAj4CIAzB8/tXS11Q6/BB/0K+0JecMc7L5NSukEF10YJogqKSoPdd3Ntorle2aHrLO8C6Fdw8Cl6D/SsXO3WHdDvuiSnAbACIQ5ITm0mhtc28UVRYF4H7zaW4XvaCv6tr1y36oAnGFS8i6QA6EMaS4sBMiie3Stx1J+c2t/KZgiVMd6AoqNw1plSgvw/b73qcOH5E1mCvOJl2shYtMAdaxsybJqgL3yDbLRRH73gBuWBxnRCoLTOwGKjoLHeGaE5oxXBDEz3//zP//iFDx/45Zdf7l74whe6j33sYz4lC3cmgmc+85l+1x1pABQS5j7LP6jz3yOPPFLeeV5nVp8cixF2ArLIYRfglVde6ZUfT3nKU9wll1zizDVFWDbt/eY3v+ktQyB0V1xxhbvhhhv8Dx8FzLve9a4wefm6kbrKmdMLjwG+Gyb3cOFpi6soMWgmyqgXhp+6OIyI8dwWn9QXXXxCDOxA4A9hjgLCAoT5JhCIvq/1Pju31XV8fbbLHi3XQciJRWezx0zxzzKzmkfY49rD7yfsu+16jqYFb4Y/riGCgC2mKo0higibN8CjMRjROsA37QEszf/+7/+6Qw891CsrcbfHXFULQMhN2VZL+miarITdxLRo6ZZp7xQJU9jiGcM4RPMl3Xcs7HLdTxnetb7uV6tcXpYeURh8kjgg+gg0zVoA7Wiaeu+9kkLl+aDe+u5z64YtEQZWaiewlC4A1htT5o/8zlHetMzQuLTrPHX4W2yVy6uOXgV5k7VHC7E/EnCDIqdtwRQ35ZAuN2VRl7dqaRbjUS8eLD1jOuO5s+3WbbhpnXASL6hEeZSTEsQUPabUKGdOuPAWMihOpHAi7gqutIqM0egM2+4rmc3qVTX3VyhfWue1u65Dp7kpC7ocwel3JbD5xgSzcX23372lJY1d15PP5rR68sS1J33WfAwQDN0WvWxoIYZcLYC7VYM4HtHe7axneBVoLLSW6yjvEvI5JuwEF0bzOXOMBeAF7DAekPJsPO1sbU2qCx7B0kbTkNfmgeg78oX9jL6veq/2dz62ws254Y9u/s+ucT133lVWfpB3etQdnvCFcsS7wdJ1VotUIJxXEKAbj+RfRv4Zv2W4t3MkWc23hv9oOTZPUlAoDMkQ2DME8X/t7HxMIcVAioEUAzsBBkKX6RYInQ2yBvPnz7fL9BzBAPwE9AJ6HNJkhPoG1Wgc6UILPGgUeaBR0D/jx0kHDYfGUxf8TFgn75sFlE099I86jXeAduPGkv4hH+WA3yBtJaA88sXxJjwzvqQgXOZmzSoXNYQVRQmXKBOGZF0RQp8UIAbT1zzhBsVvGBAIPYuAXDhskRUEeIxT2KOYifIDVga8oI2D51MkS8tuIYj6UHwAdI0LrrsKkveAE66HSpuM2TRhAd6t/PE8Zwgu/2JZghgsXeacYoI0C7CUkIuBYnFyN2bxPwooQCYIiP/heTqsXHZSBci4WIAwPig3CAL+b//2b+6nP/3piCELGWJe4FbqS1/6kosLCjoiY5UbtO2402oUmEhe85rXuHPPPdfHECEwOxr6OfKTVwkWLFjglSAIv1GCMBnxzHaex+VttK64snb1ZyhAIGbgmwmV7ytcBDcbP/b9MulTjxEoxt8me4hOuNijDfY9QPiYWIy4QSRCIB+7RxDy2yI1fF/rdXafNtfx1dlu63pNmnKx0zF9tBVGrWXVm47d1GYtwXnPPRV0Sr+vKLAbD3yAUz/ZCi/glMNwGc3Dve0A4TpUtnAfguGcuqkH13RvetObyoIB2vaOd7zDLVq0qGwNFuaPXsMUwbA0Aq1zNB5TO11LwNAUCb/k2BJoF3IS4pTPulaQ8byU/4OBciFa78zn7q5A6JslTNeOWwnEN9yw1s18/sj5CiUFwnYLVk5sjbGCub+ibIT5oeVAaP1B8PPouBOMG5dPbbPanULVjWoKlh4dCzq9MmdwjYKmqV8oDaJAGa2ztENobrvHlY93IpdgppSJph/v++7Dp7st/9jo+h/VbgmN3ZPXrXXdL54ZWy1tRBmGwspipcQmDB7mtxaFhFh/ADkptpIgHIPOA0db4IT52ma3axRkISR8tss1V9vuMilepVhGOgpivnZ2mKVFAYvSUHkd7bO9CwWMjeSzmCRWXrQe7u1dWFdcule/+tXlgOnR98wr73vf+/zixyxboCWUDX/CXFgLUI4tIPkd2w62WvLaoog80TmgUn5oAosja3eltOE7FmDUWW8+6C+4Oeyww9wrXvEK94Mf/MAX+/Wvf91v3gnrCK9tnMKApgcffHDV+tm0AR2pNr5hXbTR+A7yRXmLMG30GktJ+BGjhdH3cfc27vAotdA70hgNhx8jv/FF0Gez1mR8wnbQLvpDPYw7i/96BA/2jVEGbbA66RM4ssU/Z757vg2eky7pG4PviFu4w5PwjVEWfQ37QX20gd8KbYoCefUjcK0a9xCyGtduWXpwtEb4wDDdFAUibVedPgho6UWn8OXdRqjfLSjVxf/SJvpH++gH42A4CMvjmnSGN87kZQx4znjUA4wv+AfHlGHfKmX4HailwijX8NaWkRWLnlNfeX4QvWmVYiRXCnpayjbiFOK3nrmFMeDbrPcboy98D3zH4fc1olExNzaP1dNGiuG7JG8j8xh9rGeOpj77vYaCRZ5XAmsjafi+bEwr5bF3/EagP3xzgNGi8jdgCdNzioEdHAO4wWJTLEAg9Je//OVu5cqV5V6lFiBlVIy6gC4wn8EPML8wBwPQGd4ZjWOuTKJxpKcM6LbRNNLzDPoY0hLKpS7mo3rmeeoYL6A9zMu0s5osCBzQ7rBPtAt6QH85CBrOjn5iiAEDWFHoPiMa1y/r5fYHH/LP+Ufg8QHJodiU0CL+uH3FSlfQWol5ukV5NABFV1jt2qwot1Tww+COsTEAx9CXOBkN74xHIT3tym8V76jduiMtQIqbPLH+KLTKWljfAn0FH7i+atmivkhpQkD3NrmlysiF1kRAZr99XOE5JwwrPv58myvIa1Dm8EObUz2WJRofDxu1oVH8h5DZnLJrKIVvQh9TUVaWKkBqwFgkCQqJn/zkJ94iAsXEAw884A8YoP32288dcMABftGJ64HwRxMpZsJv+YGzk6/e3XxMVFiL1AON1lVPHc1ICwHBRRiuzN7+9rd7xVAzyo0rg4maXZXszq91MQxDzkF6I4yUY8x1XD2NPqN8FpZGVCCcQLjQi5vwmbQZb751I1IQdp5BJEKgHyhBWFhS35igPTO8wBxTQbVnhtkwJoX228IzWgJ4YNFsfTQib/iJpuceBsbwBe7InwQ2Nja/XH311cUJPZKB2D/EK7J2RF6P2y3tdxg7tI0UjFiFecnSc9NlGbNC6fTNRYE4GjNPnuPW/qi4q2jTbet9PAq3e7BrBOEIShAFKc92IHIoup+KllXzvZqB0N4L7xV/JPfEyO8zjP/RKQVIFFolYEch1yr3V66Cm/+sLESm7NXpCnOk1JQSaBCLCikW4gBrGhQrHCiSUIaQ3isLYvAWV8ZYnzGWuCVb8a1l3uJq4JFtrvXeKa7zyJE7a6jHLGRQTNFPlF3eIqhCI8x6BxdapC8Gnx+doZoFTpgDaw+scVx/UanCO9rRvqcUuHPkrk/WPIOrpQiJUUCF5ezI17g/QgFigv64vtjcHgqJGslngc8r1WXvwrri2nT00Uc7jjhg/kQBwvxngiaesUiB5tQqsDJBuNVhZdl9tbMJjGul45THoghaDg3x82O1Skrvmbs56m0j9IR+ku9DH/qQF1hwf9VVV3mr5N7e3tgW0DcAy2MDFCDV6od2gY9q6axMzrTRaBNjV2nBH+ajH/AQ0L966oMO8x2G309YbvSa/jBmfGPwXNRrvBcWrcuXL/dZwBltsXElH3WQlj7SN6PZ0TqS7q1Mo/GWLiwLHoGDb4qDdlb6xsCv8RhWHu2zumh33G+ItmPxanwMeXGhi0vgtr/f4V6oDVXHzp3ncN3Qdf8Dbsryx11GuAqhIDqSW7i3G1h8sGu7407XrrSk6X50udt60IHlpPi/Rj1Nen4zAyU+FIEHm7cA2pskSGcM6Ce4Byecbfzq+Vaoh2/MxhschGMIn2xAufauXd3mDe2wZ6Rjl+OghC/49o4D+x3wjnbXKqxi/BjT8LuIKz/6DBwifDNcRd8n3fMbsG+s1jZSFviirfWOAWPHd1BvPtpYbz5rI+1l7Oqp0wRlloe6gXpw5DOk/1IMTHIMVLMASRUgyQNo9AS6HqXt8MbmWYK5OYnGWenM+8xT0G2AuRI6YnMPdTH/8N7Olnd7n6GP9Bc6RLsrAX2EzzFlkaUFP+CL/uZmzXTZwQEpClRWi1xjKR5I++MrFFxccimlaxeuDPrldtOsMntWrXYbJbftkLID2oa1RlZtyohnc9JR8AyeEblVOJdDK2g7tDoK5DFeCaUKAdBxY9W+rajEwLJjSH0HCrJQwfqDsTK+kXIHpZTBlRcwMFexTR551F9PxL/MsU93Beq++55idb+6zhUUbyWz155jr14bpfSRskNkOBC6FD1iDthNPfbyq5SABYivS2NUKI1HlSw73OtASjZ+bT/hhBN8QHL8K9+sgOF33XWXV4x85jOf8dYW0clt/FqSltwoBhAcY93yqU99yvVKIHD22Wc7XJk1E7AYwvf2aaed5l73utf52DHh7spqdUHQjEgwsVYjFtXKi3tPuUzo1GXXls6EZNxHd2HxjTNpc7bFv+WDaKEwiT6HiCA84P2OBvQljMthzEq0H+DSE2WdAe6BSmMXlgWejanxGYN/PDcmynBoDE+QzF/ynAXZZJyLMp1SBEggnQRd2uHfeeCwomHdNau8gDxMj7WAjxsh5UC+r+hqLHxfzzWxOrwbJwJwa+1KIHYDlA7EwABwcYVLqxBwFdUiCw+sHxC0c2SJTVIBENJjmYA1CedMq5RBFYD3WDGQfurhPa5jb7nJmsbvrkKmJr1CATP9uGEz421/3OBdVkWLJ2A88UJ8IHS9rOYGKy/LoLwCzRPMnnw++LnmojgIFVBxFjhhnvbZYqQSEAMep8zvlGus6a5N6aLzU1jOjnxdTSnB3GBze2gN2kg+swAxJUcc3uLqikuXPms+Bg455BB3xhln+IKhRfColQBLxHC8TKhXKc/O+M7oJvTWrq2fPAvpLzyaATg2HsCeNXK2MkK+weqkPFs0cx0uzrmPA9LHLdgtLcLwaD95ZzybzZV//vOf3TnnnOPdbP7XXXe6V1z7S/f/fnCFm3X9713Ho4+NUH7kp3a7vqcd7Tade7bbeuoLXK53b9e3zyKr0nUue7h8zQW+t9k1iRUJ15Ik+Pch71lpnmFe4wB3ANdjAfLDE0fLQZhvUFYa0VbV2ypXGt6KxRLoDJlue2IdEpXgaXqZYiDFQIqBHQsDRx11VJne3H777X6uTS1AahtDaKnJTKAbRlPJHW4Oigr740qHJhmfxnvoFIpfA6PlxifUwiNY3ok6w4/Ad1QDcEbaEF88gy+wZ4Ny4VQQfgGsSnNSWgC56SO9BYRusHpkhdof4KxVipL8ps3uFn3Xv/vVr9yaNWu8MiOO5wDX4cYFX5n+Gc+A0gMeJi9Bewc8QSlBjthmpfVpvqPTx//ISoZWkKzGNiR4V14lvAxJ+WMKE6tj3M/i1dwe84rVwNdc/RNXQHkxRuAb9fFFKAceTXyeh0BBVXwwTv81HgVtsnEchbHxhuPUwjEXW1nyNObiqxcQTkLVU6cpthcGfve735WrZsGEm4hjjz3WH1zHTW7lDBUu2Hn7X//1X+5lL3uZV3j88Ic/LO/Evf/++71LsptuuqlCCSNfmWKChbAt7EamGNud9ZNFHeWb9pprW9hDZKJWCbbwCxflYUsgvHEm9pSFIqEWwheWN5ZrI6AwGcYYNFIeOwEMcDXlJ3R7UDrzjLHiDC7BI0TR8BxJ7m9D91ehkiWa1nAODsEv8JKXvCSazN/j+gRAgGVp/YMm/iPOQue+ItxSCmDZ0ObdDU0J4oJoOpZCIA7a9+jwsUPi3vFslqxAfJBzXaOA2PqXkaYV3j0UgbO1k9+E7kllVXtusSu8+6v1Gju5rTDYdn/RtJb7zv26R1k1YFUA4LoKyPZoB/ACxXDZY0p1RYhwgyB+yn5SVMntlfXXF5TwL9OmPKoTBVHXYdNd656yEpHrLdyAZaVYGQ/oOU4B2Ur9K/RpV8zvi7txo3WBv/yWkvBJgdArgbnJsqDnXgGSkGHEGASKsVHJ9bsAn9UACxXizXhFiHBnDGm1fDvKewJXAyjg48CeM58skqs8g0byzZ071y/qWLQtXbrUihpx/sc//uHvFy9ePOJ5ejMxGPjABz5QrohA6KtWrSrfRy9C64/e3t7o613mHoEBB7TTzmHnQ4FFaFlh9N74qDBPrdfwDhzwDUkKEHgaDsDO1cqHV0vi18gLjxcnKKF8EzZ87nOfG8XLfGRwm1tLQC4B1hsD2mW5RYtoFB/9UoAUpAgxGJAliAkq2iSAYNdlCCgQfBwQPWxhoSoIcc08A46TwPgs8G/CiKS01Z7bGFBOCOEaz/hY7z9ciYhj4gOtavxCwP1Cq9xZpJBiIMVAioEdFQPMxbh4B5gH2fybKkBqH034Cegpa/hQFhGlcbWUCG8Q0qKQVzBZgdVXK49QS73NTEM74TvARyWAL4luxoGXsWcF4ZXA4Qa4jyIYOgHGC7LwMOD5YMkCoxWajBus0svVq1e7F3/2Ynf+Zz7tLrz4YvfSl77U/fKXv/Q8mLmHtXI4w/dFeQOT+4hJkRsuySf0GwndXw1K9mUwpHZhAdKi9gxhxaLvgu8AXBDDxNalg3PnlK8t73ieM8iWXvZSGMJiNSgorvpxUWkx1oq1waoMplSZCAUIihzJithg47aN5DnL7dkJLsZHAhQg5tZbb3XLli0LnjgfG+Btb3ubd4OF0Pd5z3ue+8pXvjLqxzEiU3qzXTHwrW99y33/+9/3wezDyRcrEKxBerX4v+iii9zatWurtpPJEZdDr3/9671AGl/b5iIhmpm0F1xwgY+xEp08o2m5Jw2EzRQhlRZ/cfmrPaNc6qDccGdbuLuASTm6MIZwRYl4tC6ILr+HOOJLmbZ4jOZrxj3MBYQVv/bsUqYdPONcSQhQqW6IreVlgR3iKMxnjAg4NSUIhDEOIKKWHmaF9iWBMTX0w75ZlHaXXXZZWUjATgmEFKecckq5GPAQMlvlF2O88NYOclmF8B33T+y+b58ngb7iXXQomHfn/lNd98HTXPch0731Quc+3V45kFWQaqBD9xmZrMYBZc583uzyqy23bhgRmByXSUO4wSJWyJbiTtFy4nouNCy4YhqS66uCLBIGnyhae1gRYewJrA9CoO2tM2QJ1VW0AnHqCpYgABYaCNlR9FSzCGF7SFZum9p7O1yHAqZ76wQJ6asBgvzW2cL7QvmdP0h4fkqPm3bUTNclfHfup9+XAoCjLGntkS95gtRXYTKT6mOccYVlsO3uzXJXNWwlY88ZD9x1EdTcFBz2Lnq2MfMuvSRfQnkSB0NyFWYuyVAQgdMk4BtEQVQrMC58g92LNUdpHHcWOPXUU31XULTH7Sb79a9/7d/jboo5x6CRfMyJuNoDfvOb31hR5TPK3b/97W/+PnSfUE6QXow7Bo455hj33Oc+19fDgvkLX/hCYp2hAiRUjiVm2Ilf8NuA7+GI0k9oqkFUAQLdr4W3s/zRM7yCCd+NNyCN8R7WJvgqruuZ1+EP4vgxyqccW4BzHwK8BziIrn1Iw8x9z5R2t/mIw93Gc17ltr3oFFl7LIxdtOMGamD+Xr5oZuqoFQi+vLN9sqgRDjKcBbSXdhsk8V28DxUg3I91HMgfKrOMp6Ns2mXzZ7YUAJ3g7fjsbgsX+iQW+L4F1kLFp+n/FAMpBlIM7DgYCPk4eDs2fRqkLrAME/FnW7tDN2w9T0qjr1xDb+L4dt5FAXmS0bhQfmP8CjTKjmjeyXIPLuA7aGclgP8xHsjSwYcZHr3lh1xeGfRLicBmi5wsRULo1yYMgx5tBjIe6+O33OQeWrPaXnle4hOf+ISPz8pm4BC/JIJHg/cLZTvGt2Xk2glL0Lw2RHRsGnbBlZtRap94KXihjNZPKEFQ4OSlnIGfo08F8VNDWIsI8kpnFi3+wQT8yxCz7OVSgtiYrFzlplz/+zHX7IOemwUtcUAEKIn00Y+57IoFSIYKFIinspO6v6J/1aVGpGoAbrjhBq/5fsYznuFC6wEmH0zCv/rVr3qXSjDIv/3tb30g4nDnXQNVplnGEQMs9k488UT3s5/9zP3zn/90KLCYhA0ef/xx7+aM4O+vl2LjzjvvtFf+zELr+uuv98qMF77whe7Tn/603w0RJqI86sAP90c+8hE3WwGFDFDAvPvd7y4H07TncWeEFqaosMk6Ll29z/h2+V4pc+uNG93Wj6x12f9QcNL/3ug2rdhYLi4qlIe4QqyMGIFLuy5nKl0woZPfForhexa1WDywuxBccU/Z5KkXaAOEkLpw5YK1BoQkrl78Rya1t1q9USuQuPQ2RrYYjxLOME9o/UHZ9CMOwIkxNXYmHf0jCDqu1f7whz/4Mwq2KCCoDPNF34/rvbqE+6hsl5ixaVKW7CHCL2sFBNC4JEqCqRLoT1lYei8h+ZbrR1rdDOIGS4J4XGAREL0R8HEolHVoo5iVQf0edDbIS7Ey8FjJrFhKAJQTIWAVgXLArCNap0uIHvl0W9VfU4RkFLumGoATc4+FwqhVFgrVXGSNKFP1e5dcEuhjkYO7rM79JeSXtcjUo2e4qYf1eMVUm6x36gHK6ZClisHWu0ebxKKM8oopuRQjngrKkCTwChLwLuWTV34kxOQYeLCEfxVEP8B3ErTPrW5OHZfXB6mXJVP7fspfhwIlrqzJ8GzhwoXuuOOO8/P65z//+RECvL/+9a9+VxPtJFZZCI3ms3LYBGDWJZTL/HexdlJBZ4444ojyzsGwzvR6YjAQ8qJf+9rX/KaduJpDBUhvb29ckl3mmS3IQ17HOp+kAOFbR4DBwXUjYIto8hsvQTnGsxhPQ7vsup564AWSeCzKDPsWlguvZlZi4XNm5J4zTnM5+Y92EZcTYTq77t9nkV2OVoBI0MDOSXxxExPEIGxTnEsKSwc/C5jSIhROWJpaz+S1w/KEvJwJXnjnXXapblxfAC3rNyiY6bDgwz/Uv1a5wrI09iw9pxhIMZBiYEfBAIHQDVCAmEUpNCWOPlja9Iw8ubhpgbV4dD0eyp+Is2U0rBLe4BHMEsHkDaSHV0CWQB2MSxK9r1T2RL6jfdD4KE6ibSANOAwBmY89Q2mA5YcHyUZwgRW6neJ5nyxUDXCDNVASyP9xxeP2uHyG/0L2Bx/AxovomMBvmKcUMpGONEUXWIpppvy4wDIwBQgB0PNScrRqfMxCJY/ypqTkgbdA6UGQdGAA65ZIv63M8Tpn9tzDuVNeUC6+7f4HXPbPt5XvG77AHaigAN45JCbwipGGC6ye0cf/IJk2qhR24k0ow9sZq+Ok5hT46EfJYfEbiB1h8I1vfMNdc801duue/vSne404Qa/xt8zC/9WvfnX5fXox+TBA8HosdrD4uPzyy/21ufNA+YBLK45nP/vZ7lnPepb7+9//7v74xz/GWgCwID3ssMMccWKOP/54b4EAMWLRhr91vpc77rjDIwFrote+9rU+DomZlcZhB8LGpMpkbBN9XLp6nxnBXPnZZe7JzxYnfxazg7dscj1XZdyG92alhc6Piv9hC7/oghwFRkgMrD0QYog7hNrqDN9B9FiUhwBht35DZOg/ZwiMAUSTttAOI/j2rtKZ9qAEwY1VtD2V8vEOIYAxfOSfP3/+KObC2m5tDYUYYfmkowyDULliz+xsjAFtN7zzzq6xptlPAb2ieLT8nBkf2mRCgvDdRF4jxJ6yV4fre1gBZGdrd4PcTiVZAGB5sPJbDxcDga8YcFtu3+CmHlk0I8VtkrmvwqKgtSeifaihU5bflyVrAyGonKv/wWHf7li0YHERAhYvmVb5de0R2dEPp40g6MPDGSaVRYgUPzpw+YSVCbEvqgEKoyk6CnKnlZdywdx+YcrZKGBF0dImi5VCm2ttF3O1rno7rK6uQ6e5viVF89Etd210058xHBuENAV9z3mUHyWLHOKAeKWQFVA6e4UVQc8V/Bzmp5L7q8FAAUJsmCTwsVhKlkUEpG+TG7LWljav2CrbOCdlLj3HMqmqtU6VMibL6/POO8/TmWuvvdYtWbLEsWuPnXq33HKLpyNnnnmmO/LII0c1t5F8Bx54oDv55JPddddd584//3yvfEHZD31jIYeC+z3vec+outIHE4eBk046ySG4uO222zwvcumll/qNGdEWhAqQRYF7tGi6XeEeXg56y9kEF9BsAL6DZ/Al8BDQeKPF0FfSWdp6cQWNJi/nkHew8qmXg7Y1ItggD3xC6D4jbKPxY3G7UFGkvfOd7wyTuzcccqjrDVw2jHgZucHNA4FI2fHIDsm2tU+4lk2b3RA7DgX0uYVgpFu3ubzaiGKBnZIIPswaG0EE6eh/FIy3sXOjY2BtIT9jbBDiLLRgpp0EPR3ePiF+QMFE8/PbXUH8rUFG5aEEIVBrCikGUgykGNjRMBBagGBNbEph5BuNKOR3tP6Ptb3gCBprfIXRl3nz5nl5ALQNnCJD7O3trVodMhfoVCjLgFegfGh9IzxC1UrHIQH03PgS+6biqkGWhDwNPAH0z4Ki82xQQbvbZbEg5snllNYpOPqQeAnbkDAoZUJOAchbZQnQLvleRq6vtHPWzZIMZYPyRMHckoPjDRs2+M21Ie9BW+27Jw0HvE1Glh9D+aERLrBMAYKSBsuPdvGRAxorg7zallUAd/gdxjM3azfxEWqf+KZBranaVq60pBNyzhx2iCsoFor70198fS033qx4JdqIeNQRDddfkHWsV65QgsZRO8PxJ0ag4YbLrJYRF6ReCcLY6PcySoKyarVrWyK5/pFPGdd2VGvnWN+PlFCNtbRSfph+U3684AUvGKHQ+Pa3v12uhR2QuFAi1oO5kyDIdgo7BgaYRNk9j8Doxz/+sTvxxBNHNJwd9pjE4Rcwaoa/7777uje84Q3ue9/7nvvyl7/svxGE40zoTJYQPBQjlE/cBptAEUq98Y1vdD/96U9H1BXeGEFkMewneP2YmwFMsFvu2eie/JyUH8hw39zlhj4m7fliBTdf2+JmX13UyI9Y6Kkv3LMAt0nfhPMQXYiT9S1sI894Z8qT8F3cNUSNtOAPARrKAYRquLSCOJilB2fSxdUZV649Iz2Ezdpuz8Nz/uFB1/9BTdav2uiGXvukt4zpaJObIvUfgNAl7UY0ZoQ0xuCEZXNNXntHmfQ1CQxvhnPS0YdK7Y+WRXrqCMuIpqnnPjtVVkC7y8USbqCIQdEhdxzEoRgtlxhVLOnbdisKBoghgiIhDtpmtrue44d9e266bVjDUMBio6QEMZdKcWVUekY+rBAoK+r+amDJsAIk6v4Kt1coKLzbJeEVAbzve6XK9A4lSCcxU+QaC6uYWoBxw3IG12LdBylwupRH4E8fQC3ZE9O07ykhHuXUCN5lWcmKhbgsA6uGrTOsiEHGQ4oPlDS4wooDe+7dX1VQgGCVM7SmONdhBYMSKgksFgvvW6WQynYVrYtww9aqQO5Ry5ykcnaW5yglvvnNb3qrCzZsXHHFFQ4rVn770Kl3vetdsV1tNN+HP/xhT8f4VrGAvfLKK73y4ylPeYq75JJL3N577x1bX/pw4jDwwQ9+sFwZYxIn4A4VIL01LL7LBe6EF/AgxudEaS338CEGcW6w4NfMetcW65a+2hkBfpTXM1rPb5h2AXauVl70PfmMj4m+4x5+I+796aef7nlcrJ5PWbSP+/IJz3GffPaJVWkRlKq9jR2ParvKHlRAdIOOpcvs0p+zcuvRUvLTbFYgtMf4FnATt9GGzPBbvOds9/6igX/gn3LCsQsFM8aT+d2eUpLg/moEKG+7FtYqYMTjrIQuLVLipJBiIMVAioEdDQPwdEaLQlffyDtSqI4BcGe8hW1qIBf0hJh6BmyONKW/PUs6Qw+jmyWg8XYk5ZuMz00WAo8VB+AuKiuBN0AW5EHvUXJkdPaupaTsGMK6wkDl9u+9wO7c9MdXemXDGxYfWn5mF4dqU+kROgzgLaKyP97BSyPLMXkPCpDCpo0uK1dY7SWXSwWNhwU0x11XXuPdEvCQlINSBGUMQH/YGGIWLYNyn1VQngmH55zgXMlq14/Itb92hT+PwRJE/I8QVuxGyQ1W+X6cOofyw1xtecuToJ6C5KAtV17lptx8q3NX/FCyoObIV4MqJuyydmlOHU1itz/A7kgsBAwQXqPwAHCNRdAcgB8wfpaxDLnnnnu8NteYZZ8g/TepMcAEi5KCA/M3hAXECwl3f9EBBPL4Pz/ttNPc/vvvX1XTziRNurPOOsv1SriAGyx8OEK4UKwQUIydsiFRNERRN5M+EzDpjQGx9/Wemaw5nryWBZqEhqfL7+DZUn6o7M0LBtzU8xQD6R/y16xYBiHQB/BjbeQaMIE/BBfBAATBFqFhfvoAYYviMkxT6Zr6qdvqrZS22jvagdILrb613/Lklw66vtdL871FOw15uEY7PS/b5PJ3D7qZ75lZ9nsKk2I7BCwvZ1soh0xJ+J7rqPur6Pvw3vBtZ96Bi3qBPjMGjA9jgN9+mNjDDz/cvfKVr6yrOITMuH9izKOAKySnIy83SN49lWTh37vie+7iL33WrZafzROPPcF98r2fcDM6pjlEFR1ydbXtQe0CiIFpT53hNty8rhijQ4L3/hV9XoFA0tyTErjLqiI/Xe6XJGhIYppiii0qPrBE2FCMAeIF96WE+T4pRJaXBBr6ABCkh+CDbes5AcgBFCH1AAqNTh20PbtNwpCI7CSxLKwbpBTiGBpQHJqlEhZJe+mZPaxKRspaEovxL/QtoNTYeo921NbgQgwlRNv+nW7gbrMC2SR3XUVloFWE0oI2oFhKUvCYsgrrG2KJhEHnrRzOfQ8Mfw+4H0sK8o7yrIx/jUkLijW5UQGw2kHZ1I6lkSx8BteJEargmstnmuT/3vrWtzqOaoD7RpQg0BiUIMzLPKvGizSSj9/da17zGnfuuef6nWtPPPGEwx80uwJTmBwYgJ85+OCD3b333uvWaFcX/Ed0N3+oAFm0i1uAPPDAA+7973+/u/322x24eMtb3uJ/Pzaa/J5sAwQKELPgNAE8/A98gAnQ4Vng26CX0O4kWkV6eDN4EstLPktPfuN/4mivta/amTLhJ5J4FCxGrR1hWbjX4zua+fVvuWkxtD9My3VLqd/qgOblotJmUEKF9iUP+aRdyx5xWw4fFj4QKyMjVwXs2sMV1lDJrRb4hlcDEEJEhSD+hf7RZnBvB/0DlyHeLG3S2caAskIwvo5nNo9691e6R1mDhUcIBN1sUxxBdm+G0CoXWQhAsG5JIcVAioEUAzsKBpBvHXrood4TRtjmNP5HiI3ka+gQtNzob6jMZ5MomzxNNsDGa+hcEq2zWqBXoQwDuk498Blj4RH+P3tvAmdJVd79n7v07W02dhhmoGdgmGGTHXELgqAEFNBoNMYoRjTGqFGD0bi+0bjGuP3zJxo14hYNEXBBRHxZ3BBB9n0fGPZhma1nern31vv7nqrn3nOr63bf7tl6puvpz+2qOnW2ek7VOc95Vqt/Sx+N3slS0qEvPB90Vrge816CA/DJukrAc6cg51UJEoqyKq3Aq0rW5yEJQPrvvNs/1lwpKTyodfqvli5zZY3LN+65y60RzfAcxUh81+v+ylVWr3Ejoj08/aIS8E3oH/SRAfinXWgOzlFyqKrNbtGFono8eOsP1c/YxwHQe12hf6xSHwHRS+LPwFXxvDQJc7ofetjXMaL9VLcsg7Yk0N/o5ae6qoQD5YelLA1cern27bJyec4x8fVk/xMjTe817qig88RJic8DnE62ynHzazyhxTLdXwm3Pji6KijgnuuXlzl3ctP117j1TrObk+cITvAAfGRshAC0n0LAEsDglFNOsVN/xK0SmutskG6++WbvfqAlQ36xTWAAxjBCLyx58J193nnneT+Xp5566pTGlMUIaxEWJqT9BExfvny5xwXxSLAe+tSnPuXmz5/fgh/eQyZ3NnOUZaK1TXBLxg4vbLGsjSYbvICHvW7DOqeIHJ6R2ZCqJ/Xaps8Y8VyHCzjZeEYWcpgC6Q0k91k4WLj8QqXFYnMCOAJf/MBhuj/cR4CBIMNwQn9G/0OmeRJ+lI7XonqmzFVXFlz9/8hVw2+G3NzT5rhHE2UDNuTUmSYyaIs0jllAW8Y84T5ETzsA1zbWLLwGNgZ23emRBY0f7/CVV17ZKPbDH/7Qa25bW40bUzjxsRrk6qrk9/clr4F+xtve2Kjpf3/2Q3fj7Te5358r4fKKSAxsMfV3wj3UWEkADO6epX1uw03rfPnBm9c0BSCyOCBuR2UPCVtkcYAlRqdAzAoApn01Ffx85H5ZfyS8DCwvSrL2aICEEAh+cO9E0G0sX4i7MRVAEFLZS+/YSglx1qpBo5Y6qAyBQGkHle+X9RAEGoIH4qFIeFMfFhOIo37jCTcQEBBrZP3dwm0H32JlaVMAsl7WY/OO39m/S9Zd364CyiPc4NmwrAkhkmUILrC81Q0B0zV+7WDorqYApG9pqwAqLONdkWlMAMakWlGbqWp5h3xA+J1FGEtohgVLum9hndvTOXMxWnuThamUY17B2iO3+Jgstjd/fsbmfe97nzvjjDN8Y5/73Oc8Uz9cU3C7ANg4+osZ+A83lzD6TQPzvvvuc7/73e/ct771LTcwMOAxwubUIG0BkqYzyAfNFm7YoQ+gS+wIzgFjvof0SLjWWxnWaSvjC07hH/XSr3bAMyJsSD8P70ylIlqk1r4sdfJsXWXlS61rkYKk4xqKzW9ZLoZL0FGJliYWFSVtjEu4wYLeSdYl5iMTgEA7hdqyYf/BG3QpfTacGyMFfIE3fvQtPA/rYAzsF6aHijswXAATgLCJrmhjX+S9COi5krQc0fismYYqhVR/lzbbI7s3NX5JziHHQI6BHAPTHQO408QVeAi5ACTERvtz1iDWcNZQflyz1higNASdAE1BOu7YscymTDtgnbN1nHXNfrbOtSs3ndN5XvhPIc0U9hc+UpqnQ37SoAFqWocjMdlr4FZ1sf5CZwCsuzXhvqR8PRJUOClsiWnl/mK/pe7lercHcaMll2SjrNmiI8oqVxWfyAClMhtDS4PeMH4PApC6rFj75N7TAAsOgKDmBDkv98VusKCBGK8G6LwujydFKU5Ax4yqX9BGJfGoarP6XV3XIoQa2bfESUF9Hjr1FNd30S9c8YEH4yav+I14C1J0fMHzJt+Fp59x8h8flxN96eklve9iDk6+rk5KCMcRMeWyAqA/GO95GtXcqJgviwdcYdnSRtK2chKro2/C3rLxMQ0ptP1DuPjiixuXmISnAQEIYJvK9P38etvBANYeuJDAxdWHP/zhKQk/7GlZ8Ag4y6KGxQexRQwIyE5cEHy1p4HNFxM7i6JNtOk8nV5TD7+eF8Sc/OqPB139fEnOrx1xc74UL7TrDxxpmhWqYvrNpo+Jn4UVCJknPiH5R142rO0WbTbeTO5WT1h2Y85ZSKiXjTvWHfw4t7bQpEj3ib6m3WHVbop9QVbO0qK3mxgNh2nB+rOY4VG8PWpoZDAWoSDD+k664djSwmMY+4NFux0eKWPMDyOWSANv6ecgvVPAB3wo/KAcApD//d//7bSKSeX74he/OCb/Xffd5S69+jIf9Jub3Xv1SmM/IASCEj0HNhngMN69hYnuw3CvrVYgdJjuSeyJoNi4p1Ux6WHUIyDAOiCEMPh22v0VVh8IeMzqAOHNxgLCgq75Fe/miSDoJeJZpJhGE7ah/D4AuqxRKrvLVZtcbfXJZVbfstk675eQSN+u3JUhsNHH3KiuNEfutXSvEyirj+QHECANL09MWYPCxHOx2Crm7spu++DnCGoS4RMus7KAOkYfToRh6m5vKgB9o4yegzgyHsLzRobWkwIWNHKJ1buf5oQ9pYGjmCg55BiYKRgglp0Jp6BLv/vd7zYeHasQU2YgmKkxeBsZZtAJSi8m/LDHhv4K18dQKxO8mZDANsLQAOMB+djcw5yHhmBTzTWMDO7ZvoM6jAZg3be1v2XTPF5DE9xjnNvVZXTcZOk0VhdcXnm6prnUNHpS6tHGXptMg777H7BTf8QNVlF4oSjMBCDEdzvlGvJBdwE2Hv4i+ceYkE4exhPcg3cEKwh6uCYd+tryWnmuM8dE1ipF+RlXECzvV7xbfrqtz1YWK5ACeQKIhT+rgpT8NMfA1sXAE/I3f+211477MyFkuqfMlxdeeKGPc8lxuRT7JpoDqWOq5dLt59dbDgNhHBBrNReAGCYmPrJ358e6m977s+YODAw09vesVcTSG+9bsjWPlo1WsPonu3ZP3PstlwNcZPFs6IHRJhxDgO9qz1yVwEAXXnDgg6FbRqUNL0wY8EqbpbgbRi9YrJCSLD/MMgAlhthSIa6AsYBmS4+JF0KJviBvXcz2rADoKEPg6ooA6GJM+XcAYU74HBFWr8oDwL+qyipEL4S/HtlNVvWpZ/Y3Nvc/tV89/aXO7bu42dJvFRPk8l83rzs88y6pEHwA5gYLAcjmAOhBSPERBCBj+RUuLQChDxL0RFtYyLQpHj1+QzZFTUkdMHENIIxhqAJ8LLiPAWCOH3744f7c/jEh4SILSGvzW578OHMxwGQHwcAiBVNi8eLFXrjCe8PE+u53v9u7XHvNa17TQBKbY947NmdsxGyha2To8ITyTNR+M7dYWohvmOWq31rnoi8OEgpEvy43Oq/m1v1l3e2WTLpUzULNwmLtcgwn7azmmbzZVIYLtOWjPn4scPzoEwsKz8iRa/txnV5saBsCwogJjhP1h7b5ptNajZTj20YwAX4KvdLKkJC6/risBPaKexxxLuAeAhOeC3hGGozm/sInJP+YL+hTFpiJK/fGs/7gPsIbwPDOeZpoIm0ycGVg+RGWI70TV1i4uMFaCWKDMZ4IyJ8FT6162jOkcQUF07x7QK6wcH2k8Q6hS4HAsXaoPaN3d0NdedZ5xj55Rp9RsDNZcZTlBqtT8O6ucH9FzAqVrcudlEFdVgsjy2OmC2m9+zXXAK67ZEVQ7JGWjeJnYIVBXI9NBV6w0i/rkrkyCSWOhhfSSJNV1i1cTwVwXVVSvBZ+QLlWcYOzZHr6ZJNwrMzvcV4gJJdU4wHfSe/+s9y6P8SMm8Fb10po0zr+jEV9WN+uXHJ5AUhPsx0sPwBcXzHm7aww1l3XZAx591fCdxZ0SaBjrrYQIjEurgM6iudAgMWPvlQf0fg3lXWymsrTcgxs8xhgPULp4h3veId/ls985jNe4YJ1PXR/NaAN+EwGLECygLXeAJxBtxgdwNEsZqEhbBNu+Sc6QvdA40ErcZ7FbDcah7rbCS0maifrPkIQ6oTeSgPprPEICtI0WDov1y0ur7IyKI06q7jBStxQ9MgN1tpDn9XIXV436EaHZIUpOsDHAZHGJM9LP8zaBhouy/0ouAMYg8mA0ZqUAffgOsQHafb80GI8A4AFSEG0njL7viJkx2XFEFYuRv9p7a488bgbEc0fJeUoi7uvYl1uMJJ9JWk55BjYWhg499xzvRX4eO1/9rOf9S6/wzwoT33lK18Zo62NFd3HPvaxxh4mLMP5VMul68mvtywGcgHIxuHb+ALGAwnXemomHSVZXNcCrHXQJARKz4JwrTO+DHWwZnbCE8mqc7qk0X+jT9J9CmkTu8czw5eA/+LdTMI3m6V4Gv1iuGONWo33uEN7L3R9993vi817fKV7VBYCfXJJVUShQWu66+l1FQl1h7VmA12yWvDCB38V84ARBoc0CPRCSfQHAhBiTvRqfTcwC5KahB018XS6cX+lZ2OceEbjS1n+2k47ufIjj/jLWXoeb5Uid11YkGBNUsaKYksD9MwrTnfuxxc6d+ddcetX/SF2h3XC8ZPqTYH+S/k3kuADq1+C1Yto0xhtOn4KHfLBzzlR/ZGsikPw8T4k/AIijYGT2zTfL70zPGP0ur/w7sXDMtP5PKZIN2EP0YRjkwNYvA/OL7/8cs/45PzFL37xmEkGQsIIcSayHHIMZGEAM340Mokhg3sKhGkAGy20ED/4wQ82LAyYXNkgmyAk3Jxl1d0ujQ029bPoskhU3jbXVT4rF0zHVtzwQXX31Enr3YMfesb1LWpl/MKIZ6I2RjwTdyfA9zORNikLGUQBdZIXiTibXRgKCCZYZPhxTX38SOeavLaIdNIfW2xsA2tluKYN6iqdEJvijbxPjPvvSyvzX+X+6qcSeIi/Wnphb4vAA+IkJECsPvv+7dqOaIuapi1tmlDV7odHcGKMjhDfRkCFeSdz3k5bZ6JAdrw3BFBmTjvhhBNkxbjAMddNBORNA89+7PNi6yevjS9GPS6McGmUBd37x/Mw93CDZVBbJeGJmOkILrAI6QS8BYLkCVWVSwc/H7pPHPQkTkRldwVflTDCoChXVwg+cIEFlMSA31wAIwV8dEs40bO4z1twwOTfFAG9EYp0L5CGSeI6imfolSCjXZyN8Bl7Q2ucO+XeI+Xmygs2JFzywptUIPTa+lgwEklAguAqC6hv3Y1NE99ZR8zLyubTwuDnCKamAuCYAOuVhcKHLHtyyDGwPWPgTW96UyM2y5133ukuuOAC/7i5AKQ56i94wQuaF8HZ0UcfHVzF2nmWYIx5rln7263/ln+8I7RdyBQxmgtawOgBO45XT6f3WIvHU2SA3oDOmgjoU5csP9jYTwgKhA6DAsDFRLihR6CAxQQxQPgZmFU911mWt6SDO+ixqdLH1AFA64R1QCsbGD0bBkD3Vh+yAgFggHTjL1t1GBDXpCwrqzRUJFTzDID0jfw6x8AWxoC5+4aux0NB1i89T/ziF7/wcTKZr1772tc6XCuiwIfiJwpVZ511VuZcONVyWxgleXMZGCAGiM2BdrvdntLu58cmBlhv47VS+7tkDWzejc/gbcB/NHhMloXwGrIg5D+YcJ41m3a2F4DnA+8mDcYzCtPBAfmBWj+BxGV1Ib5Oda4sKxIYnr+Hq4teAfpk7VGV8qtB98on/WlBQhFzm4U1SFGKGSEw54V0n6cXYOIrHZdLPWub+auJkoPvi4QrpUS53ui4MTSWlD7qEnwAPGO3eIN1uc0CRnbeSXvVbKVAn2Ez/ivQ7ukvc+6A/ZutXHOtiy7+paeZmokTnKFMBH3Ez97rzWAF4i13NB4oqIxxgUVsFdIF9V3Fez1Nz2V4hX77ze8meIjpdXuTf+18cC960Yv8U77nPe9xxP245557Ghp03GDRN4BIJmg2YoBlugAAQABJREFUTELgCAXSaSe1tTL5cWZjAAsALEBgKuNmi7gjBldffbUXgtg17xeLnQkwLH0yRwQgJgRBmAKUj9WE/PE57pH3rHFPvVyxO2ZHXrgQ1stCzSTNN8HCynmnQFlbkDotk85Hu7Rpv6zFMF2m3TX9h8BIEwhcI5Do/Rv5YDxCvhqfkFbf14dc9FNtfjXvV943zxUXxoIasw5jLNqZhWe1H2qRInBJ9yEsY4wPFkB7XvJPBvdhfXbO/GT9tzSIrTe+8Y12mXnEddaXv/zlxkKHxQwWTLZxyiykxE984hMu1Bqi/9S19Nn7S8KumCSKpYGLJqB7gVxhZWj8dy8TQZPQPwRMN2uC2gbF8JAlh7c46NANFsx5hB+RrBQoG8K665rM995U7ImuncWwEZMcywMEEeW5nX8DYRuTPffCEAk/cFXVt88sLxSBcU/6VAFhDsIVA8aAoOgTMa9wIdUlN11ANKLgb3c1tVziRAk/hFvvkkyCEKxBAMYHiw/uAe3if6yXVQlWPkBxx7J35eUvUv+8MCqxvikq9ktLnJZU3k4uC31ydScc5JBjYHvGAIzsd73rXY1HJOYYgJsFg0WLFtnpjDz+2Z/9mfurv/qrlmd/4Qtf6K1lbB3mZsgMDDfC0GhsjqELsAyZjDCETTS/LAEI66ZtmO3Y0smNuICuCJ8nXRU0XJrpZXmYNcdzeWX5wmNJTIrq4uZ71re8+f6RD1cUxAIpCJcmIAgFIO2YQZQF/+Ac2myqQNlw3IxWpj5jWln8j+LwkI9ZEraFC69KypKoJAYKwp4WUD/LT6xsxBJpuZdf5BjYghgwOv6Tn/yk+/rXv575C/enzFFnn3227yGCjr/92791z372s90rXvEKT9+j4HfDDTeMcek81XJbEBV5U+NggHXo0EMPbcmRC0Ba0DHhBXt68Biu6elCxAMJ17zly5e30AWWH36OATwDaAPW801NI1gbW+PIs7RTwjAl2LBfllZLAo3XZsvTSSJQ8PmE++E9mwKmfgWcryUxzbBALSeumbD8gAYBuli7E4a5T9A/6Duj1aDbCoqLEcmLS6E64roSpYl6ueTdcBU0JrjAKuGaS0doyZD/A33Fe2EQBa6vPO2FQEx7/ki4GJGFyNYCnsOdeopzBx/U7ML1N8h11MUd01wROBWegGgzCkC8BQh8ToQgCtzeAoH7q9qe851DCPKiFzazXHmViyzmSTN12p5tcgEIT4pmPi8q5mgnn3yyW7JkiSNWA3DMMce4l7zkJf4cZuC+Mutmc2kuXz70oQ/5e/m/HAPjYYBFjuDoMOXf9ra3udNOO63B8MYn63XXXeeLs9CxKWPCDaX+49Ud3jPhiVmShBtEE4yQP70ZNq0C2/gZYz6se6JzJnY22CEDYaIym/M+z4gQIFyAaI/rHffYyc366h6u8pkdXfTncvV1pqxYvr+rK5+mhSsBhBcGoVDD0rKO4Hsq7q/CRTE8z2qjkzTmMLSzXvayl7mDDz7Yu70i7szOO+88bvHzzjtvzH3eqZ/85Cdj0sMEhHxXXXWV9xHMhonYSm9961tdUTEYLIYDlhbEqECwgDVC+j0pyoUTmvoexNcYvKWpDVOVNQGurBBsTAQ1xQuJZOFBnAmEH1EQyHVk5bAbsrgW6sesZ81tVMei75n/vo8Sgqi/GyOAaFQ82RNxm7BCwTqlskjWIYqdQtwQcEcMkMn0iTJdgcUNFiahUKRd1/oPijVTuI8brDSA23ri7sqEGT7+hzL6cdI9BCJZsPaP0gxJoOdZze/N0uxY2bUpvAmthnhvsNAx11iWPz/mGMgxEGMAGsM21tAXl1xySUusuoGBgRmNKuaQb3/7297SG2YgrlrOP/98LwAI199QYIAAxOgpo824htbCWgGGvW2Ux0MuZSYSgECjpNfH8ers9B7MmHZMBuowpkJYX1G48vRhaeLtl1QdmgJ2lastXdKoqicVB6SkAKIIEYBiEryS9ukjAL1qlrQ+IfhnDCHwOFWgrI0ndYQCEBMEefdXoh+Ko1UvrEm3VX5mlYK8r2pJLiv4eTpGCPUUpY0YKQZDmsHSUnhTXOBywhgOm6K+vI7tAgO42GGO4t22OFETPdgVV1zh9zPsW//0T/+0JTt7CfYXAHNnCFMtF9aRn29dDBAIPYRcABJiY+Jz6AjWcRj77fgprPF8i3Yf3g9CkHBdoiWjNzgnrwlVticBCM8GzgwXXIeQxVvy/CrRC3XRDbjBinSMupv7xmHh1mCu3GANEycigYrcTXnFC9EBZXPhjbLCqlYFBsYC+s4ULigTrVnnuiVEEbXjwVt/QO9IiaSu+GdljRFxQEJaMsnqFYWNJ4VbproCsgO8C33iOdUSvtOI3DXV9l/qooMOcAXxcDr91ZYt866nrL2pHj39ecpJzh12SLOKm25x7ic/k7vuDuku0UJAAVdhwmMEvafjJgXRVrgjE7E4ttq0AIS+HHG4c0v2aebleVKus5o3p9fZxBT4FPr7vOc9z33/+99vaP1YFTCsYfzZJMOG0gQfvBxo1p1++umWPT/mGBgXA0zgMKaZtBG0HX/88Y383/rWt/w5ky2bPjbSTLiT3eCxMaQMC2Zo0k/loQYjBK2f4JIe0CeubfPZbhFKsrc9UJ7ntAm+bcYtdINvFyFI+Kw0zfU8LTA9J2jR/BtZJLxeviH3bkrmyRMKQPCPbZtu7rUDNhhGrLD4hQwUykTrtHDcqQX0yZrHkeE7XCinivt0nzBj/upXv+owRSdIeSeu+sJ+hPW1Sw/zMObHHnusnxMXLlzYuIXgw7t2UgpWIMWKAr0qCLhZhDQy6qT/4IDxfnOTEGnE8pC1gQVID8uF515IQnyNDPdXa69uMt+xOEHQYFCeJ+sn3HQpCDqUzeZ0f2VtdnIkkDc4rOwqv6ILe13vvv3easK771KMCywjiC3SDnzQ9eA5fbB01Tce9B8w2+OAPLgM8zFVggIEpkfIRAyQhuBD1jmMDXmrzzQ1loJibugBxQtaKU0NAc9VWZbtdqUgZpu5IYvdksk8K4HSbLmJUbyYXgWBx7Ua93PIMZBjoIkBrBwRghjA5A9dYC2a4RYghhdo/zPOOMO7e2T9Yj0O11/WPbuGrjKayjbDVg9H1n1oLBSlxrMKgcajrlBYYusr7UOz2J4jrH9TnfM8puiSVSc0i7XPsQJtKNxMBMWCFAiEr1IxmI9FB8CcAIiH0bUydj3hr7UZxgVFAeGCLCwMTHDHdTs3WEZjMQ5TBcYhLG9jS32GH/yFF9Q38oauusI2sQIxQY5PV94uMVdUeZgtZmqJuRLdf//mCcCpfUO0YoVz8nldxP+2+pFDjgHDgFl/sAe179vutTvedNNN/tZxxx2Xycwz17fXXHNNy7c61XLt+pGnb3kMhBb97KHDeXnL92bbaxF6gh9roq3vWU/Bmj8wMNDgUUA7PCxrhRBsvSONuihjtEKYb3s4D5UgwueBZ5P2auHpDdEoNVlcRF2KISpXWKEbrKGFe8axH1TRLK2JtVAxQLFCKonLSiw3i4OxMoaP2yX+WwjQa9B20AsoM9TWrlH8j8D9lWJ2ALi/qksAU8Y9V0JPhvVwzjsR8oUi0VuSivhs3Osmjlgp5ktEotVEgIog6fwX4Vprn8WusMMO6aYnfQ3OCye92LkjJTQwuO125370U+31W+kbux0eI9HCTgokXgkVIYj4Ml4IEmba2HOso4gvkhKApON/1OQSrQEnS5ivOc0D/bro541b0/lkYip8ir0nMPDtt9/uGYYEkfzpT3/qbrzxxkbMBqrl5cTlFS6xLr30Uvf+979/iq3lxWYqBtC+gQDleOKJJzYIUbTnCToNmBssJttwk9wJzmDSm/AkXRYmvgECEAMmOTZ8LCac29HuT/YIcR1uoidbflPnpz/phZM2+J4RcrTbDEBghHiCsTERhJYiWEWATwDG8Mi/r3YjJz/hSn+nhfTlT7vhs55y9dU1j2/6AtAXO/cJW/jf61//+jEt4toMk/eNAZjwCD5g1FfEtBZinA98LtdGIfQpIDmMcQBG+chjMWMEd1hYHUSjYloklgdhufCc+B8+UPeQ/LQn7pi4T7nQmqH3sGQBTApjKeEDn6t9f1QA9OkK4NLiqeBSrHcfCUVkPYN1R5cEOGkXYwhOQosJAptTRzvg+XskYPAgPgpuq0Lw7shkaVOX0MMLR5SnrmuPb523c3+19pqmAKrvWRLCtsEx8T5MqBNasCCYMsEI/SlJkNajZ+vZKxFmtZcDhd3Pz3MMbPcYwFLZNNl/9atfeQs9e+gBbbhzaGKAtR6A9jGBh90NN6uhEknIPLe8HGGWp61CSDPgHNrM0mibNZ8f9MKWoAF4L3jWLKAPPHO5PD7jJixbFt1Sqag+zb8ESTcoiilR3WexXbre5Q82zrGEKEnzDuGBD4Se3AkZbe3cYBlDCMbEVAH82xhQR2gBYgIQb7mBb3BcLASWpC1tqp4e+ZP2vqiTG7jUqMjtVSZQjwQk0YPCReJCIzNfp4mqI3roIQk/Hmr4wPbuJ0JmT6d15fm2WwyYAIS4H0/IEonYUP/+7//ufvCDH7jrr78+87nNE0Y7ixGsAmz/dL8EewZTLWfl8+PWx0AoAAkV2rZ+z7adHrC2Q0/wM15AVu/ZY4cWNk8qOHfISwiVL6mLb25L0AlZfd0SaQhBsvAFPrkXAtcoWeA2CisQ7wZLNAyAAGF49938OSk9WGEGtBjWHtAgQAUrkISeKKFAkAJoDuiNktbbuixWewJ+WiMAumJ/RFiAJMz1djRW+jlqsgIxJZOKaDO3x+6p1id5yfOL7ipsIjdahRNfJHdIRzc7QYD083+M1k8zLesMfK6O+WZR4nJMkqSsnFNLYyzVB+K3uLQVRxD/w+22ayxISlopEGsFF18Gd9/roj9ea1fT9tjKLdvE3UQr7i1vecu4tf7mN7/J/DDHLZTfzDEQYIBJESEIEzH+VK+UqyIAlwz/8i//4qXMLHj2MyZGUEXmKfmpk41c2nUA6eHmPWTss6Cy+bZNH9cbCyxeLEz0iXp5Btuspo/0jV+nYAtj+miEeFY9LDgIQcBB2BbPTXoaX1bHDpKi2yYcgsSC2Nv98AhDJBSSIAAxGP2GLEO+IwGUlCOjpWJ0rIjc6K/Wu5Vvu98t/tEhlq0tU6KRYTOfvO51r3OPPPKIfw95blz+fe1rX/PB0Demadw2YXkwvGKDZ1p37dzlBRww4tfftqZRdaEs7Yj9Z7t1N8TWHwRDr+wem7SOPi23cGtGXdegGC2Kj5EFNQk9iEPh3V8pvwa7kW3ttWgjxNddC0Wk7NJ8z4vdIijlHspbf6hE1w7Ne40KpvmJD3COQKFXwqW6vul1vGxxpxEm4Epr6P71XhiHpUuPYo2sv0OCjQBH4SPiBov8wOCta9zso1o1SmqrY5dkRcVJqT2jeCv6qxMbBEGIxiENjMmGexLiR/RZ76GznUQo6WyxcCwZG2/9Mqe57GMJU++SxkdTYdiXL/Zo/pLwB8EM1ie8J/bsYxvIU3IMbP8YwD/7mxQQnVhMgK1xrHntGFrbP1aynxDaAboE2gdagWsTcCAMMGYE9IO5kYS2mQjYNPODVqFuaI+0YovRW7RrQhDONzd4xoGe2Z4zbI/+enqKDewE0CVBSUk+sAswJthYPrNabqzl2iEJGF5ftp9zt9zqa+lRHJA1Rx7m53gS0LZ8QIzTi++92xWljHLiKae4kG5CaYf+pWk78AheuRfScxN0teU2ZY0WtXHyfdLYe8YF46Y8uLMqJpvrmK3SUk18obwwV4YU5y9K4nYh2CkTCFT0bybI+iXCRcMcKQIoAKoeMjNbu8SITT9Mm0ATNcwb4ZoroEHDe/n5zMOACUAQdvz4xz8eY9HOXhR34OEex+Y9LArbAXtJ9j0rE21q8k21XLoNlFAJut4O7Ls1zxzk47tmDxymtStv6eFcjtUZ8/BkAK39UIA6UVmbs5jfKNsp2Hw12T5aOWJW2b55ojaJT4GLs8suu8ydeeaZk8InYwBMZgysj5RDQWAyZXkPwOlkytCOjftky9naMVE58jG+9n6E6xbth4AQBOG/WT1isctYQQsYbngvwQ1KsuTjudtB+I4Z7dcub5hu5Ujj+Tp9X6yPk3nHaMPeFeaMsC3S6XfYH/IDpNv3Bg64HtG6W9YP8UgBGi75rtYvmO96Hn3Ml5v72BPuiaVDWt8rjbEvyGpyeO+90IBwVeUbJS6H6qsK11VZlhjQD55xeNUzLhIdGAZAH1I+3qUNan+YuUPWJS4RkNgY2Zxo9XHkvbD7JXk9KGpMgZJooWriPornHBkVL6NDgO4a1TuyhngYO+8o+kVx1p4UndAB1Eb1vtZigdCY7BKAlIWDrj9cE9+6515XO1euD095iRuV9e9ou3dR+K1JEaagZ61BHwov9WR+hccU8iXHtJlKCN8xP0cLNwUJq0oSGBaf1jMmrlQpVr7vfmdcoirxPwRDorlQ0vGgeCDlo490XVf/0V9Gl13hhjTnRbvsHN9vso78GE30rceF4v+MKe9LWIb3w/of5p3M+ebfFUzQm/ADnSBrfnuSGOCFsUkvLOonFk1InUL4kjF52AQzUXmbiO3YLj/vAB8fmzJ+tlml3bDtduUtHeY68WVMAIJVEYQGmgC2CJKX9sINoC3aTPohocY1CyNH2zhaW1xb39hwU87qQTjBOXgiD/ftHuXtY6beTsHKs5GkLWub8tZnO1qdjD8/NuY8s+E1/ObCcytnRxMUMebUkwXgkUUnvG9tWZ/DchAl3Cc/5ZisjZFBPp7LyrHAWb08g+HYx6P4fmx9U/rSXDeyTIvIWk1lb17thn6/zg1eL7cIh87x7YCvLDzbO8yzhbgM+5o+t75Yela9di88vuMd73B//dd/7bXEcJvFc3Ra1nDRLn+1v+YFH9EcCYCe0vtWFINlNxF498WMDBbR7gP6GwKQdWK89//JDt4aoL5SmqJPitk+SxqXcxWMTOPCtwo+rL3RJ0fc6LoRt+Hp9W7DY+tdXQHLgKhad+uua1rw9Mj6g1fEFu2K+jAajbpSRQtXIXKFSAtlxutOW1lzVIi/9Hk4n4Sav+l86WsbP3Bqz5fOk3Vt70dhp4IbeWKkJRZHpLThh/RsAAq7uynY2kOxNKFej3FV0zES7VRerCBuChqO1c3IoxKqPiGGDu7BEqg/pe9I9VV26na1kaob7hnWmA6pTR0ziKE118gfaPJZdu8rl3NyZVVDWCUXKGFck5KEW6NF9WWk5ioKSm+uSXweBTIP37HM+QAvav0iXiUIIR4J1lf2/dD1yY5f1vzH2Nj4JOjIDzkGph0GsGbGDWL4/kNfeAbvtOvt1u0QOGHuhEZgjbc5t50FCPMS8b5gAEJ7pOmZ8GmYK1i7KcMawM+AtgDoHaPz7Gh5NseRuZNnC2nDjtupyC1Wf6/rFoO9gLaj6CQhwLuGwBVWSdp+da25QGHBAlcXg6AoRj1MCXxvjyRamRfeeIN7968ul3FFnPdrcgX7hS98oaGsQnk2yaE7UtIA3mnGyxRUwJ/9xhuLuHRMu9k5Y2NgikBFrbtAUe4VjJliY5Q19xc0tpVHH1Xg1XizTVnig5RgHgcW16S3gHAViT732pqduK1QvyJt+D2DJZvMjavnmaDZEUzlMOMxYAIQYp0i7CDGA9/Vbbfd5j1e/OEPf3B///d/7775zW82lOHY8wCdCECMTiP/VMtRNgQEK1dffXWY1HKOm1++xXA+JQPzQjqtpeA4F+FaOU62llvQlCGd33JznIuptEV1Uy1ntPM4XWq5Be1gMBV8TqUM7U11/Kba3lTKZb13hqvwyFiR19Yknq0d7CSNfaMRKIMrLARRBqw/pPPjfeuk31N9N2lzsu/LVMuMVy6rDyF9xPOB2xHRYIVolT+WFBC9R7waYFDr8Q7XXOf53rMlVHhEygxdc+UmSjj0oHW7LAHBsKwwivBwcGMFj0zndVm1YlnSAI0d1h9YHPQEigcjElzB1B9F2UF05Ch8QdUf9j08t/oYT8aQd6IqGqprtYKrG92hfnurFj2fg4+ho48/kuzTrY6sI0IQo7+caK2i+lJsZ5EaVFBDaSVmAwSpzdOaBAY8Z/fv/+ATSxLS9SiGxtDLTvbP3czZPCvIyqaK4KEsek3PF0kIUmdshOOpzmNWDqEKv7rclHbJhRnfhUFlxUN26qqJ+yt4GyHUjjrCFZWvJMFXQZa5FQV5X//qV455Furt5FsL6+Y8LMMYh/1L5+3keqsLQMJO4jLre9/7nteWDtPz86lhgBeESSLUoqcmNifhBmUytdvmaDJl6AMfGJNq+GPStes0441NE/2H8Mua6LLaN7PHQw891N1www2+/He+8x2H6wr7cJjc2YjbpiysJxSS8GHRNosnx7RUFZNnA9o1YpXnsM079dGOTS7kX3vRU27thU/Lz3/dPfXs2W7eGzSZKubAZGAq48fzhM83mfYYB56PYxbwfPb8dp9xTePM7oEvu4dEF8GVAWNt4x0GP4ex0GjjSVw9iGiBIS3hh4cdJUQ7XO/MJevdmttXuerimAHCeI8H1o/x8mTdA5/p7yorX5jGc051DMZrq1qXD025qYpma5PytBbGPuGmT4x2GSN4nO0kpsM8aeSuUp4NYnDcscpV9pFQTFlrj0Sue44EAr3SyhQz3MDaGxWjfvRxCUFWDklToynBGL5lUIRL/D4UFT+itJcIoOQ90Scg21gJ6WQVMbJGLsn65K5rVcrEwBrSkXLWXpDc0elUxg+cNN6ljlqJM23Ad3mv5lRZwkTyvWlQ7ZFg4KlEe1kKLqPd0qSVNYfBiPyeK9VfdkkIMnJnjMe1N61yvcc0Y7T48dhdhMGTo44A9uueXOtG10pb5bENrj7U+u1hlbP+pqalT9dBsXUYjYSB6bju2kPE/aAEXBqPKgKyNXH7xGgZWttkHKJpNC6IWojmSWtHYxrGMOF7ncr4hWU2ZlMxbp/zmzkGNiEGEGDjshXrUoOBgQE7zY8BBtiMQqsgCAkVEaCPoP345qHLmD+gFwDWAgQIzOvQTig+TCRcsnqs6VAAQh+oO01fWt5NfQyFIO02Z2hTRqKB+CHoiPr7XFnPmkWT0r/6zju5kvDBnl1khxZzzeOyJK3ccKPvfu8DD3oByAbRYR/87a8bwg9uQusSW/HLX/5yg+ZqJwAxuot+23xs+wRwCC7tFzJMaIdxo4yBlePanquoscYFFowHi/9BvWiPalWRlmWyhlolOpZEQ3cJN6PCgQf1rVua8QW0SscDfGOvlFADDW0YXuA6DTDSsPhAS7S5nKdztVxHaNXmApAWnMzEC+YttMuZp97whjc4XH4bnHTSSe4UWV4RM2qFtHVZK9785jf72/aNsQdqB8x5gOUNzydbzleU/8sxsB1hgDWI9YfjRMD6guXuQ7g01NrBNxXybqwu8vHb3gHaiLU65EnxzMa3gl4AT6zZzHEEHsdqo4pSRmGl1kmt85qfEG70SPhRVF29j8gaJGXRVpEVwaiEJgg+upVvg1xQEeOirPV4NLCiLEDUqJ2y2u3Svhyoa2yroomq6kNdv6JcYCG4MJrDaLks+sqewwuMxYioiufSlfDqinqWepYLKz0DNIkP4C6agHOILa4tDaGAKArfP99HXGrxzjz2eCNtqiejRx7urVW7f3ulr6Is9589P73IDb38VAZmTLU8d1F4JNg7wdARgBQkhPLxTcbknmQCMdo0HgikWvALjU4cNgGB5lvif4RNCCdDLznB9f33ub6eohRWun/9Wzf8ouPCXNPmfOIZZIpdhRj+4Q9/6M455xz3qLR4+Jj48AxAbkhkw+w0ovlf5LYoh43HABMGE1logotZLURUqIU3UUto4tuECRO3k4WHOhlfNlssQPTDJq7x2rM8EJZM1mjUMJnxa/kgMyqhPYhSCFAEIMAll1zi3vrWt3o3APSB58ZFU+iyikmfTTfaArYIslDSPgxrzkPCk/z8DHbffffGJp0yaPfQD/BEW1bnve+82T36H8utmBu85Bk3eMEz7lmXP8+V55lxWeN2y4n1kUQIZOrtFMwUMkvrb7w6+CZ5Bp6Fb5cxAMdZAEPZcMKYgy/G0t6bsAx4NsY1dZqvTs7BH20yXxiTmnrQ2rAFMJovJnHvoEz1ZLlwv5i4i6quvyahyo0xA3fHA3dxfTvO9n1oxzxhTGHAMla02Qnw/uFLFKBP5rqjk7I2fuE71kk58ARewm84XS7aSdqwD0pAJQ3/aveoG35UY7G4yw3estr1dMebqdqz5ro1v5bFgKB294jrOzhmKHTX9C51zXG9Gq8uuUnifWfMcJtRH665oVmygpKlyAbxJkoSqgDgYe1NIoYSmHP0Do2xgblVlrur3p37Xa/ccZUUULsR+8IKBMfwHQuSxz2lj7ZW8G7yXXcCNn7MAeH3PFFZ3nn6aZrJtXli3D0SB3L1ZXeUoEnByBFCAdGBkdtwu1yNCGkb9F10S7sXlyZA8Vky40wEIKN3DbmdjhchFUCP0zgUKvJINeL6CxCBFbdeFjRKbgFv5TQcE2S4Hpu73w5+3PhueuU31SxAcEXWt2C2L9stl2kW74Og6L2L9G6Imcb7xXvG+2zzb0tj6YvdYiH6qofFDCIGTTLnpbO1uw7fMcvDN2/ft6XlxxwD0xEDuDVBscLokUVy9ZrDWAzwTTOfsAaHczRpzL+mTMPcE9Jj1ARuTVBNPdA8rC1Z8xN5Wc8NbD1nPoH22tLzCm3yfMyr9o7QN9wGRLJcYFMfQiUREIVp4XkE7Qw9CVMBNwwC7wbrhlgA0rP8Qbf6qCPcPfINvTbAg9XxwAMPtOCA+TcLwKHRqun70H+sLfwAxoFxsR/PGT6r0W7kZdyAgiw/iP2BRiY/Vi9rDyGIVFhUv7QyUtAlmqsuJkjNaF6tx11oGGpvMCFoQx/hu1pMHBGycXZoWO2DfEDRJk9jwqp8Br2rBAMtaMxymLkYYI75xje+0RYBxAX58z//c/fd737XXX755Q0BCHQ1/BD2m+3A7oU06lTLpds4/PDD3bnnnptOblzj3hEGMfsUA/aPzOGT2XMyx9iczNxuc7LV2e7IHAKtzbObIKhd3jAdGp39HH0M15owT9Y5faSv7CPa7RWzyjEPsn6xf2QO7BSYF1nv4KPY3NdJWfaPrCfhuExUzvpIPvCfXmPHK8+zgdPJ8gxMiWo8C6esdhk71ulO+siYgUPGiyPlxhs73iXWK1xgAfZecs47RpuMx0S8LdZAvgX2j7amUcdEwPtsayPfcRYNk1WHvZub+h2jL+AtzcthT83ev+X70fpYhobTfFWU0kE5oR2GB/b2AhD6Pffxx91T+y4es6cuifk9tNdC/2hleSWoyjWlzES8NQc0kKclUJDRt9Sj981Y/VUFQPfzhb7Jir6vvl1383QT3yjfDN8CfeS7C3nKIQ4ZI0+DaGxL6v+oxsCel/eh0/mIOnmnK/r2enGBKdw1QPFRCnNkjSohdyAbadxeL1dZuDPt6mR+eM4xonG0b/+/l3o8IATpe/Ah55bu16iv5US0VKT29TI5faSuJv4C3K/JzLXUZ+9YY/6T4CdS0HlXlAtW9acBcnVWMP69+LkV0VModvIdSL2okc2fELdFgd4LP7nQX3bddocr7bOPqy9d4oY03gBjN5k5gveV8QznP775ycyhvuHUv85n7lTB8S75wE444QR3xRVXjJctv7cFMGAblbApXprJLNrhhM1iM5mytMWLmrVAWd+oM/wxMTKxMYlxzsfJQgWhYpNY+Dx2ThnywpCAAL3zzjt9eQi+v/u7v/OTO3nseew57CPi2s795JxUzKJA/wyMCc41E064GNJnJmd+PLNNtKt+tdILP0rS7N7jo/t464VVX3jUEZPhoU/d4/b9t4Ot+syj9YubnFvfMzOnEnneyZaxKsJyPA9EWJZQA8ITHNnGl3KkGZPD6uMIUYVGBmNBfiZhW3TpK/UYIUV+xtTwyDVxP+qvklbCt9e50bdJC2GptOVXSBK+Wu/MMRI+iSFPPeMR0LTtq1JbneLSiBhfUP86LWft2DF8l6yudkfLO1FbpYXC/YNyqbSrpvQNsXuQkgJflwZjrZZZBzcFIEP3ylxyKJJAQ4iUNn9B1jRc0wZ448f5qPBZipRHaxbWIxaMdYPKVxOLh2Kvxll1D1Vj7Q3y9Oza47p3UFDYHn336sN4fQ/ba4eDdDplDMDPePVbPo42fuE7Hd5vd27tWbmyYnQUayKq5B7MoH9gtttwn5gjw3qvhLLSktlu7a2xQK4oIYPhrm/xLPeMAo37YOeyEqk+MuwIut6AtSqv8XPi10SDOq7RGAinaRi8Lq6b9DlHSgClPLUEL0V8nybn3bv3OgLqEgumZxe1k6DOjwtBdgU8F2Dj7y8m+MccgMstwPAyQZHG7bC9RqJODM9hWn6eY2C6YeCAAw5wp512mvvRj37kuwa9kUM2BqAZmHf55jk35kNIG8DwG4/xwVwDHUE+aC1+1GXAWh7Sa0YrsDbYz/JuqSNzKfQH9JJBfe4cF4nRb8AU7YXj6mdb0AbaCwvkR7kodwcuEYAU5IKgDkNANDExNSrSRNx9h3l+eg+26L5acAvj5XExKsAlYwDdFdKtZOSe4a5tf5IbjCn12HjClLD1lSymoMC50Xa4wCI4eylRHsJHd8g4KMuvNTBGCKK2uh951A2J6YJGKYCWYol4H9qo+wCnwve4gHsNMTC8Gy4do4nyt6sM5IpZJ42Udjny9BwDHgOHHHKIF4Dgdofvge8AJRMEIO2EkBS0PRNzpMFUy1l5OzIX0K92wPcPHRbOA1wzf4dp7cpbutF4XDNXd1rW5hDm7U7L0AZzF8C8O5lyvtAUytn+kWcL1yKrr93R+kkZnrFTsPVtMs9mfaSNqYwf5SfTnrXDcbLlJvOOgTvwyPrKOe/MRLhk/WONCuPq0E++SX6shdQ33h7EeE9TfccML+O1QR4D+xZ4Rn6dQifvGM9gglarl7WcdrhHH5kr1oJbhB5z57n6PAkpRIcBwwg2rr3en89Z+aR7TPNbQbyvELDqqMgdJQKNbgkRiM2FJQd0zIgsKGjDu6BSntD9FQHQ/T1ZgZTUh4roHA1Sg17h+egjfKGQvgrb5v3jneeZCgrYXQt4h5P9FuhLUe9PFwoXKFMIJw0QHRZJSdEpFltLepJB3ksbyo+NMu1OjjpcHjpEL/7u9z5H8eprXOHA/TNz4x7Ut0df9J0WJWDiONl3M3zHwJm3clGdkeqLEqVNOhCJX2dQUHyXInSXvFrAdwjnesvj1O8IgeMNN/mk4iW/dA63WQnPAZxOZo6AXk2XoV3SNgZizsfG1JBRFj+HVwTCD5jC4SaRgJFozacR8Pa3v72lXEbVedI2igFeVD5OFhoIO6R/MMI5Z+HhXUgvYkzGTMK86JwjobfNVDs00Ab1YgVicN555/nJnsmQyZOjERSWJzwyKZCPPBCuNkmQh+vQdUuoIcEz0j97r+1IuacuepyDW/APS9wub17g5py8k1t2zhE+7emLZEK4DQDPx7fcbjFmHMPxYayzJkfSQulviE9DA5oWBhAvaej6G2lESgiCf8XCLZJai1nf+wIJv74bC5J4D2YSFLv1jewSa5ZWFLwazfyyAqPbAlFWHIiGJYZ47AThBqqK6TCqYNoEu+YXQm2dGPS6V9MPl0sGa69ujs2sw+c5Hyw8uVmoSDinwNre0kCrC+fbI3QpdgdB3g0sKLrUTXwSbu26F8aar5aHI5YZ/QdIcyOBwVvicbBrYmzUJUSpy2VV5AOQN4UslmdoudwCJsIXgpX3Hdisz/JwxMoDQQdQ3knjkNAKuMLaFoPS+wfJ/+UYmAYY+PjHP+7pDGiSV73qVdOgR9OzC7YOQzOE9BB0hAHaXZ0AdBhMDGgDfpwDpIf0nNGS0JP266T+TZ2HZ04LGawNBNTc8zSvztngwyBwEnQUFuzpCvssdoUD9nf1faUsIxoYa4ciNLJoJ4PafvvaqeuTG6xdRH+9bumyRpqdEH+MdqClDdoxYI15Yvk6PTIGxiCiTCgA4TkLoqeVwVuAWAD0eBPd2gJCkG7yg5MQVLZ7xcOxS4oknc16RADVu++OXVmF+bPO1UdtBOTFo0nLZGWbMA2GEHXlkGNgHAzAoANgJNu3YVbj7b4/8poAJIxVMNVy43Qvv5VjYJvEAGsDdAXrazteRNaDzZ8/3/MvwnvQClbXmDUnzLidnUMPZNEm8GaMToOXU9B1TRYTWF8Sd0zI8pioiVYZkWADKMlqoFtusLJWxIqsyWztJy4IgEIHMc38OXTBOglA1jYt4hCYALjaKqnNSNaf4TiHNGXIb/KFgn/QmDyPj/uB8GIjoSCeJcx/VdpSE7HGCosXs7lvSZ/SxVFHSEkm4ZlIqSVCsJIBnicpi2APxDwTPVJI6OGM7J0niecZSdgQpeta8VCzjr1jq55mQpuzE453MtmIb8pipfDTn3khTZvcWyV5E4zY2H5//etf94lsDn/5y1965vN9993nmIAA4nygBcHGh/sIQwyOPfZYO82P2wEGmKwgBBEUsAEzqX0WY9wel3t2n/KU40gajHOux1usMJNCS3PhwvhD5T07//zz/SSBJJHNMkIQP4lYo8GRexCiHG2TbbdD/5H0wxYL7nNOv+xoE7Uvm6wOLXNk8vVta3spTAjbLTzcs8UKXLTLx9xgEAo7SGO8bAPNQm0bCcvPESZu5ax5rvLTXV357B3czpfs4wb+96AGw9f6EJbZ3s+75EYNpjwCia499C4q4HZph6YAov/gxAWEEIHlkQe9fNWnZHE1qODn+hkg8IARjwBkVPcNCMgNA96D3t/ZEoCEQJDtotxeYV2C8MNcMYV5tpfz7t0l4OtpanHhbqoHa46EeVPGAkfxUdLQf1BzHNbfLuJFQcUNcGNW3yBXZkmw9dr65phYnrV/DARQh85tEUBZHo4IoRDMIJQhsLoBwhsThlhafswxkGOgcwwQLJaYdfwOPPDAzgvOsJzQQNABrMchLQCdYACNBb01GYA2g1GIewmj56w89Bd0Az/AaEm7vyWPPLPRiBHEnzbzZSl09EgJrKR4MoUl+3pBhz8qrSD3AiKW40DbyUY7kmWHX1N2USyQ5Jl4hmj/pY1H6ZYbLDQAP/7s57h/PvoYd9SChe6YZcvcpxSE+XWveIXPF9JR7RiwUxWA+P4khCx0tdFvpHt6WDQ3/cNywwQg4bP4Dib/SAdvaRq/IPdYWIKMAQXbdHKJFd1zD8TjmNsblaB3s6C9akvAU7UXodGaw4zFwPXXX+8+8pGPuI9+9KNtcYDlB4Dwwua7PfaQFqzg1ltv9cf0P0vn/V8UWBZOtVy6/vw6x8D2gAHoCmgKfi18lnEejvUEXiNu0YmJdc4553i3WKxPndYxTvXb3C3mmCw+CekAdBPnNYQQUkyoKdZENRHqcn8YYUACuMGqiiYbA1JcqCSxI0q40UosYokFQvyPohjjNQXbbrUAmeuFAHVZgJSlDIFAwPpJn0J6DiGO0Vfpthlvs6KrY32icd5okCDIC0GwXg0B69sl+4wRjoRZOjrX84weHOwnkuDomWVF+3pYG/NyClgIbwxAg0NLic4KhSm4/HRGd8HbWLCgo1a8m9DTXyb+Q0yHF1RH5Q/XdFR2S2VKjeKmafZuaeQA73//+70rLKv1uOOO86cXXhj7BmPSwVXWr3/9a8+sPvvss93VV19t2fPjdoCB9IQVPhITFJsdJjcEI0xWbNIQLEAw2sRGHdyziZm8MNDbbaAoyy+0Avn+97/vN8rmcokNd7vNHptr21SHeThnw22QtkxgMuadpr/W90bek7SxFaz4t3vck99+xK279Bl3519f59N2TO75i23kH8/KOGQB42Sb13Z5GGMbPzbLoaApxDHjbHVltVXaSa4mjpaAbGGlZZG0BTOrzPacVtlNAghZYXhBiNytde/WtELoXarFW/eA0ccVXFvCDKC6SpZRsjyormsSMNW1MoGUBQJWIDXdNwitP/oPnCMNjZDBj9WJxiFhsG/3VgaiBbqxtpEwzgC8E0vFoLybBFAQDQFUJDgp7xTnIbg5LsVCIIC6xz14T0lHq8+MuA13J/lVLRY47aBr15iQ9eORrPReKCYXXjnkGMgxsHEYYI2ZiRvnyWAtpPGMNqI8NJIxBblu58qAe+OBKaqYAAWagro52jnXWxOggehLddGAq0go0SOrjqLcMojYjS0/UutDuq8+WLoEJ+KkyuOTni/JH8kNUx3hiIAA4z3aYHLvjfsf4L770lPdV99whvvT57/AFcVgAKC5DFAyMa10S+OYlRbeH+/cxgDa2ZSLoIPBv3d/hZsM0dDFJM6HPUdWnTxnj3xRF1s0hvScYqJ0r4zjsI0pJ/da0f3LXbRC2opZzJgxBdokiGkjQt+5e+910b33uQjXWbi9CuvkOocZiwG0i4ntcdlll7nly5dn4uGiiy7y6UccEVv6c3HyySf7tN/97neZcx4KoQBlwrVlquV8Zfm/HAPbGQagvWx9D3kJ4z0maxI8STyCIGj8/e9/7972tre5m266ydc1Xtnt9R40WJo+Yt4BtwC0C4IDfjXFnKjKjaeBxffges4TKzPnM+7hQquEC0pBF1Yg7Gn1K2sNxX1ntEHuOJP75MECpK52a1r/S+L7AdafcE70N/QPXpTdtzQ7km48qKqChuvCFfjhtgqXmwgyWrfnVrT9UXN/YWBAGoYxjhoZRc8V9lsipcON21+PHvIsFxnNKguQqE2g9QhhknDnf9AmWG20o40anRznBCUV6iG+COcGuP1COALsvluMu/hqwv+FXXdx7kXHNfJ1/fE6V77+hsb11j7Z5DsDNORNu+iUU05peb5DDz3UX6eFHEuWLHFf/OIXvRbYu9/97pYy+cW2jwHbBLMZYrJi0mXRQtiBYINr7jFZhczukMlOOvn4AUyEMMfJkwUEjSbgmwWPhqmO4I0NHhs0+6XLmmCE+whLQsB/pG3sIICtL+ShfzwDP8CO/kL/djh+F7fHmXvLF2HVrXjnHW7FX97u1l2/2vUtm+UGPjLWbYGVm85HnjF0ZWF9BRcmrGKcsoQR5Andh5kVCPgNXWKlhUzWhh1Z3KgrXLSz2rP82/sRi4sV6x92n/nKZ92//OBT7vI7f+VK/WLCC7AM4X0zGLw51mL0bq7EbIcZ75J1zru/QjDyjCylFLgMqA1W3eBtsekq17OPblrxcF2aI8IJyw8sUSQYCQUD3N8ewVsiKbh4SERVJHgw118FuSYrZQgc+g8KmFEpN1gIo4DqqvgY4m3ttU3GS+9+sxrthHk4x+UZAejFQXJdibCFdM75XnLIMZBjIMfAlsAA67Gt0SFdFNIOUxWA0P9QScXqN3ogvbnfEs+b1QZ0Cj/rX1aecdN2lCsB0Vu4YSh5/8tx7trS/RrFerECSaAsAUdBfpyL2iAXE3cG4MRoVuistA9wioJLaF8TZlh9nRyNNg6tP4wOJAB6QQIK3xe1nab1s+rHhWNP71ghSEWuH8qrxrHAkHYp1iCRgqdbn7LqH5OG9Yg2+9Gdd7lIwiQYMwZRJMIoUH5yCgC6ya1NrLH8OO0xAM9iACaY4NOf/nQL8493juDnf/zjH/3e501vepPPx7+9ZfX13Oc+139jn//851sEjtdee637+c9/7vO+5jWvaZTZmHItleQXOQa2EwywrrOGsKZxDi9horX+mmuu8d9kiAKUXfkOZ/KeCJog/fy2bkO78cMKpCaLjLryRlJwBaoKij4qPhjQpfWwJEvJ9YmyhU8M/hGjzFuACt/lxL05scC8RYjcX1USXltd41lTnXX4elr7cYHFONvYZvF26DvPYHmCZv0pPELKIcSpE7NjwZ5MxK4gC7uCgnMXNJcXlsgSdx+5HV00EFt4LJSVw57zfXyxCLek6lcLiJbTAgAjsiVZDE3nFOx7THprrnGvIj1zFMb+GMcKJDKaJHEp5uOTTdE6FaFHJCUVL1AJe0isNQNZKU8WCkcc5pzwC8B56P/U51zhKSmYTANIjd7G9yjU3jYXRFbrfvvFxDoS1zT8yZ/8if8IEY5AgE95o5CuOL/eqhhggULYYVLYyXaG94CJjQ0yhCUTMxMiGmwAQhTymN9Uq58FkbwvfvGLvcs10r8n12unn366N89n4WOzl94gkYaQhGMoACEtDH6+G64KAqAtJmL6YotycNufLv3a4W6eBCGPfP8BadyPuF1OmO8WvHMfz6xM591WrnlWhFiMR4hL8AAOAcYefKeBMXrqKWkECBB68J4wjqaFCE5tw54uyzXvBXVThn4YZC2Sdm97P1555ZXuxBNPbGzIzrngW+7vTnqre89hb/eP3v+suW7wpthUcvCWtW7ecbv4RWn0qWEJOOTrs1vxVLoiLwxJu79a+0cx3xN3TcQTgdEfQlnWOOUdJADUKtcVuN4K82yP5wgawMWIrGoMKnv2uJFBXUte1LWrvoV1zXvkwXpm9a/id3/DPYPCt8yBE3dauCKLhuVTfZ0YRXrHDYjRsi4ZO9JmHzXPbo05WjyYssbBBFE+PosEIznkGMgxkGNgS2GA9RgLT47QBUZXIQCxoKTQD9ARU4GQtqB+AHrAGCRTqXNTl4E2TDMZMttAI1F4av6kSCCGf0G4iZ4QE0GKPSXRSqNJMHTvBuuq2Gq+m41q7WhpIkjwLXoVIUi0bq20KSVEEIMBpgL0sgmbUFQLY7HRHwQf0FPgFFzaL6SvMvutROg2cG7jSz5TUPKur7S5bgZAVx87AeENIcjQsPqPe4YEKo88oraEq369M8mY2z1/JC9MF1lvONwOiamQCdCowidWHtoYZGZpJGocIrlQKYBfQSRGTjrwayNvfrJdY4BvmThQb3nLW7w2+Wtf+1oHD4M9yw033ODuuOMO/+2gcW7uqwwhxOS58cYb3S9+8Qt3jwR1Rx11lHcJjkY6vI9XyGXdYYeJaZSCqZZLVZNf5hjYLjDAmsSPNYt1B34CfIR2wntzSZd++AcVrJnyMxV4dvgooUIE8xg0Gzwd1vC1EjCUS6u8IAQ3WF0rV3p04Qar67bb/flOitH1oIQiRRQXEGAEUBgdUZkn3agsX1FeIKYIUBNdMkdjZuDjf2huhWbB+iOSFUhXwNtpR4fAC4JXlOZDWb08X+hlxNIbR7WplyD+KRFGvQGWFnXi0Mr6FOsIgwLPuHiRD4DeYjGhfhSWLnXuumst66SP9aOOdMWbb43L3XGni6ABhds0QBt6QY1oNpdY50TEXYEm0jNPBojNAg00Jv6H4ss1oNP4H40CyckpJ7no6+e4AjgUnnEr6pbG8oB01i153eSubKJWFy9e3JhMwg+K6pfyUghgeqYnI/xk7r///p5pil/lHLYPDHS06ZvgUZn02BybhJfr0OyRyRZLgXBypF3eqec85zl+00cTDz30kLv00ksbAhA2bOHmmTxc80OLLVxIeWeNMU97bCRDYMFgs0i7tgkP79v5bn+x0C3+zsFur/850A18aNk2LfywZ2IBZXxCIgI8gBMAfNnYWRmOlLExM5yvDqTXE1l/hJoLJvSgnbAfYXsz4fyss85qMDjsef//i7/iHlr3iL/sWdjrLTS4qCu+hLlfwtqgJrdXdVl51NfVXI04FLJEwBLE51VMkHXXNwmVtPUH8S+KsgBB8EEMEGPm+8Iz4J8P/C7LFwMscSrCNTE4cItV6m0K6MhD/m7d9yCh0vo7mkHgsLipPixCS8RnCMRtiRSXBcC9Vc/C2BouzMM5LtAQfHhBVGD9UUkCoqfz59c5BnIM5BjYXBiAFmCdNwEI10DaAiRUoJhMX0zRgjJGe0ED8MuiOyZT9ybPK+ZAQe6sCrPFAMB9lVwEFKRpWBhI4oGgkUgsEDHtC6Jf75eG332rte6CM+KmaZNbEFOgrGcDIqXVlA9gA9vzULzOc12WT+gSGplaR7LcYKWVhigTAsxY9nAotUH/kj9NF1t+xs7GL20BgturgphURQkxGvE/sGKRhUrvfctdKaD5rL6Wo54dd1hpuq6A0IJYCiufbMnecsGGfvlyucVa0eLCKtJzkeatPRCUKN+EgBsI07gk8/oN8pfdZIhMWD7PsF1hYGBgwH3zm990z3ve8/z3ccEFF7gf/OAHDhfg8Dpw6Y0yUhq497Wvfc0tW7ZMXtbu9WV+9atf+TnyzDPPdH+vuD1ZMNVyWXXlaTkGtnUMQE8YXcGzcA5fxuiL9PPxvWXBIYccMmZtycq3PacZbRY+o/FvOBaFW6w/qnKDVYMGSWi4oYG9GkV2VCD0HR5+1HsAGs5YF7ukMIAiBvRIJQmIXhd90itFDAMTgGBxUlJ7kVxVGW8nvf5bGTtyv53CLP1NC2WsXEdHPX9BMYULioPSAggaFg3ErkzDGxLgVEXLuUrMAwtvdXSOsCMUEPwhVnJJl41EU3lLVNxhiZ/pAQ9jUhARIzOdfdxrbwEiK13vSivJ6eN/KL6aB8a8w/gf6YZwOxa97BRXlfvXNf/5765+0IHpLFvlupUrswm6wAZk0aJFXrPh5ptvbgQ+p2rSeUlhJKMBseeeMkVKgLRHkQoJCJjOpJRDjgHDABtZGOZor7Hh5ZrFDokvGzXeK7TZODcgGPpjjz3m48wQBB349re/7YlStNTSlgkIPKibDVyoxcbGzjQVqWPXXXfl0AAmV957fvTLJuxGhhlwwnPD0DDtQh6ZBcc2w+CasQoBvKG1YZY1CD9CoWkYKD0sxzntUSfzBue2OM5E3Ie4ybKu4/59I8vdAjffZyUY+urfxNYHMNX7lsySuyUFI1PA83q/4n4U4tgf1aebTPj1ctNU3xAz34lf0bO4lfleVtD1omKOYGUwk6w/QtxjBeJjdySBy30sll0liMAKRLFZastjYZKVwQ3W8AoxUQSDwu8sBTQ3qK0VMRPQWsxBYfDz2UeKedYGiMMClOdpTJKYL8UefSMt8VraFM6TcwzkGMgxsIkxwLoMbcU6zY9z0qCZoNmgvTiGQpFOu0BdBkaDwQyBvuA4XaC+lzbQgeWwtpNtAQWxV77yle6qq67yeQ478EB33r993u3NJlQuGYpDWjeSDW+0bD/nfhsLAfqkrTeUaOmV5Vd7FNoY62nhHIBBAP6hm8A3dG4njAHyo0HJD7za2MEcob5QWSiknakb6w/ccXmXXGqP8ri36r30cle5R3E2NEYbTnup1w71ncz6pzLdqmtEG3SpKDVzKJBq9MADzomhUoAZ007rkQCh0paUXoIrIDDRejolwHUDAifGQeCtQIIxnVKdeaFtFgPwMMwF1goJ1JiL9t1334byV7sHwzsGQhD2OwhBmPdIM6bjpi7Xrr48PcfAtooB1h3WEr/G6IgSJeu/eZIwgbw9HwrWL3/5yx2CSgOUZP/5n//ZLmf0ETyCUwPmItZy+Cv+XHNUUTwcXGHVREdwPipaZJ2Y2rO0jgMLbr3drZeAZLXO00rJXvAhZvrQogEfZLu8dp0bWbumNf6HeHiRhAa13j7XJX4fYDQcYzsRkLedtQfPsVFAeXjW4ik69b0BomMLiwZiOiRwm+kkvKkvkWutFQ+5SHicNBwja1654/Qga5DoBc/zlsBj6sEKZI/d/XgI6fFtWcBGoiFRptEAjimSmSA6DUWQCMUOg42I/2FVNI5yKza0844ukqeXmHpq3NlqJx1iZnL9Y6IBPvGJT7QwRHmB8Z0JGEPaX+gfQcEsDsD8+TGjzu7lxxwDYIDFDkIxnAi5ZsKz+5yTD2AyhImOabLlueuuu/ymEsY8G0AIVtu8sYByzY97BryX3APY+KUZ8ywOTK7c4zdTwcbHcGA4AR+G/zRuQlyGwg+EXeE4p8tlWX+QZ7wy6Tq2x2tzM0LwWV4AAEAASURBVJh+tiVL93NYJQAIQAw23L3OW3tEskIYWSk3WGLeY2VAYPTRp+JvAEJyzTXStkxgztHzGt8YSaV+WTjMkznyjiIEumTxMIMZ7RXFAwEHBsRFIfaKx025dbntWzZbyIvzIgjB5Vg7GLpfgt+n4/vFXgkbD1TZDGCMuxCAaA6sBMHYu3aeoiZKRht5Uo6BHAM5BiaDAdvEQhuETL5Q4BEyzidTt9FmlGH9py1jjhgtOJn6NlvehC7tpP6//Mu/bAg/yH+9LB3+/L1nucIczfs77+SfzwKEh3FAKnKD5V0ZUEjrdgkrEDFZvQVGInyAQWQwkRWI5QuP0APQx9BrWIbwC8fOlF4o42lj0c7e+gPmgARdPoaJ0rruu99Xi4VI74UXua4O/EJXZD1TJnhpGgbFkLjtDhfJytsFrrJasqntgpRsWtxVtGRIXeg5tSl1hbvvcWUFI/Wgvnp3WZYV1xOqN4eZjQH2I1hoHChBZTi/TYQV9jkoe3YiNAnrmmq5sI78PMfAto4B1nrjOxiNASOf7yMLcElHzI9Xv/rV7u1vf7u7+OKLGzzJrPwzLc14Nzw3/Bvjp4DTSGsvygo+GHrgAWXVUYe7EQUuB0paeweuv0lrcNXzc1GcCAELkC4Y9oIuWVMWJUgYGwA9bsvifxgNZ+Mb1pd1Tp+t31n3NypNNBzWuS553kZdvIcDEuxoHWiBiviBWhcKEuhMFgqKV+LkYswDeLzm2uwqEnz6uBohvhWXxVuCZJcamyqarDAiCxCUawxwq2qAMGU7g1aOzCZ6uH/8x3/0H89vfvMbd/TRR3tNB5PG4t8S+MY3vuG+9KUvObS+8YP5gQ98wKfzskMM5JBjoB0GYKaHDHVb8Jiw+YUEKEHQyXvsscc2qsMKhA0cG2cTenCTc9LZzNn7yvEJ+dQzwPrDJmRLo32bcO1o92bi0W96NQ4AuAHS4+IT9S8t0LL08dxfwdyw8efcFm3OaWcmw6c+9akWLQ5w8YZXvt4t3Wc/MeETywDcL+2dmBdo777+VmlHChB61GV5gGssLEKISwEM3TvoqokwxDPfD2oKULhfWSAXZwr2XezXWBADZAYDLq+65+udD15DLGa8YGKXViEEbsJ69236Jh9MxiELfT7+SnJj1qESQKWEKVamNE9aURK4IHjBGgcgMD2/HHIM5BjIMbA1MMC6bGt1SCNtCgEICisG1G0CkE43zFZ2uhyxiMUlThr+KIv6B3BRoM027rDApwdpXNZ3382fFrQB7g3dYMm9hA80KsaEucEK3bcSB2RjwaxJqIdzGw/GHNqMAOhFKRyVNshNg6CofpelWYhQxoA8vT++0LvtsrR2R8Y1a2x9oHLcWd12m9PGsl3xidPR1pQgJbrxJhfde5+0PSXkwIIENxOABD4NkLvKKPBh3kjflk70/RQSlyTbUrfzvuYYyDEwszFgayA8GYQedg1/oJ07pOc+97nuzW9+s3vNa17jdldMJyszszEZP73RToYL46WxjvMjdkdVvzqKGMZr0Xq+8vnPcQQwB3plebrg1jtcPapLCDI2JgvxQ7ySBuu/XGD1SJHCYFQeQWpyH+Vja2kMjbcDLTEZ3g7jb2Wt7k15LOAFRoooLQA9hivTtPANhQ0Co6eFIy2F21w859nNG9ffEAcpb6b4s0jxVRxB0BFeiK4y3qW/iTVHwL9MFW1eQkOLBosGlT8UooQCkKnG/2i2Mu3OAjbNpuvb85///IYfy1ulufTe9763wTR+xzve0WBQv+td7/La9FiFYAECoPmE66IccgyMhwE2umyeTRjBZMcCyCQZWgcwEZL+ohe9qLFpuvbaa33gOgQdJgjBCsQ2cqE2GxtEu2ahTDPmaY++2MZ7MpP0eM+3rd+zxSfcrJrQIv1suMEKARymg3OG96nHxh0Bi50zBjMdXvKSl3jN0TPOOMOddtpp3kfx2Z8923VJ+FGRGyaD0AoEN1iAF4Ao5kdtjWLjJAIP0tdcHWtscD7r8FbmO26WyrPli1WBvnFrQWyLmQ7EQ+nevfleYh1DIPIuWWTYu2o46g+ESQSlz4JRuSJDCOVBBiOzjoi1bcbk1SagtEuMf28FkmQIz8eUyRNyDOQYyDGwBTAATcAPmsDopM0lAAnb2AKPtkmbGI8hU5GwQwExvBssgoBryvdQX7pfow89Zq2glCIuq2R5UZKFBOdAaAGCFYdZQPubG/kvtP4w5RfvAku0djP+hwQjyx8c01JBefp+9FPXJQbKRJBeR8P8EW4cZLXhEF4EltxhnjHnMGOwQJHLiegWuZtAkBII1nx+84Wt+uXovFEFViXbMhQQ7CDE6YRRsi0/aN73HAM5BrYrDLDOG6+BNcF4QDwk5+14DtyHBmGtNVqEtBxiq03DA/g1egRc4v5KUcklBOlvBDInb1VWpaufe4wVczspFsiOUsSo1as+MD3GlA3QWlthfRUUpVxQQalDgAClrnrraicOgN7dGFv6MVmAD2h9n2zZTvIXcDeF4klCg/kyeqew2vCWumEl6n8BGq0/2zIpzBqeFxYNOKfA8R4IwH7dDfF5+r/FJsMS9pFHW+5GCjrv1/eW1NQFdBL1J0oq3PXxP6wuCM0pxv9ItTStLjeLAIQn/OQnP+k+9rGPuT1kLrQPwWASQOJ67rnnNiamUFpFPjSYc8gx0AkGmBRZ5GySYyFj08W1Sa6pBz+PaL0h+Tf41re+5QUbZgFi1h8IREyDjbyh9Qf1WFtWD4svafQlZ8AbVmJXYbZJtbEAP2n8USJ0g8U1wo+sfNwj3YiaEOe0ZYQQ+WYyHHnkke6LX/yi++pXv+rOkCCkIuEH1h9Fuaoqz4kZ5H1L5YcxcdU08pjcwcn9VaRA59Wn5BJutdzAJe6WRp4YdsMPxIwT3DXNPiIQVgnnlT31veHmSdYfpTnSgAiJgRk8CLgBw+0V4K0/wL8sMnxw8gAvvfvIr6ricwBY2Yw8NtZX6NprxZxIoG/ZLC9wsuvwiKCjoLrKarukQPQA/ZhpAelDnOTnOQZyDEwPDLBes05DBxitBL1mDAjoLuiwyQBKK8bAhzbgRzvG3JhMXdMlL/TQy172sjHdedFxx7k92AzvKAUx0b1ObhXKxZgxUJOGofEYKlhXBIz/Lu8Ga7DhBgs6yWgo9l+h69ExjU4ywZSFKAbd5wOga4yK6k8piR/iFSUUq8Rg6ITjvXsNrgvyK977o5+4yoaYKWJ5pnIkPkd0623jM/Zxy7XiIeduutlF99/vIqw92oAXdCRCpGjlk41ckeKbjFeukXGanhSkhQt4RsnjMWNqmnY171aOgRwDOQZaMAANYfQE6z4CfuM9wB+yey2FdGH0AsccmhiAPjCajFTj33As6l5dgcC9GyyUMQIYWrS3GwwUMbAC6ZGLq9HqqAwyVzXoE4rglhP3kn36GfgA6Bq/mqxLyoyhzm1soOmmAqEy9FTKT1SmIL5igbggiXtxnx9hgdxFRbNb8aOHcYX9lkg4kkqfqJHQCkRusKK0YobKFxByoMQBgFNZ2YQQ6ToSbdUWRHf7gOrQQwaiIxt1StBTUEyT7Q02mwCESenDH/6we0AB6mDEhXDqqae63/72t95K5LDDDnNYjLzvfe9z119/vYRMC8Ks+XmOgXExwESNFqFNkLYBDq1DYKizCL74xS9uLIy4GCD4HBprbLrtF27gCNptgbtZUHGnlQbq5cd960M6z0y8Bh+2cIIfW1CzzFLZjFtecJW2sgnxFy5ozDEGjLsRPZaWH2MMeAEFjPF50sBVoG4AZryPQRFncWYFUntm1NVWaUNfjRfTtYH1B3EniPdh0CXXTrhWqiTWDqW5zXuWZyYfwQ+CIcC7HyM+R2CFQzous1rGQcHQQ6grHsvgTc202UfuEN5unMNU6tojHtuGxYfosEoSEL2RMT/JMZBjIMfAVsAAazR0AHSSKSuwZodWIOvNzVCH/QsFJtAZAO0YHdhhNdMu2znnnONOP/30Bk1z8sknu+//z//gMzT2P10WvbPrLt6dlO+8GD3RnvP9Ka6l+h9+pPFMZVkr4HsbYcTmcoNljYUWINB0CGJwf1VkYy1BCPE/ihIeeLdcKlSXlmZ1/6Vu9BWnu0jMFaAgdw7dP/qxq0iwsNGgNiPcONx+R9OFlbf2kBurO+6UgETWHmL6ZzEV0m17ZT2zApEgJAosVQrbqhssVHMToQ7PG0lYFj3aqkGaxkN+nWMgx0COgemEAXgIRlNAYyD4gLbgh4cJuxf22eiEnG8QYiU+D/kxfh1PcMl5TTSID4QuIYWIuZbCaxQPZHQnWUYIilpniQdSrNZkXDDs1gZWk9zv0lraLxdZBghA6uLp1HtiCxDGx8Zwqrw14w9u1jEWDVNYuFC4aBWk1YnhYUHJ7SG1T3f77uMK4kl2DEtlOWJeUhBiKCB6GiLROYVAeSN6/IlW15xox7CuB4oxLXUoXggB0ENawIXur7Lif4RCn5bKtp2LzSYAMRQw8aCRnIbDDz/caylfd911jlghn/70p1tMs9P58+scA+0wwOTGJto2wDDGmTztmvtYbyDAOOKIIxrVfOc732lYgbC5YfMWbuAeD7ShcMuWnoSp3zbznG/WSbbR623nxBZOemzCijAtfJL58+d7IgVhVeiiIczDmFo9zCshUROeh2XyczEU9P6XFZsDZjhHXDQB/c9qaiIMivEeyZ91TdYftWdixkNN7rDCuBSzj2oy37FqqCjWBUz+8395gXvTB9/s3vDXb/DWfTnOmxgo7yymjgQRuMBCAOUDxvfHjB7L1eKO7La1fhzs3uDNBG2NhVGV3btd94Jeu9VyrEj4QRtFWX40hC6zm3FAWjLnFzkGcgzkGNgKGDB6CTrAIBSAmMKJ3ZvomBaAQCPQBmvetkyPoQRywQUXuPtllcDvZz/7madfcbuAZmRBViJsrgvadJd0DdSWLW2gqy+wsJB2j9e4ROvS3GBt6jgg1nCoQASt1hSAxFakxP/oClx0jSZ+pSNpGI6+/FQFWY1pk6IYI90XSAgiJsqmMCpF+7EggUfp/uWucPMtsvZYLgFG0/e49X/CI9qViZZk4anACkRpkYRM2xpEEjhGCIRCkNauZ5aEafl5joEcAzkGpjEGUI40Hg1HE4LQ5SyvEiGPaBo/1lbpGvwsU1qlA0avIWjCRZWYL642W/FAiAUSgtb3Z459vqsnygw9si5ccOvtPscGBddeG6y5dTHje4ldkYAJQIiVUZCVifF0GKeNoeVCvpG1tcmP0LMIQQh6HkC0mywn9tgdJkwzFXpNQpCGUKN5J/MMes8dc1Tz3h+ubo3zkdwpPaHYKsFaXsB9VWj1If5O9PDDrTE+rFaNBXHY2gpAMuJ/1PDsFCghW1Xb0nGzC0C2JWTkfd22McCGKxRKhBtrNpRM6CeddFLjIX/+85+7Bx980Ft/4PqKn7lTYCMXBohMW38wIbPgMrnmC2kDpWNObOE0ARFjYEKMMDMb8r0kZd4Tc8I2EFp/mAsHsjIWtli2KTrjk8uyzoA5XpotBkRiBdK9UJoWidVGfbDmhu4bdHUx2xGCAN71UrI37hnoc5WkHPcqu0nIKOuPL57//7k3vOcMd/H/vdhddNFF7tWvfrUXZpMnh1jwUZIgAvCWGXpXK7u1mpJ6N2LBOJjLMYSyofurWUcG7scC5CLQsjEtIXABRG8RfD2HHAM5BnIMTBcMsE5DL8GgMGZFSKetkib9Y4891oi7NlG/QwFIVt0TlZ/u92Hi8GsAG04FCXU7SMsSKxBpW4JPoL5kHxclG+3uRx+X1UfTjVRZLhJKslhgg4w1iNGulIPuDRV/SJsqhPVA+xWlWUg/wvgf5UA4MxpoFkYL9nSjp77URWz4BUUF5u5WTJBuPRN/Gw3SgsS6xEkjdarAmmwWEhGCgkDosU1agYQMkgAp/tkekRURFiI55BjIMZBjYBvAQFoIwjUA3wHXkrZWkga9YDQI1zm0YsB4N6TaOfgCbzVigMgCpJrhzon0Vc97TqOyHR95zO20Qox3wfr1g259YnFYr9VbAqBXZeVAAPSyBCuR6BwbGzs2KpzCCXXAg9qcUBBevCUIMdpCkPJ0YaE8GyV0jb8FTbPPYufjiIR5250ffFBs/ct9rGbuuGtsTgKe33d/Y81GsSFasaI1cDruOrPWdVxgKf6HKXFMGP9DCueRhFRuyb6usJnxOvZBN13KJheAEGB6Zcr/WLq7+Jx95Stf6S655JJMSVY6f36dY6BTDJjkGiY7k144cbMALpSU9sADD/TV4T/6v//7v/3mj410qL0Wxv7AhNLqsX7YBtI23aG03PLkRzHKE8sYhBQm+LDjZPAD4WJCD+oMCZlNsUBOpi/bYl4sNhB2YLHhY0XI9RJj0mJ9kARDZ5NfVzyQddc3zVNnHx1Yf5TlbknWCKOza+4zX/nsGHQQ+yn8lsZkmGEJ4Bz+DW7HcEeGFU6hq7n0+nE4sGmNs0FWIMDw/esbsViKEjb175/Stknw2L1AmrYa3zKxWPrieglGXwzaSLLmhxwDOQZyDGw1DLBWm8KCbUihpUgDoMkQgNxxxx3uzjvvdFjhhkz1dMdDAQj1UT+0wfZMj/lNM5qGYhTILMQ/axH8CY/RXtJCFBS0hvc/9FADXWb94WNxaKMMvkNL21DZp1FokidmRW3FoJnNAqSUtFkcVkB2aSoCkcZpNHHbZWWigb1d9ZQ/bQhyigqW2vXjC103Y5q8I5Z3ax0LWIEkgo+WWCByQdGJK62t1e/MdtsIQMiLi69MZklmRXlijoEcAzkGti4G/F5KzFnjCUAThEKQ0BIkzUfYuj2ffq3D2zK6DHqKawA+DG6wcFdVUxyQunCchmFZDAzKtaXBnrfd6XoSa4+1a9d4mq5Wq0oAIpdOCYziAkuClSJCFbVnPB5r1/JN9bip6hm3fdEpCEEKeo4W4JkUHL3FTRb0zOJFriDvNBNBQXStO6rpvcZd9YfsInJh6QIFE6/swXUYNwRr1cC7ja8IoRRjYQoPE8X/2DHhBzH2SxTXhP5tg9Dkwmxk5y+77DJ3nIL04e4KwcZ48Lvf/c6dd9557iUveYlwt8Sdf/7542XP7+UYmBQG2HixADLh2eJHBWbFEVqB4GYAYQcbbzThAI7PBMGZdpMZWwgsBtTLkXZsIx/myc9jDLCAGn7syLhMdjEKx9EEIbTAGFi9Oc7Hx0CXGO/l2dLAVWDsrp1iLYVZBzd9Ua6/WxYgQ7HJBy6x6hvicywJehbHmjS0UNkjtv54uv6MGxJDIw0btJiG7uPS92fatXd/lQSf9zE5RPeE1jTgo/+gpgBkSONAQPp1165uoGrWYXNFZIxdrkuzpMWkcXW6VU4sS7wwJAnA3qggP8kxkGMgx8A0wICt/7Zus9HFBSZreQisI4/Kb/Htt9/u7rrrLq9YFQo8yGs0G+fUZwIQY4CQvt2BmA/e1QLB0HFHIQsRYmsAtaX7NR63xQ2WtAFLYkAUZbVQSOKshAKQtYH/6EYFkzxhbBCCAIwFPsCLSitoHAujCoKuPpYfWNGw5aijFdk1duOMJUv1pBMbQVOL2ox3/fRnrlKScCv1jkyyi5sku39GiwWCX3P8ZwNYmKxurtlx4jT+z35nojgrcmHi3WYYY2QaP07etRwDOQZyDIAB489wDj/IlC6hC/A2Ac1htAJ5chiLAXg3oeKv4dArNmh99wKQWbICSQVDt5rWHHm4G9lZNIoAWmDRDTcrHkjsXWK11sm6GPGVxEq1rnGpa1yqChxekmIHY0P70IRputDqn7ZHBBuiZ13KPVgBum2RBB7CXQtI6cMpntuEcNihEFZxNimG4MYzC6In5ZoTAYaB1vkIIUi4hosWjJ5+Os7BfSl0RAhBDMaL/6Hni3DBaoBF8pJ9vdDKkraVY+uOY4q9/q//+i934oknuiuuuMLXQIDz8eDyyy9v3CYQNdYgn/vc5xpp+UmOgY3BgN98aeKEUc5m2zbaTOBs+vbbbz/NQ4t8E2iq/4+CS4Ya61gw2UaO/CHDnUKkMTlTH5PzZJn5G/Ns22JZv2Ami5ktqGmcjvdcECuW33Bu+a1uu86P7TFAwG0sECq7dMfBuDUmxKXAFZaHmuLg3CnmuxbKMPj5HFl/8L4DuFuCeU/g84XzF/rYOv5G8A9B44IFYm7k0MBAGYGEUOjdkCmQfJfGAEGFAVYixPEAotHIDV27ThYgCUGiVXr24RnurzQm3QtFfAgYU7P4YEyLGcISnzH/l2Mgx0COga2IAROAcLR1BRelAwMDbu+99/auKtKbXoKjPyz/xbfeequ755573JPa5FW1mQ4FItB50Ar80uW34uNulqZ9LBC0DOVugWDoJdxhaTmpy7e0uZDq0ia5HCgolMV0wBIEN1gF0b1hHBAEIOb+daodDoVR0GVYm9AO1h+Aj//xwAON6uuLBzRWscVOIzE5qe+/zFVPOL6RXFTckPJFF7su5S8SSHQrA8wD7y5CtFIUxgIhGHrIaNjK/Ry3+XGsP1rKafwirIn03uSQYyDHQI6B6Y4B6ApcRxodAP/AeA/QHbjdnAl0wsaOU8hfMYGR8b6w1qgKx94NFsRHGsQbW0U8kIRp3y1h+t633OFzadV03etiTwckEP+jhjKHmOlFKRcbT402t1Woiw8iBonf99szFEQXYfXh3Zhaoo4FXIEqDtp4UMC11uESghj8vo0ViO5HsqJ2CoTeAIQbrOEhPPWUrD5EDyKUUvxjFFUaEApAUvE/CuJ/SkLlCqKzG6DvqaCYIIXC1qfNGn3q4GSje/uf//mf7swzz2wQzzC/DjpI/srGgXe+853uX//1X93BBx/sc8Fwe+973+s+/vGPj1Nq4279/ve/d1/60pc03vLbOgFcc8017nvf+5775je/6a6++mrFkWmaabUryobswgsvdOCD4/LlyxtM9HZlSJ9KW+PVl9+LMQCjnAXOFjvDS5YVCNZISKQBNtVPMTEksOuuu9qpP7LJZlGgXn4mqW7JlF+0YIAFMxRCcdNvkLVAdgLmIxxihnE1YHytXkvLj+NjoLyDLEDkCou4FMQFAUI3WEO3DbrR5UNN10uKG9J/kBa8BAjCTVl+PTv3urPPPtt/Z3af7+E//uM/WtLs3kw+IpwoJ1YgZQWj91YhO7ZqgvQHbrCGrmmuU33LZnurnTT+/FhKmFLsVt2qEyiIOdSVW3+kUZVf5xjIMTBNMMC6bTRBuH6TBlMeIQh7iIGBAR+8lPQQoOEf0mbulltuaVFcoS5oshnB2PCbUOERKxC5aMX/tLcC0Sa5jkahAKz137ucUw8lbXD5FaV5iVACXJliCXuwTvY5VlfWMRSAeEUVCUB8/A/5lgZKYnqUE1/gXNelhARNV5ZQA8FGGurPOshVxUAxKN1zrytf8ktXliUJY7xVQfgqSMDkQT65G66v5NfcbQJrmi3xbASGb0Cimdu4Tp/gNgMGSi4ESWMmv84xkGNgGmIAugHegQlBsAoxeoP1g/Uvh4kxYDgjp/FfoBsQWETdFR8IHUFIFtSUvur5z8E40sNcWU7u8uDDbkQeV66Wde+PXc09o7sWAL2k/GH8j21+jHYQbUZc21BpA+GBaJ8CLkwDKKA0On+PICXj9KgjVFdC+8iqIzJL1IysXuBhVh66H8k9lheMWF4GRTRMQa6vcFUaJYoqE8b/UNw5SPLqQgltAn6ckyUQLkzT9Lo1Nx2PY6nOSfQSN0EILkxb/p/+6Z/cRz7ykcZH0q4qzN3POuss9w//8A8+/yc+8Qlfxyc/+Un3xje+cZNrD999993uwx/+sPc799rXvrY1qGDQSYQYH/zgB91tt90WpMYfPX08+uijW9Lt4oc//KH7yle+MsZX8XOf+1yHP3yTPFt+jlNtK6wjP2+PASZOFj4marQEmcTZoGG9wXgccsghbo/d9nDHPv5sd/LqE1zlFevd8AFPunWvqrr6zrGmE2XJHwJaBXzgLKa4aNjmJ+jw4TbjOTgH/4wJOGNMWEzR7BwPYKjb90P+cHJlfGzuGa+O/F4TAzDivQssMcwJnF1dNer6FFvimV8+4S0Pqo+NuMHfNN04zDq86XqpJGZ7WUz7iuJ/wMDHauFVr3qVO+CAA9x3vvMd38jrX/96f91sMT8zDCCYqK4ZlRuyshvtkfBuN8VRebIZqLbvAI3DpStFqViJ+Dg7I/g51iM9EkYBuCSz76I0V8RRYFkS15D/zzGQYyDHwPTAAHMV6zp0AL+sGB/QCcRe44d7UhRUCJCOpULWmk9+6ATq43y7B+GwIDcEdblfKjwhdwgKtFkUQ0HIcvUD93el++73KOi59Xa3dv9lrq4NK3gzK5Bav1xayo8z9C10LEAcEPA9VQjHkbEoDIvek2YhAdCL0gzEIqUgug+o76zAoPPk9jFxH+UtWMQkGJWrLHWzAbUjDvd5yom2Y+n2O12vnn34hX/SyLO1TiIpShX22B1tHld4WnFBEjcWkfbFBXx+T2dAkJGMOy7RcDOmlyF2qdau37grQQiSW/e2w1CenmMgx8A0wgC0AEIQlCZY/+DbmKXjVheiTyM8jdcV1nJb2+GjwbMBdxWl14Xbunhi9d13db1PPNlqRZBUOixXl4OiSWaJFgHW33a7e/U9d7iHEutUOGz/JfrkUAXVLibKHKZYvF2Mkd45LDx8PC3RRB6gUaXoU3j4EQe90AAJQOooUBDoPAMKCIgOPtC5G26K70IXveK0jJwxvVe4/wFvrSHNojjPk0/FbrRkce0BYguaWmt7ASUHEqEFTNFBVikFCbkMCvRbYxSJ9+ZI30UWLliLiLcHFCQc8cogCr6+LcBG7RS+8IUveKKZB/3sZz/rEGCYhLCTh2cjhNXH5z//eZ8dN0Qf/ehHOynacR4EDe9///sbH3C7gnzgCGUQfhCX5AMf+ID7zGc+41760pd6LbP3ve997qqrrhpT/Be/+IW3LIG5i3AFV17vfve7vU/jK6+80tfJBi6EqbYV1pGfT4wB3kU/UWvSZuEDeOd2llkax/8z5x/d37jXu4VuvusakQ/CG0Zc74dqru+WWDMgHfuDOpiYYbyzsLIYzIjN9sSonjAH+DZNgv/H3nvAyVWW++PPmZkt6ZUUQsqmh4TQhAgYEGmGJr0JiiAgtot6vTauKOLHa/nrjysoV6QKcpEiRURC71wjIfSQkEYSQgikkL67M+//+31n3tmzZ2dmzzm7Ozu7+zz7OXvq277vO+e871PdO4I48nopIuZ8xvWje5Yf5W7xcXQNKuO+CkIMuknini6ZGJy715QmbYTMBphEkuAyq9++TQyRagTbTg2ExQGY9zaQeo7RPn36dCsIpzCcwhClwggw8DmFHyQKj4i9swrhNQqYauuy7ymekyjcqBmVFXRkr2T/V0F44qHfGOycAi0S3ZMlBkIAoqQIKAKKQAUj4AQg/I63RvzO00XW+PHjhd+a0QgySUUUP3FOwTz5bI+ZFwygcgLe9/THDMt7xsegoCEzYbxkcoo7CTArer+DRXCOktACTELz38OahNYZfjdYbQ2E7rcAsQIQCDusxQmFIKhbChqLjjJwA5HIxS1x1xjkvLoK38XAnDB9wCxphD9xRzVvLJSaZ1uuxdz9su3BPDAUOoHMejAWHNOATI6ccKFsdYlaEBWPnKCJcUxgAWJ9itOFVwkio8SQuRFY05ZIorcUAUVAEeg0BJwQhHwEbhSIUFGC8wWl1hEgZv55mjsm/yYNN1gMiA4fnLJjt1FigGsh2gzXTfV0CQX6kqnPCz94TkdYFy5/W7ZBKSMFKwLXL9yz7G5BwIVCkKDVh4zaFS5MhzVrYmY4znsD02I0a/+mO28twtzDJ0BpumOPjIGiw5KlInA/5shajVDI4iMPc0ID5RNLvnma0DWXnzDnxAQbQhDsSeyjceOyQhaegzzU3xvZiiVL9tFO/98mAcjNN99sGzBlyhT55je/GbsxX/va1+zChhncdtttBTW84mT+4IMPCjWSGeS6NbrvvvuE8Ui4uLrqqqtkzpw5QgsOCj4uuOAC6xqJ7q38xAk/XcCQKDy5+OKLZdasWXLSSSfJ1VdfLWSgL1iwQOh+y09xyvKn1+NwCPAjx8UwX9RkvvOcxMV07Zoqmbx4rOyQnfIt+ZEcI5+VxfuvFM94sstdfe3zA/hjzxE/ok4Awg8A83UfAvdMd9lT0/L888+3zOyZM2fKFVdckdeaaEsbnQDEz6hw1wrl68fYLyxhX3RX7Avh0N7XrMskMOIZPNsF4/YHQ3fl9ZkO10tgypNSA/H7wVY9HD46A4x797zuW0fABp/HnC4JQRIFIrTC8ZM/GDqvF7L+SFRB+wYxWGjpQUGIJeRZNQyutbrLhDHbKv2vCCgC3RABZ6nh5mhhm8i5wxBYO0ycONGuGUaMGGGZ+Iw5xfmC28Lm16WfwzwIPsIgAIE2H1xfGWj5sf2QLMhOuI9y1PvVrOYlz+nqIIHFL11gUTjidxFCxSx/TBWXPuzeLwDphX6iq60E3CvQpIPxP1LLfQKQunEFA5rz+8U5IQU5fkof/AlJz9wjf6nm5Vek+pnnOp0R7324Af6zwThoTDfT5Gym1ZmvdQUd+NxfeZtz7jYhwDHU/qT/8FKE9np8rjW3WaXy0HuKgCKgCJQJAX4X+a3j94UbFSbIR1AKhwD5LW5t6Xgv9hquZ7DtpOY/vvm09uD8owXh2ga4s9yJb/tTecl701MboCzxGiwqk3365vl0ThDS9FQXP+LaHIIBb+gQTMR8bYHlqHWTxfuOxuyWx9tdcnsPlrsydYo7FXnhn03HBY4MlRUQNw9WANm7tPqgJadT0sB94xeIrMQ9R4H4H2CeZpVu/J5xqiHcodtVv5svCHZs/BOXT4XuC4zUcDXlZHdlzszl3HPPzU68wyVt8RRfTl/5ylfsdZpju3xbPBjyAmM40L0WLVJoMn/IIYe0mpJxIEjHHXdc3lrAJTr99NMtE52utOh32NETTzwh6+FjjWbkFJj4iVYGzIt09913+29JnLKaZaAnoREg45wfOi6qnBUIx9uQdVnN9uXjVst8eUW2yXb5wdIrJF2dkZp3UzKsP15KvheSC6jl8mC+3ZUowLv++uttLBT+Fuk+rj0ss1w/EDeHn7MGKYSlm7DwQ+iEVy6tv28KpdVrpRGg9QetEKp2gfskBMyuGYvYHgiQ7qd+CH5uCb+D6lG1sPrAJKgKx2C0K8VDgPil+mWD/xJ/G7AclhuOek2Giz1YdpASfZPWPZm75/bsCwa0t4HPc8/afGpjf85d1rpXBBQBRaDDEeD3233XSylBlKoI5wRUZmFcN2cBwjytEKBUwm50j26wpAaKPfAnbYOhYxHKaWv9tCliMOclJbEe6vX+unyrU7ACSSAAKa0z2A9+N69x44DQrQjj55GsggqFHnBxkcjF/6jaDMsTWhqA6OPbg6uHUnO4aiyqU5in+6nxsE9Kevep+UvVL70scuOf4FpiTf5auQ+shqUTGNC9hCMKGHLuvtylStq7+B+GMTEDggyDdtAaJB/XpFDFad3j2l3ovl5TBBQBRaCCEPALQVitnjRPaGs38FvteDD8vrtj8nGsFQgschsxF7PCEMa84CQkQBlYeGyZfaAUcw45CO6UDBQ5nODD7QPZdP1TChEQBoIKjHlirJCxsBDJWcUaeD4xDKBejD7uswJ57XUbzLzYo7xu43osghCkITtHM4hVZmjpge84XZU6YUjJ+B+cjzHOB91pBfuXczpai/iEX1Yo0gaXqqXa0173YnNMli1bltcKpzZWW2natGn5LBYtWpQ/jnPw8ssv2+DlZFozpsell15aMhsKMVavhkYL6IgjjmjxLCWds2fPttcfffTR/P1XXnnFHh966KH5F0L+Jg4OP/xwe8pA5868PG5Z/nz1ODwC/MjxZc0FMvvRvbj7jehnMxmdGJV3A2A+yEii3pNMysig4dCqy5FLzzyYH/Pprh9PuoB7/PHHXdPze1pFtQcROxIxtQvlIljy4+eEI05YwnRklnTbDyMbWCaiFUcSDPbUoJRlpHOC47c+oCsmMthJllGPAN50e0WXS3S1pBQfgRSDlGPuQyEU3Yz5rUAYo2XwCcOlenpvGXLCCCvo8JfEfmM/sA+4J9GFWTWEU0qKgCKgCHQVBPgd5zwgrgAk2E7OybhxXtFjCBgydoMNhk5rEM6PErgGXOt9woI+Of/bxCVFCxAwvhmPI+gGq7WYbMVw9Vt/cI5nLU2gcZikFQjjf7yzKp80UzcWHjPwDWyF7PjAc/m1Ng4ajzxc6ifUNaVc94HITbeIeeQxMVDK6xSi4INlU+DhXEhByVI2buqU6rRWqIGraVqsWIIwrCBBgOMtXSbw/1zwNi+aHDOl6AN6QxFQBBSBCkKA8wMqsXKOUEoAX0FVrpiqON4NK+R4M9wbusACno1g4qcxF6FApAGxIwpR/W6j5KJhiJsVoNnj6mTiVPCAMX/pEfM4WiNRYABFjzzRrau1pMD8DeTRioLzuwJkY4/xWRIsOLx/zc8el/hvGHMFSvwC4YclKj688454O6AIg3mapVLxP6hsw98N94WIbaIFUH7ChsPxmKv5rUUKpevEa7FXCgwq5MjvR9Zdi7qn6ylHDK7eFqLg44tf/KLccccd8ulPf7rVrBYuXGif4YuRlhuFaEzOF9rSpUvzt106dy9/I3cwCpJQ/phJFBiRXJqoZdnE+i8WAk5w4bcCqTkIgZv6GemztEau7v9z+bycJv9PfgK+pCdb96uXJNzMkPiRdNYfZMQ7pn2sinSBRHR/VYgowAvGsin0XGvXiJ9jeLiPqF/A4dI7Sxu/wIN94dK453QfHwFrBQLGeQpumIgt431Y10ywJBhwSPY9yGDb1bvWwvUVGOzkq+SY7vFL1ZQUWNi4Hfj6ZvsArqsgCHFUM7a39PnUQIu7u+b2tWOyMUKqR6I/mASb7Zum5O5R3SsCioAiULEIUPhBJrd/YR23sm5u4ObbcfPpiuk8aBQKmA50g+XBGobupkj1e+whJrcYTSFQZbVbs2HBnPposyTA5KYbLL8FCAUghYLMt4aL33UW52g2ADosTBLcMOerWr4in4WN/5GrY/5ikYMkLFoYFyTXDLsA33bEYbIdQdCdhYtNOu9FkT/eIIZM+zITrUCsX22UaxBzMk+0eHFxQfIXK+CA1ikg28+wzClGFCgRT1NkTVAsnV5XBBQBRaBSEeCcoxDPoVLrWyn18vNuiKETVKQgtGjIxYRogBVHBnyyBmj+N8ItViH6ypFHyY/6DpDxuMlIEecNGCT//dmzJYl5DOeEJObf7Qm4WSEILGPyRIsa8sJpHQIMrEAhfzNwgNhoeVoAa1jn4ip/seWBYewvhHqgW1JLDH5OJRKn6ECrEEfB+B/W2hh8B9SRZGjdkZ+Y5RJR2AHrFs7HLVFgMnGCeOCtVyLFHmV+pv/y5cvb3DZngcGMKDhoC+2///7CLSw5gcvAEuY6bpGwbl2TKblL548VESyT6chUdulcmqhlBfPl+QMPPJAPIF/oPpnHFE4FY6DQzJ2uxsKSn/FNC5b84G4lA7eQIvOcrsjCkktH3MKWxbxdukJ13IEfOLXUuOeWxt/O70H78Cf1stuq4XKunGGr96YslnvkEfnu1u/Zcy7OiRfzJg5c3DnsaPZPCuJrL5b4x3TML0o6Vxaz5SKVbQhLrv/ClMffHt1KEEM/0QKKruXCENtWqo7uPttEQSr3DlP2Ec85dumTmm6wXFuJvTt29aC1yksvvYRYTWOsy7mwzBTWgRRljLk0TMfjMHjyWZJL+wEWyFHGtOv3KGWxPKYLU8d6aAXUJ3bI9qqdkvEaZcA5w6yHzkYPLi0QOCs1vFoyZqvUY+zj1yJbPsAHtABFGWP+5EzHLUr7HCbMZ9OmTXnrOn++pY455qJourq+4zvML/gvVQbvuXSF6mjSRhrWA3P81W/dIQ019dK4DhqklrJjMzvWmyQbiQEpKG9slWQ6KTt24lm49KTbstRm9Aler668uGPMfaNylSi5c2XxIdYzav8xvT8N3ae4MVSyYL2pCCgC3QIBLqi50OX23HPPyVtvvSW0BGfsvSjfSILBvNyCvFuAE6URmCsJFtG0AjGI55CASyjiYeAWKzN5oiTfWmxl5X3eWCj1+3/M5kw3WLQCoRusaviUdnMrvpf5bYzKIPILQDgHo2VJCnXBRESSmFEk12TjSliBzLhx6F9+r3B7KPxhZ3BAC4oixLFQXVVj45NkGNQT1ADrlsz4cdLnmedFFkGrkURrhtvvFDNjushhh2LRXUY3tbQCGTkiWw8KmqjNibZ7EDTR73dFUU4AgslMkyVIwA1Wvr5og0ArlFYjHuLtKCkCioAi0NURiDq/6Ortba/689vurD05ZyBvzPLIwKdp7IUg5uDZ1SP2cc27q6Uewb29erhKDPD+qKDxxTlHy7fnPipJ8B82zD5YNuDZJJQ4nODD7dur3hWbDwUE5HeDL5QPZl5TnXV/xfkM4t1RQGFdVQYaQRdThpY2760FzvVS9SpcYX3iwMBTLU8NFTOWLc9aZ9jbmH8hJpwVukBRJk+++B8eBVP9YWkMKx+SxzrSFRYFG+SJcw6XIz5j0rAuQb0sUdll0iTxXn8DrrYK849c2nLvYwtA6HeXk2QyLl9/HcC3kebPbzLh8VuDtDHbUMkdM6yUJYu752fAunRhBCAunUvj8itUQXfPpSn0DK+RGbeKwWyKUF1dnWWKBRlLXOQErxXJosVlP/Oxxc0iF+KkYVbtmc5pBjopNl/c1fv3ltU/Xy81L3iyZeVmufHpP8lzMk8yz2fkyPlHyT777GMZ8UzDD6b7aAaxC54XgaHF5bjp4vZfmPIoePjd734nF154YZ6xPGHCBPnFL34RacyEqSP7l/3SuKNREo83SuZNcHQHwCXQ0f0l0zdjtQFcPvwgEn9/G7761a82i69DN12Mt1Pq9xjshLhjjPn46xLMt9h53PLilBWmjl5/mCEMAPNoCPphfRMTgowGL4UxPzQhiaFgYcAtnMG3rrV6tHa/EC6ujwvda+1aHDzjlhenLNa/YDrMCUwt7jWCwQBeiQwGw2odhVZNLc7Yk+wFDH1JjkhhnpGRFKxwiDODqKcGJVr0ScHymrItehSn71xmcdIG07BflBQBRaDnIMB31RlnnCHPPvtsvtEHH3yw/Nd//Vfeejp/o8QB5wc9VgACXGgFQuGH9z5cUmABmoBmfxquDtL77mMFIISuBj6gk3vuKWnEDKH1R5LPQ8nEucFy6w3OjRloPgo5pgjT2ADocP+UgAIFqWb1u+Ll3u0Gbh2SThsQHzWDAKCmLxbWa98XU0LBht8/xgVxcUaYr3W9cdJnsgKQhx4RcGN4WeQ1rEeXLBUDSxFvOtxqlINoBYKYGNToNGBYeBSAgBJQ0Gj2US9HXUqVgXmD0xT1wGDhF5dCmuSKFWKmTS3u3oJxQagtShcXIa13SlVD7ykCioAioAh0LQTIC6OVBhUeyCsiP5N7zr3SfXuJh+8LBR71I0ZmhSCwBqiBmyVagvopA+WEtcfOEYP5XwqM9QQ2qe3V8wQgDpShQyFUgHVFTlHEBhCnUghcU5kxsAh5c2HheQStQP56n82lasErYhgbBHPhVokKznwOShs2Bgj6gXFB8uVzwrUbvvU54pzSQ9+DuZa9wj3mdB7dXmE8mHffbS4EQXswAbVzIZugKiVm0gSRlxa4LCtijxbFpyOPPNImvummm/LM0ji5kfFxzTXX2KSDYGazKwPElJHc5N253SlUtNOI8ms6ueMo6eKWVahOei08Anxxc5FMaTU3JxDpt1t/2XQILELOhq/h2dB2xx/pt7/9rX2ez1HSzfRM1xOIDIh//vOfwt/1X/7yF3nsscekvYWS/GhSoJHanpSt574nmcvhkuGOekn8cafsPGOdND6+LY83nwtiz1g8FHb46c0335Srr77af0mPW0HA6wvhR3/4TkdcikRvcOV9lBwGFyUDs9dTu2TjTfhu62EbEUgMTNrfQBJxWJKI6ZHo1xx/f/bJIXg/1XjoJwgCEUidlBoKrYzsof9RPVYEFAFFoEsgcN111zUTfrDSTz31lDz00EOR6u/md25eFylxd3iYbgnAVKBbAgM3FAkE0yQm1BDMIOA4icyJvm+/nW0t1lzU1kxAiSroBiuKlWM2M4a/cNaL4GNgvpagYAVMj2z8j5XuMWu14Vx0UaPQULOQC+u6cTT9t9/D/MMFDjiHTwXih3hTJotceJ7InjObUpDhct/fxPzlLrEaj013Wj3ietRAq9EgyLr5298lee0N0ufq/xH5v3kl03q0AiEOFMSAMUSygcSBc8UQ60apB9uYc3/lrf9QPMYEodBo6bIWQdHzdcdYMXgGJp/5S3qgCCgCioAi0HMQ8PNi3DHdxJOnwzggFG4YMLxpCWJSCdm526jsd74IROlecJlJ10lw4cn5G7/xPZKAARUMrLUFALCWIZhLWfdRMDgoSJz7AHMS51selT9Cknn/fVhpQGkDMUAslYr/AQUbDxY6jC1HSxHD/nIEhRZbV7rt8hP6v1m8EPBP0+PHiakgBYo2jTTG2bj33nutG5If/ehHJd0x+XEJHl955ZXW/J3XzzvvvDxzOvhcR507badSE393zy/soKugNWvWlHSLEkwXt6xCbT/++OOFAdiL0cUXX2wZx8NgXuaIbkfYBr6wwhLdITnNK7Y57AuKaZiWFi0UIoQlLqboKoxuwvhSDUvUYKO7rWJ15MKGbmzYfubLYwq26AaJZXLsvfzyyzaPFdCImjt3rnzlK1+xGDJNsN3sW0rA/fiGqSvLZV1pRRWWWI5/LEXtPy6GS7ldC9aDbXL4O4uk4DPFzjnGiKtzG1fsObZp6WWvSmZhvaTG4eM5B4GdVySk4e9w0fbDD2XccRMlNaTa5hUcBy6WTjDv1157LVR/xBljHD/OTRCFMlH6j5Zy7Hf+/qMwaaiNya0jx1hjdYNgdKGcWtn05oewWEBsnEF9pc/EftJrUh+pQjB0G2ciCLbv3Ln2owA7CtGtGn9XUax26FKK7tFITOcmYa2V6/qPbtW4hSVaKrCeHM9OEB4mrXv/larjziSEr1saZUfDNqn3dsr2xVusRQffD72gEZOAD3TGB+k9uT80ZxPSayLe25hnMBh9sE/aOsY4njmuwxDxZz+QiH+U/uM7mooA/nhbHANRfhdh6qjPKAKKQGUj8MILLxSs4CuvvCJHH310wXuFLvL9wY3znJ5KNhbIR3Br9CG0+8hMgMY+iVYgiXcfsMe1b7wpm6Zi0YxFaBIWAMktiAOCuUnfQSMtdrTI4bt55cqVdt7Ob15rmPK76heA9KIABGXTvVYCx4w/4siMH49vTO6MWoI+Cb4N7Ml1AuMloh7FKMGFttdcWcBjuqOPEjMdFh8PPiSyISd0IMP+2uvFIGaIzPQJSHyZm53QtKQGIyxV6O7JHvNajlx1zZNPi4HbCVtPd9O3pzarR7cPYGLYWCC2fXiAdcG6qanhvkTlPqQAhIS5qA2GikDmzhLEXsd6zVoSMcDqgP72UrN/GBtWSEKf7xHWZs3y0BNFQBFQBBSBLokA12nOCsStvR1/iTyO7eBxVKXhFglUjzVlzfvrZAe+ib0YXwJr6SAxZkgS8UJc/A+3Dz7XI86xlrYKK7CgxcIaHjiGWmUMGxAd8wjT0DQvIR5cr1urjwfnWni8F/4pZjLcTdE9VQjyVtNdau7BIvE/rGUK+cUuRATzzifKpUUfUghiVmP+5HOHJQzkTndYdAUKMnjOOCuSXNLO3LVJADJnzhyZOnWqDez9m9/8xjJBLrvsskjtufnmm+Vb3/qWTcMf0Ze//OVI6dvjYceIIWOmGLl7fsYz01EA4u4VSssXAsmli1tWobzJjCvFkOOPg1uQsUScg9cK5e+u+ZliUdJyYUSKkobPO9coUdPxeVKpdA4vLtjIZGRZdPFE4QKZ0xdddJH88pe/tPlQMPf5z3++KJPVlRcFS2ZcrF9soUX+ubJc+ihlxinPlVNo/BSpYv4y05TqA/cghUqb7v3Ano740yRZX73RMpk/2v6ubH/8I9ny2EYZdjY+nBjnQRo3blzwkj1nLJAw2MQZY248u4LDlOOedf3HNHHTubzC7KP0eQLulzK7IBbHyEb5aAl+QzvT0mt0b6kZXitVfSGAGgHfV+4jWaRwlkeK0jY+H6WefJ7kyuJxmHHG50iu/6KkyabM/o+azrmiKpWudlgv2QG/mLXDgfE2MJJ6w83V5izzh5CSgVQ7CsLX6qTUYJ9MwWoErslqR2DCEdC4YDmktowxP7bZVhf+78riXaaJ0u/F+jxs2YVrpFcLIeC+c7znlBjI4HS/hUJp/NeCz/GbGZYcU5TCMv94aS29S8eyoowJ906PUkfWhen4W42azv2+46RjmVHSubaxvs6KmMetkes//zhoLQ3vu7ZFTefGmOvD1soaDi2xQsR5ssur0H13jfM2Kly458Ni6vLm82HHmL9NUccL+499EbZ+rn2uH0KlgwDIq4K7SvhnzoChkMDilkz5RjCzk2BmJyDwSMDXc+/l78iWOjC4IaDwwPDOIAaI2TbAKgW49QoF/tyIDZUFKAjhFlREYT397xPLvKCrpI0bJIP3TGoDXGHl3hkZLJzNkEHZfoUmYQbzvwzybIS2aIN1x4T1Ql9oE06AkITWCEhfiNyY5r1G4OoEFPZZLrjPPUe8Z58Xb96LWddb8EMu8Dcur70h3qGHSLoWGo90NQGhh0ehxzq4rCpUUOAa3XiZBx6U9DlnWQFS4Hb2FOtBttHD+qIxN2/dCUUfD5qWElI5xP3WQ/W5rxJhxphHJgows367yUyh6zEyLNA295vAAVxuvCkCSyKzG/yT5+YVvqLEvIOxBEZGpm6cFX5FqSv7j3V1aZwyixvr/nL0WBFQBBQBRaCyEKDgg/Mhzuv5zXfvcM4RqIgCNQypgjJABozzegjZqzDP2Ilvc+3KVS3WHo2YF9RgYzqS29uTHvjPEIehQ6CkABThIhQMZuu20n6LqRwSJMQ8M08/Kx6UWTymueU2MWeeno/XEXy8xTnjf0DZUtA3efLF/7DzFihiQiPG3vYoCOEcIkiY73hwm2UYlsEnBPEY1H35CgZsDabo9PPsiItZDTI97rzzThtwnNrcP/rRj+Rvf/ub/PCHPxS60SmmFcoJ8zPPPCNXXHGFMIixo1//+tcyHhpC5SZnlRFGkOHXxG5NmMEJnVtQuHRxyyo3Jt21PL64Of7IVCcDnv3Dl7iTZJ944oly3333WYsk3vvxj38sf/rTn7orHJ3aLkSXkMw2vEjB0K0ZWSupTdnXUe2Y3rJdPpLMVjDiCwg/WOkzzzzTxiVZvHhxvg189tvf/nb+XA/CIUBGOl1dVSG2BDezAQG1aPWxCwQgOG9N+BGuFH2qEAKJGgij+2bHfaJXUqqH1Ur95ibGTwKusaqGQZu3P9yR9cs+Vw3BVFD4UShvvaYI0CrIWWc5NJwloTsPuyfjKphXmLTOUijMs/5naJkZh+LUkeWUMx3nhnHLc1aBUbAhs9ExHKOk47yeW1QKO8Y++9nPyo033pifJ7McWhFSuYpjtxTdcMMNcvvtt1vGLa1Vf/azn8lnPoOYEBEo7hjj4j9O/8VJw+aETUdGfgIL6AQEHikEQyczm3U103eX3s+9YJHpjWCUG0dDWw9nBm6b0sC7HnNhrteIeZ4Rzvv4zbMvuVHZiwIQzpu50aqbAhL/+CDzohHMjsb1sKpG2VWwpHbUAF/WDRRGSAMEHwjQDsEoF/XbMf/egY3B2622IJ7wdkOsEC6auTgvQUXH9Kz9JDG+TmoefVySEHCQmH+fW/+3RG5NtyisSY8cjm19iZYwAABAAElEQVQEYqogSPwD/7CBRhmQtPG556Vhv481PRw4yixbbrU4DfASBA7nutLDbygNLAFY4Onip2H7PJhDsXQe/IlT4EXrGhuUnvHEVq7CeZaZsT0nqMrnx3sQkKRp0UL3FwHyYKVP4php7bcaSGrXYE6Q68aPX7AVfF7PFQFFQBFQBCoDAfJ+7bce3/igUgT5MLy3Cd+7FBQN0oxJ1sjvPvj4cMlZTeUDR/juGyhg0M0TBSnkxUVRlnLZdLs95mIevtMGcdRo/WEwp/Cg1GItS3NK9a7NHrDOHANr6bv+CleWUF6AMokVgpwFIQjShCLMEYXzLxLnKBBk5Al5eLTawHUP7s2s5WexuTnnhBSC0BKEMUVISGfjmCyGRXLO7Wb2Ruf/z3JU2lCP6dOny/XXX2815SkF/Ne//iV0zURiLI/dd99dpk2bZgf3B4h0/y60bp5//nnr1sVf7He/+135t3/7N/+lsh1TC40/aE7ElkHCVldX16LsV1991V5jexyNHDnSHhYLAu+uk7nu8oxblitT921DgAs29gcZEHxRu8m3y5UvYQo9GJiTdMsttwiDbc+aNcs9ovsSCFAb8+9//7twnH/6058uqRlO1z79DxgsHz23XtZfvloyZySlYeU22XRn1nxy0OxdiqanViIDp15++eX2fULB6aWXXiozZswoUTu9VQwBKwCBu7EPqzbI1pqtMnpYnY0JQldLSh2LQBVwpxssCp0o9EvADZyjmt1qoW2Kd9aIGnspBUFIsk9z9x/uWd0rAkEE+J50ihpkhFIYQZeGwUVLMJ07J1OKmuAkfjudAoe7X2pP5iQZp3RJGWVRw28yN5bFMsMSy+IcNEodmTcZlNRIjuq+zwl2iin6FKs3GZScb0ZxLck6OoYhteycwkaxMtx113+Oae2ut7bn/IjuS2m5HMV9KZnnFCqEHWMcm/yOU2nqrbfekilTpsjXv/51G3OMfcL+5OZnyrPuDzzwgNx66635ZrDMr33tazJ79myZPHly/nqxgzhjjPg7JSn+fqL0H5Vp+PvjbyEKcYyxD0O7L8Vvhnz2rRBs0FVTrw832HIze+0p5l/zLRO/ClYA/ddvkO3Dh0kVfqMGzAl+UarA6Oe4Iu7Eh3UOMraJATfizTHsLNtdm/oCl15wH9UbeVTxGFYojrwpkxCmBJaOpLFjuUCUDWB4cGzWoGz4+cy6oXJumgaCMQIhiKELKR9th8UkhTek3tRcLPaOgDWwfP4cydAS5NnnssyBbLJm/61PaloikdFACxJueG8SE25puHDYedABUvv4kzZd9bz5UoV1L140zfLJn1Bog3ZS2LMFv4eBGON8j5FREcYKhAJO4u7e2/l8WzlobYwxroktnwwS/K4FGqPwsSk7sZGKvVM8MKwYrJ79hRe5fdb+LtHHJH5jiikq2QcC//he4TqL7zES20uK8o2wCfSfIqAIKAKKQKcgwO8F52UUdnDzE9/vg/E9/4gCDriVbKB7ZTwL9rwkMH9I0U0nKA1XnR6+RR54cXz/M51SDgHOSZYvxyQHcyYIieja1OOc5o03McfLCRccWGPHyPbjj5Fe9//dWp9i4ZUTgpwmXhhX+7SExZzfEoRUHqyILaFf8HFvcn/l3GBl7xb+74QgtATJCUE8zBUFdcTEsXCaTrrafNTGrMTpp59uhRxnnXWWOKY/s6Kwg9sjjzxSNOeJEycK3Wcde+yxRZ/p6BucgDOWBuvJ7YILLmhWJCds8+fPt9f222+//D36KP7zn/9sF3BcMDAfPz388MP2dN99982/IOKW5c9Xj9uGABevXMRxYc/+8C/yeH7AAQfIqaeeKnfccYctiAtr+qrWCXpp3KmNee655+Y1Tffaay8bzNRZPxVKPeH/20MWfPJp2XAztAJubnpi6Od3lcH7YdFVghizgO8OxuUgEyr4+yuRVG8FEFi/cb2cfuHp8uiTj9o70/+8ux3/08Y0CXwDSfS0nRCgFUgCQg1+jBtgBWKDm2P+kuwHq49BWascrxqMB8whqjQYfTuh3jOyIZPSLSqchi0XK+5aayi4NO65sOn4PBm+JJbHeoQl9yzLiiIAcd/nKHVknZiODP+o6Vzd4qSLuthzbWN94/Sffxwwj9aITHBS1HQu3yjp9thjD6E1B+NOcE7m8GQ7HVOW9aFAzQlDHn00+51y5XHPxfj9998vVKZqjeKMMYcJ82bfu3q2Vhbvs/+ipmG6WGMMzOot1Loko2Er3FxBhliPLT1zhqQgBCH1eWOh7OBCF+O+ZtNmSQPbDFxVuHHpBC78DVPow40Mdv5OHBEPJwR013on8W5BPinkV72jXpK0OAAx2HkKQo8kXCkw4Cm3DJnqEG7RYsViSebHpIliYHUgUJazkhz4s6arKuO0E5EXMXHvJRsjiw0sRnTdcOAsMdMmi4GfbA9+rk2fXNDO3UZZYYdHHFCHYpQxCWlEbBHz9hLxVq6yweS9f8wVgSss1z/BtAyI3jh0iCQgPE7BCsT+foGfZUaUqi8ycr/1KOOL5bc2xqxLMWBstkHgwPbCTZlhfwA+Cs3YN0WJAjVoo8q4cRg8veHWpB4DKvt0lN86UxAzN854zt85qRiW9qb+UwQUAUVAEagYBPjedu9uCsA5d/NbZPIdPwA8mq1436cRB6x+2HCpwbe8HoIRj5agUGxIc74HBQEqS5BcfhXTyM6sCL+LFF5gPuRBGMLYXCQzHNcYayxAGShuZE47WZJ3/tXOq6DFIgKLV3MGhCCY45QiD3PvPFHIkiMbVw6CLiuEgfttqzjhbpbaI03eHZazBEF70phzVVIQ9BIznlKta3lvJgLM0frjxhtvlCOPPLLkgpeLGgoP/vCHPwiDFnem8MO1xGn833333c2EOFwAMCYEJ/5k6DLmiaOxmNAfeOCBlplO913+BdKLL74oDz74oH3U5e3SufMoZbm0um87Apxo82XNccgXt1sMc08mOjWaroB7Nu5J8+bNs1ZObS+5++ZAy49zz20SfrClCxYskG9+85slGz3g44Nlr2dmS/85WCwOB8NjRm8Z9V+TZMof9tEFUUnk2vfmhRdemBd+MOfXF70hJ59xSjOGR/uWqLn5EaiGFQiJ1iAUcuAVJdWw/qDgoxqWIaRquMKi1ZSSIqAIKALdCQEyezkno0UB52VBZijnZpyP0YKCW7GFsmMedydsIrcFWnqGG5kKu2aDmye8hKT3hhUImBKkqpWrpCoXmDIJK5MEFtcJLpgDxH6hRVUdrOIpqGK8PCqeFLMgq8WHKwmNfg/ClxpqAOYoA5/SiRyTA6YNEEJgbo1zgzgTAtdYDNruyINlikcLETIASLA88MbXwe1j/OWqBwsTc9opsuWi88V8+UvinXyCeHCT5WFBXkr4ka0A/vODPOfIpjpRYzInTMo/4z+AUg41Xj0GM4UwyBIZAZ2kAWmwjoXUIhv/g5YfrEvAssZf/ULHhm4vFr5lBVJWYlLoIb2mCCgCioAi0CMQcAoqbCx5aZy/+eduPO6L+UINvuceGOj1UAYw2O/EvCTTq1YaIUxP4NvM+RyfLTav6xFgFmikdT0FjKAxIB4tMEHeSMyH3FwqmAa4ylmnZ602eA9uL+XPEILACqckYT6YJ3/8D7onGwj3VyS6wYpCmMdbV1p+xQrWO2AoECXL9n42N8Nsn2y5gGHQaG7Uyl60aFHeCoQDewQGP91G7bnnnnnmcvuU3PZcaHpPwc3cuXPlkksusYINTvSp+b8Cfmxp7l4ovsB5550nL7/8stV0f/vtt4UWIvSVSzdftDI46aSTZO+9925WwbhlNctET9qEABd2HJMcs9xoweMW37xOl0qXXXaZ/Md//Ict5/vf/76ccsop4V0RtKl2XS8xY/r4pf+uBc4Kyp0X2g/42GCZ/Jd97O+GTA5qH1ZVQxtQqSwI8D11zz33tCjrTQTCpICawm2ljkUgUZvMuraCJmYCgdBTYxH3ozcCnyM2DiO0JvvCMgQWIUqKgCKgCHQ3BCjgcAtgMtepiMLvEjdadjiNf7ab8zPOqznn8BPTnXzyyf5LPfMYi2WDxaqh9iAXodAWTEHFv55WF5MnSnLhIn5SpO+bb8mGWR+TJNwlpGDh0UABiHN9UAA59g/dFnEbNWqUtcahBcgqCDo4T6CgZF+UmcI1Us1K36J6wngrQxBYiAisU6w/a/iTpmUIzD/EBsqE1Ufe3VVfCEiQRrhwp4skug5jW2CF0SYqxjgIkynddM0+SCTnCkuefFoM8LRMikB6G2j8/XVoK5gG1NaEAIdkYBFjg4hSoFJOyrmZEgq9aMWDetg6RqyDdb0Ba5wEtVLpKkxJEVAEFAFFoEciwLmYX+mEfDXOD+jW0K8QXgtrSIR6lW1wadkAPnA1LEG2Yw7RCMWHBBj8zIebUksErPXH8uWYsGFOxDkIY28hLpcsWdryYVyhtYf5LFz43/aX7NwJLknlf++AAsjJcKEFZZMgUTnCxWXhvMTF/+gDN5ngjYIhZ3kQheY5wayC5x7nbAiCbgOjs5wKow4bcRQecOtKxBgCtOpg3IfHHnssX3UKbCgUGeMzDXI3Kcy49tprbSyChQsXypIl2Qk6F3Cf+9zn5JxzznGPNtvHKatZBnrSZgQo+OBLmpJrSrJ5zmMupPkyZp9fd9111jc1BXr/+Z//Kb/97W/bXG53zKCYb+uwftWdRiE/puwHpfIhQMYGcfe7t3ClO+sod677jkOgagj8r8PNRGowXAZtxMQSQc+T2Gj1wcDnSoqAIqAIdEcE+A0Kfms4J+BG4YdfGML2n3jiibIagRavvvpqq3hBxSpalNNCQQkIQMhgINDwGHx0FKxAli4TawWy7z5WAEKMaha/LYm99pAM5r4pxARJ0gqEQS5DauhxzkzXwD/96U9t/zDP+xF/5YbDj5KhsDBI0UoCxHgd3oSJ9liGYAHP+R2YJHYxT1/VJC68sV5kMFTz3nvWQsGjcKRuXJNLLCjHeNOminlpASNv22Rl/7f/x7JWEGQYcEEPt1pyxqkFq+FhzSAI9m62bhEDAZMHJTpreUErEDIyykl5AcgmW6oNptqW8hGHJQVhFFgrSoqAIqAIKAI9FAHO0VwcJ0LAeRwVxnmN8zZHKShI9M0Y2QaFCesGa+UqWBX0t9988h9UAOKQCuwpGCIvnUoHFG7AlSbnD5xPcF5RiDxY1pqzz7TWH4J5nZ2r3H6nGFq+5pQxXLrkmrXWFao9R/4u/ofHuRotdamgAssedJBLEm2P8UGhirdsebR0ZXg6ZovKULN2LIIM1aeffrrVHLkIc0IL+iNm8E9qOpWKYcBMR0PCRSEIg3BSAEItdl7zm4cFC49bVjAfPY+PgN8KhAIrCj/8DHjev/LKK20wb5by+9//XugqiK4AlJojwOCjdBFHt1d+YvyUMESs+eHkb4Z9oFQ+BIg94zjd6gsqy9Jpubb77hoDpFw9kahFLBBYfaQGwwXWCgQ+p/UHyLrEghBESRFQBBSB7ooA5+mch5H8Qc85V+a8gBuF9E4Y8tWvftXO19euXSsHHXRQPm13xSdKuwwXq2AuMMg13SB41goEDAm4l6Kv6ASEEx6Uf/pCCPLRjOnWAiSF9Uuyf1/JhBSAEPef/OQnzfrqJVj9/ypVLf9v1BibP+tsUGaifzbgtQf3Vx4DesLC1+Pi2glAXOMo5IASmoEVvXXfgOt0icWFuNUixHl6EqwuYJXvMZh3mYluuMzRnxa54easJQUW9eaVV8Wb2XJNYCAESsI1rED71WNcEwp9MJbLbgXCAB8UGKG/beBzHjuBSFvwY75KioAioAgoAj0WAce7CQJAPiiFGoyx6yx4E2DM98N3Yxt4PdvxDUoMgLcPzOtIzEepMAK0vjCcKzEOF91cIaaKdR36+puYYMGiswBxnmXOPgtCkNsFwdo4qRZBfBBzwvHiwXLVURKKRHlySv6Yp8ggWN0691e0AmkDWZddtFqh9UoFkXIaC3QGF1y09iADsDXhhz85XSjRWoSB3UsJP/xp4pblz0OP4yPARTcl2Hz5cs8FOPvE0VFHHSUnnHCCPaW1CBfdSi0RoPDiH//4h5x11lnWFQJ/A1dddZV85StfaflwkSv8zehHsAg4HXyZwr3TTkOwrNzYP/jgg61bLHfewcVr9jkEGAOEFh9VoxH/owpa0QyO3l8nhjpAFAFFoPsjwO8/F850o8D5QFAZwimoUMOQm3PHpPOGlmPD0G3UQGhYUvgARa4Evu1ZK5C98w/3egMxHTCvTYBJkdqw3lqB0B0W41e0RrT+8Auq3PNPvrNc/PE/DNzJclphBR7UJKT1QykLCDBNrEssCkrcVNy5xMLYwKCQ9Lixkh47xsYRceWWa+8xePsBs5qKe/RxWHlsbTr3HSUYzB2WOAbB3qFRl71T7lggdG0GzVtDgRGFFutQJyVFQBFQBBQBRaAdEHB8tGBWnMORL+qfxxl8P/tCqSGJYOhUDqCQhPwj5TUE0Wt+TldYgngatPyw7qjAu2w1uDkFGOfAEoRzKRKVIP56r5g3F2bP8T+Zs9S1F3LxPzwqa9SCF8G4H3RHD+XwNhPm9hkKb9DXlUIqAKmUntB6dAoCfPly8exe4IXM8BjgnvdJTz31lNx2222dUtdKL3Q4XtC0IqA/6BdffDGS8INt838kK72t3a1+ZCTdfvvtsnz5cuvy7cknnyzo8q+7tbvS2pPslZQENq/GQ9BXdX1Vaf2j9VEEFIGOR8AJOvhdolJKoXkZF83OfanOHQr0CS1p4XbCcOHMhTCwTCEAaWbCeMnkNPso+Oiz/B2bOLVhUzYeCBjl1YjzUAU3T0kcFxOGkLFRiPpDkaj6nVX5W97ECdljWn9wQY04I9YdVP6JwgfWWgSCG0GdSXSJ5dWNkwzahK8jAr0jr+m7gwkwAsyTMi9lDzrAYst6yQ4INx56xB4G/1kjCWprggxdYuUES7QCscKIYIKOOM8JZzy6y8jF/+iIYjRPRUARUAQUgZ6HAIUXnIsFFYiJBOduVFbxK6mkIfyowfc7CcUG3i80v+t5KLbSYuDkubASI0dk50XY2zgbJZJaYQbdYWH+ZYlzgHv/JubV16xrLMbzskQtFRf/YwiUZ/pjfsVrbbT+yGae+485nIFQrFKoR7jAqhSwtR6ViYDTNHRCjmAt6+rq5Dvf+Y78+Mc/tre+/e1vy/HHHx98TM8VgS6PABlOnMgodR4CVUOgcbGGrq9qxGPkOCVFQBFQBHooAlw4c/PHAvHHq1LhR/GBQYGDN2CTZKAB6O0GKxD4j6bgKL3PXpJ47EmbsM8bb8rWCXUQdmwSusFqBLOClECMiwRdJ2BjsPI0BFEZBCy17rVwf9asWdbVL90F++m8MeMkseB1e8ng+QS1/iiMoRYi62GDauK7ZqUD/pQFjmmR7VxibduezRNuNNK9aiUJF1zUiBS0i4IeD/Uo5hO7QM5tuuQBQ3MMXGHdfGs2n7cWicHmTZncMt8tsA6h1QXqLXSJteuu0MTMIOD7BrgDA6Ohg8lap0DwYveIP2JCWPd0cJU0+wpFgO9YvlvptsYRr9HSy3/N3Su297+fd8L6yX9eLA2vO1c5DXj3xCnPH3OgVDnunrNgi1JHpmX9SEzn8rAXWvnn6rdjx45ICn+uvCiYuDSsEr1XREnL54PjoJWm2duun6OUxYRMF7WOrj5Rx2Z7jLG41grEJWxa138cK1HGmD9dlLmRSxeljuwDVzfX5xRm8Nhdd/3E67zG3wz7oB7fbBJ/E5zfufTu+WJ7jhWmD/s88/HXhe2MkpZlMX2UNK7uUdO53w8xKThOgJOdS/EbTitaWm9QweXtt22R6Uwa33dXum9PocMZp0jyL3eLxzkI2mT+9qCYaVMlQYEIiK5K07Qwwbl1g0o+EGO4sEzf94DP+t9jnE+GIf6+HbGdUfAkjsE+Z3681hZSAUhb0NO03QIB/oAp/Cj4wsm1kAKQG2+8UVbA9zCDb15xxRXy/e9/v1u0XxuhCCgClYMALUBSg6okNUA/z5XTK1oTRUAR6EwEOD+jsgo3Loi4COMiqtS8rTPrWzFlM7g4fUdTkAHhQxKM93pYTphnXxAPzIgkAqDXIvD4DlhS1HywXqoa05LE4joN7cxMThnCA9MgFRCG1EC4QTentJCeN2+eDIZ7qoumTZfzt+7IN90g4GYCloxW+EGLEaQRWoFEIczPPWomwmrCODdSEIykx40Tj+tfWlNAICKTJ4nH45WrxTRg4d7B5CGWivnYPiL/mp8tCVYgBm65vJy1eLPi6Wcb2JsNG7NCDz5Df9hkYlDLsqOIDIwGcERo/UFmwQc5N1wdVZ7m26URIFOJ20YIyvxEhlXwmv9+qWN/gORSz/nvkenLLSptg7s3blEpTh1ZxmYIlOPQR/w9xqC4fUCmb5y0cdKwWXHSxR1jZKhzi0pxxxjnHFGYt/56beI3NCIxtnAcijvG4tSR9Qv2OednHHdBJjXfL8Se1yn44G/IMf6jtDNYXti0cfqPbXFM/7Dl8LkOGWOwoE3CmtRg3kC7V68qKclaKEvaOlIwmxXOsvxmxHnGCcdKr3sfsMojnHUkfa6wGqCoUs93LmLHNUKQkm5EPogvkinxror7/iv0jWlW1yIn/j7nGiDOuPFnrRwWPxp63GMRaE1STq14LvROPvlkixGPGTNhBBaNSoqAIqAItCcCycH6aW5PPDUvRUAR6D4IOLcJXERzMaVUAgEKMeBuwtAF1ait1tIjCSFSeuYMSc170Sbs8/pCKwBh/I96xAxJYs/N0GUWBBdpbBlqEYL8wpAxYGD8+geXykdgQA1cukyGLHhZah74h33O/pswwe6sOyu4VbCur0JqDDZlkjuitQTa4kGIYDUTuaCHVQWtKMwaaEJuBqOIz9DqBS68TE7TsUU+7XnhkNkii5dkg4zS1dSjj4scM6dFCbS68CgEQewSQUB6uy+DFYgNnIramI1gvJFJGJNh26JBeqFbIuDeq7s4Vyto5YcQOpJRSTc2YYlMVMcwHIDfI+NrhiG+zz9A3BzGgaI7nbDEb8B6CD9pwV7Mk0OhvJxgIEodmQ8Z7mQwD4IAk5iFJTJfydAeAu331ngO/jwpoKFgx98v/vuFjl0deY9KA1H6j20jg3FwRAs1x6AcGNFtDvuOOEapI9vFscL+LuaOkc8EqdxjjHVkmaSh/AaHFHjz98PfEbHk7y8skelOxjT7Lqx2PvPm+OI4i1JHpuN4ZplMFySOIY75IKOa5+vAxGef03V6FK8TccYY6+iEVhwrUcpj//H3w3dLFGL7+A7juywsERe+b1utI/I0nEewTm8vkfSUatn54nypTlUD0xIWGXynnnWaGARD91aualatKsRqq+L90aMRYB3zFP72qdCRm/f5H44zxjgWNuSCoLPf+e4MS67//O8/flOijO9CZYV/cxdKrdcUgR6EwEknnSRHHHGEPPzww3ZyR6uQm266qQchoE1VBBQBRUARUAQUAUWg8xEgMyEKI6nza9w5NbC+o8EEMLD2EAgikus+kPq995Tkiy9ZlwdVq1ZLFeJ9VEFjM4mFMYUK6X7ZGB9JMM+5WTdYsAqhMMTkGJoUhtB1VhXyZvoEmCjJ9xHrAmQg6EjAAsSj0IIMMcbsiLDoLYQU80qPhjUIF/+52BYM0kk3WbRyMIhbYgnPeEPhYmPFO+KEAIXyC3UNi3WpKrxU9oCDmXOkyP/ekc3qldfE7D5NvLpx2XPffwNGigfGp2WFoa5WGNTRViDECH3kgQllYP3hGHG+aumhItAMAb5TyaBy5N6x/mvuXrG9n8lLJlXYtG588p0eNo2/DlHKYjrHmI2ajsw8UtR0fN6lc8f2Qiv/3LNRMHF1ZNbBPm2lOPt81DSuHO6j1NOli1Me00YdK3HHmBvTUctjHR0RF5ePu1Zs7xQ7mCYKnm4+xDRu3BQrw3/dny5sHZnen86fH49ZBwoPKFhx7XHPkMnPMUoBVpT2ubpFSePqyLJ5HCUty4uaxrUxarrQ7yPMzwy+6ULLXsRJM++8I2koYyehHOJvq6tHsz3wNqefInLXPSLLlttbtCbxxoy2cdYSdE3GGCCY/3lFhDduXHEfFkv3u2OBxDRsOj7PNgXTuHHA+3GpzJHj4lZT0ykClYHAlVdemZfGUxAyd+7cyqhYF64FtXCuueYaGzT9e9/7nixdurQLt0arrggoAoqAIqAIKAKKQIUgQMYLFs3eCPiLRgwKLlwT/fpLZsokW0G6Q+hLdwjgziexqK5es0Z6Q7OwBoKRFK0GoJloLT+wwK5ZuUqqsaVw7NG9EgkarnSRVQvLC+ZFMhRCwF2DDb5JwQcYHpg8Z2+25T8Wwxm0w4xEbBG/diI01L1JExEoFJqoWGDTWkSmTrHCCAZQb40Y1wPqmhCcQEsXWpAeXWrtOVPMzD0kjeNmZfky8+rGicCaJk8PzhUD7d2CBEYFsbICHO5zViAFn23rRfQZVHOzgiGURQFIkBgXpPr2O6Xm1tvEvPa6CkiCAOm5IqAIKAKKQGwEyKimsCNomcXr3BwzPXYBPTShx9gfjIHG2GqYt2Qw78lMnAAhRuvWdnY+dMqJYjivIUEZhnM1j/M0WpVAscMqrWTvdtv/KgDptl2rDesIBKZNmyZf//rX81n/8Ic/jOV/Mp9BBx5QmkyBzdFHHy3HHHOMFTJ0YHGxsz7xxBPly1/+svz1r3+1PqX32msvefXVV2PnpwkVAUVAEVAEFAFFQBFQBHIIUABCN1Rc5MLFTQpWDel9987DU/P2UknsBMM8RwbzxySEH9UQglAYUg3hBoUjpAQY/Cm4LakBQ78GgTirYcmQ3LZVale9m0sNGQQW4+JhiQlLDDMIFiBttP7IZ5w7ML1hWQIXDYLgneLcPkA4wqCgLDuvvUiNxhnTRYbR/QgrD8YLhSPEA9qT9tk9IMDYey/xpk3NuqdinnT5kxOc2MDvzBOCpIL0qUMtE8LegyBInny64GPU2rSuKyggcfFMaAVCYUh7E60/kK11f8U6FYqL8shjkoDVTILCkfv/LnLtDWIWvqWCkPbuC81PEVAEFIEejAAtQSgI8Vso8Nh/3oPhid50zEWsZS9TIn6HnWvBfalMhwVqCBd0nMuYzxwnWy6+QMxhn8qWzzkaLXU5n4ro8it6Azo/hQpAOr8PtAZdDIHLLrssH/vjHSwAL7300opswbe+9S255JJLbIDKF154QS6++GKhwKaS6JFHHpEHHnigWZXov5IYKykCioAioAgoAoqAIqAItBEBcv/ppxvWEx4WzAksgBNwm5DZbZTN+L10o8yd9y95ZNVK2YHjZgQf+7TwoMCjN2JeVK99XxK0LgB52Kc+2gzhyFapYpyLHFkBiBV8DIS7p35ZoYO72Y57jzE/6uBqi24bGHCdRMuQunHWPYQVWsC6w8CqowECDrPXnmAS7C4e3HPJyBE2OHkh6w6rJQmGDd1BMHg8VFhFGNOEQp0AeQzCftThTVcRGJ1xSAoSrGtkZ70Y+AiHD5AOswKhdYfUI5ApXWWs+6BFVczKVSJvLGx+nUKZv94ncsPNYiAQU1IEFAFFQBFQBNoDAVp7UAji3B+5fXvk3SPzoJJGH8TtoCtOKm3Q/hbzOqGyBt2CUiGkNeLzIDvfGQThBy1pMafqCRQCnZ4Ag7ZREQiPAIMh/eIXv8gn+NWvfiW/+c1v8ueVcMBAUb/97W9bVOWXv/ylDVjV4kYnXXjrrbcKlrxwYWBhVvApvagIKAKKgCKgCCgCioAi0CoC1OqDywQDqwi6UCADglYgd0haJkm9XLRymVz45GNyxL1/lZVb4PqqEDU2WOuP2mXLpdeSZVKN2BYpMNtr34UlARnuIGMtTSD4gPWHNxgWGO1s/dGiWhTusE3jxmEBjzbilORRADMJbrHQZuszmhYd1gwke9/+pxsJBv/kMxAMeXXjspYgUyaLx6DlwClDdxOwGKFfbBvA3CZs/s/D88ItR8mHHoZwI+1Om/Z0TbVypRV8CAO1kzrCCgR9YjZttDFABPFZ/GT9cT/8aP4SXYoJhTiOIOCSO+4Sc/OtYhBHRUkRUAQUAUVAEWgrAvwOMzA4LULU/VVb0UR6WrxCsJSh0IJKHe47DpdYHuKR2blNiGJopesNwHyJ8yEVgIRATB9RBHooAmeffbYwKLojWlvccMMN7rTT9+9jYRUMOsVK7YC23gYutiqEpk+Ha4ICNGMGXBIoKQKKgCKgCCgCioAioAi0CwLesGGIBQJtQcTQSEBzcCMsQL4ojbLTl/sKWOH+8J//B4OK0jpyXv1OScG6oBfcYPXyWzzQUoJWGHC1JdAq9MrlTgECHQ9WLd6YMeLBRZYlMAcY98RQONIHAgxYczAWCoUbFFp4cGtLaxAPz1ghBwN/Mk2QYC1irU0o3IHrrIJEK5BatBvkwUVY9bwXCz5moKAk2AziqNg4He0dC4TWOciTgeHpassYHPtpwcsiFHKADILI7zz2GJGLLxKZfRD6zedDHP0qf75dDDceKykCioAioAgoAm1EoBpzD3V/1UYQkdxauDLuGYlWquPHZ+ddVPTAOd162jlRUPEjmyL/nzHirPsrzn9yViH5m930oPTstps2WpulCLQVAUqxr732WvnkJz9ps6JG1QUXXGDjWLQ17/ZIPx4vwWFY6Aaprq4u774reK8zzonfKaec0qzoQdAWvPzyy5td0xNFQBFQBBQBRUARUAQUgTYgAMGEx7gYwyCcAFN//rr3ZVuB7J59d7XUQojA4KWpJAQLrSygaxErxJE3GVYXDCZuLUHgV7rcROHLbgjCPgpCDTD4LaEtabr74jW6AqN7q9aCo9OShMwAxxBgeqajMIR5BMjGHTns0PzVqhdfEnl/Xf7cf2DegRVIY1oMYnBYak8rEOv+CnFGtu+Aqy24tfKRwTV58pn8lcaPz7JuNGwQ1E8cCEHIhSK85seGViC0BqFVyNq1+bR6oAgoAoqAIqAIKAKdiIB1hQXBBYjzNI/usGgNQmUMzts4b0HAcw9Cp4JEpQcKQCD8CBM/pGAeXfBiogvWWausCFQEAlVYIPzxj3+UAw/EogFEi4szzzxTHn20ybS8sypK1wbXX3+9NTN0daDZ4XXXXdfqQtY9X6797bffLjfddJN89rOfle9+97s2APrUqVPLVbyWowgoAoqAIqAIKAKKQM9AgMKJ4RSAjJRhRQJm4glJwc1VAvtqLKR7IXA43VZQGBKkFCxGGAeEZKzwAQtu5g8BiA0mHkxQrnMu6MeNE4/CnmL+sBHw08bwoHsrusEC88ADw8CrQ7qJE0WwN6N3y1q0kLkwZjTcTMC6BAHYPTIeAuTN3MOm4WWP7q7uuU8Y/LwFIRC6WQOrCrqqoqVGe1qBMM+NCHy+eQvijUDg4aenIfxw9UH/pPdEfX3EAPHeoQdDEHKByMf2aW4N8/ZSketvlhQCptPCRUkRUAQUAUVAEVAEOheBDIUeVGzJxUGz33FY4tpA6RSC0AoXLrGspUewqlA6toIPKovQHWgPoZYz2R7ScG2mItAeCPTGy4JBvA855BB55ZVXZOfOnXLCCSdYIcj+++/fHkXEzuOYY46RRYsWyW233WZ9PVM4syvN/CuMaAZ5zjnnyBFHHIF3dD8bJKvCqqjVUQQUAUVAEVAEFAFFoOsjABdPdmG8YZPs87GPycH/GCNPIcC5n76RNtLnwbmSgQVIw6SJ0jBlkrUaSUK5ptpUI353GgYMDZIB47736jVNSelOigtquL/ivqjgoSlFxx9RyAPBjKEAA3FJuMi3QT99MUHAIihKBnNUCkXkPVhrIIC5jQ2ybJmYCePFW7gIAo6ADc2njxTzxxvEa2gQWQ+Xs3f+VcyZp2XdVfhK8dbCOoRMi/dgVUEGBa1AeN4GMgysvmOneB9tEoP4LH6ygdfnL2i6dPinsgIO03TJHVlrliMOEzML65hnnxN5+VVIt7IPJha9Lb0WL5HGPfcUueA8l0T3ioAioAgoAoqAIlBuBCjksPOuoVkrzW1QuuA1KnQwLtrq1WKoC8H52QAobuQsUG01qahC16BFlGHK3ZRylacWIOVCWsvptggMxEtj7ty5MpHaYqAtW7bInDlz5PXXX+/0No+BL+Tzzz9fvvCFL1Sk8KPTAdIKKAKKgCKgCCgCioAi0JMQ4IIXVhpk7N979rly4Z57y9jaXjIjVSVXSUq+jo2UQDyJmldfk75g4ve97Q6pfull8bC4TlWl4B6rF2Ju9pI+zo0TnvcmQeuQQobcotpmUgn/IMQwAwfYAJ+WuU93EGQQhCUKjeBWy8bIYIyQsWOzPrfRXqlCXj7yUE76uKOtwMVepnuw+x6A/KC5pIGxOWyQcViDMFaHjdtBy422EK0/0Gdm6zbEGIFAxU9zYZ3u6gChFmOftEZknnhzjhK56HyRGbs3PQ48G+gyS0kRUAQUAUVAEVAEOh8BKHXYeQrinNmA5qwRLVatNQjcdnLOQyULBkjvC7dZsO41PK/FHKaARWvnN6jjaqAWIB2HrebcgxAYPny4PPzww/KJT3wCgtbVsh7m4UceeaQ888wzUoe4G0qKgCKgCCgCioAioAgoAopApyPAhTCDlK/fKP0n1MnVc46WTQcehPjfSamCJXPjGwsl8fqbkmDA7hwlwVDv9fz/Se0L/5RGCE4apk6WRsTUqHYBtZFnYsoUG3TcxtmAtUi3opwQxKxE/A6QVwf3WEuXWqGPvAVLELjBdWQw79956CFS+9gT2Uu4L488JgKrimYEhSmBpYZJwsqEQqltsCZxQU2bPRjyBAIQb9NHYj6Eiyq64MqRWfhWVuuT5xTgHHaouxVqb615jjtGzAGzJPPEU5KGxUqG8VSUFAFFQBFQBBQBRaBiELDuORmvbN06MZgPZK1BhouH77ZZ/a6tp0FckDTu2+DntECFUkNPop7V2p7Us9rWsiMwbtw4awkyJGfC/u6771q3Tu/RbF5JEVAEFAFFQBFQBBQBRUARqAQEGCNjGKJ9IK5FAgtgz8stCXGcnrWfNJz3Oak/41RJz5yRje2Rq7MHK4Kqlauk98OPSb+b/yw8twSGuId4GbQAsQzzSmhje9eBQpDRiANCf9mwIvFoCcL4IePHZ5kMvvIap0PL8qADmq78a76Y/5vXdJ47MrQQgWstef99K7RIMOg41g8C4ZOBMCo0sR8gQDGbYEXic39l6Irr0SeaskHfeoPgFiwGMfh74/HHSP0hs2Ok1iSKgCKgCCgCioAi0OEIUKAB5WzOyex8hQXS/efECSK00uV9Cklg+dHT3F8Rim6mnsMmKTkEGJSbMSnWroV/WR/RRdM2ahmFpIxPi+hDmGl71BwLQc7cexMm4x8xyF9Icuk2QNssbFnM2qWLUkd/uvex+IhTnh9fCj9uueUWOfnkky3GS5YskUMPPVTuueceuNjLLjgcnv50paDZCo2uu+66C4LcdfKNb3wDMRO3IoZhgaCKRTKJWp7LhulYDsdQFGI/RK2j6zuOTaYNSy4dx9fmzZvDJsuPlShjzJXFQngctv/c89yzD9s6xphPa9SWPmfeUdrG59tSXiN8Vkcpz5XFcjeCQRAWT9d/5R5jUerINrl6xn2PtWWMRcWS9d0Bdxtx+s+fhmOAm5IioAgoAopA+RDwhg3LMszh3ikJZZ0EhCCc4juZhtl1pDRik08eLImly7JWIctX5IUeNtB3rroJuoMaOUKE7hcYDL27Uk4IkrcEGT0GgKGxcDlrVqxo3urZB4kwQDzciFmCRYghw2EaLGUc8dsHIYhhTBK65sLc22zBPJgbyFqHMDgpNsMg5XymAHnb4eQbrq+s4MS/xoPFDhZh2RQU1sCKo80Uch3Y5nI0A0VAEVAEFAFFQBGIhwDnDFDUMPBMA/c0yAOx0EZgnob4bpl314h1Cdqd52tFUFMBSBFgusNlBpfmVotB7oiCjxSDGBaZQLvn/HsyuBzTsQY/EuYZhpiGaaswqWeZYckJblhHmuOHJTLQ6uFLN0odmXcDtKO4EaewDMBgOn8dDzjgABt4/NRTT7X1WbhwoQ3yfe+992L90tteYxv9/eJP747ffPNNue666+T222+3zH2269xzz4XXgl0i9x/zbK08V67bU/jBvma5USjOGCPTl+VxnHC8hKVyjjFXR1e3KHi6sdleY8zVodievwOWGaWOzIvCLmIaNR1/56So6eKMMdaRvx9SlHeE67+oY8yli/oec2MzSh3ZJvf+i/oec2Msaro47z9XR9aX7+go74hCY8x9q5ifkiKgCCgCikCZEOBagK6wxsKqYdEiSWAeVlMNv9Bg6PMblkGcikwmLQZzswxcJnCjlUHyzbck8QZcZK37wFaU/H/ZZ29JUADC4Ofdnbg2YUyQVauyvrR3G2WlRh7mJyZo9X30UQwOKLJseRaV+xEPpC+sb6iZ6YgxQGg5w/OgCywEmjebkZ4byKRgheIXiLg5M4UeFHT4rT9oDUIBiKNDP1lUgOIe0b0ioAgoAoqAIqAIdBMEoLDg0TsNlC8MleIZJB1ziAwtQRgbrQdSeK50DwSnqzeZzHwy7QYMaBrcZE6TSdmP/t5CEhlkXAiR+sJcKiyDmgw5MkbJ9O/FIDwhicxbMsn6wDw/CmONzFSmjVJHVokWB2xjf7wYwgp3mI4WB0znx5fXSccff7wVXJxyyimWoTlv3jwrvLj//vvtfeJSKB3rT2uP3//+9/L000/bZ90/YnLHHXdYKxDWNSyxjmxXofJK5cHyyLyNmo79wH6LUkfHZObYZP+FJTfGOL44zsJSnDHm6sgy+NuKggt/dyyTv7soQj1aKxQbY6XaSqsr/maj1JH50SKGmEZNxzSkqOmICQUSUdKxjk4Awj4PK3Rx/Rd1jLEsjumoY4z95t5/YetIDPm74xb1PebGGH93ccdYWAEw28U6koLfGHuxxD9axLDf/X2uApASgOktRUARUAQ6EAG6NaLlRoYMeQY0b2gEIz6D70hCkkKFp5S1TMxkjBWGZPr0lvS+e9vNe3+dpBe+JUmkrWVgzeHDshqFHVjfSsnao2IXhCCGQhB8d72RIy1OHr5v8l6T5b2H+bc58TMit9yWdXNFBY477xZzzmezAePRIM5PvBUrRerGSAJzBxtYvTfWTYUUkBohkKJVCTemRUB6j32GtYxZj8DnH2JzRNdXufmZ7DZKPLrl8hG/+YbCHCVFQBFQBBQBRUAR6L4IgCdsg6RTUYKuN/ntj8Bz607AqACkO/WmtqWiEDjhhBOsBccXvvAFu7iZO3eunH322fI///M/Leq5bNky+cMf/mCfpwubIM2cOdOmPemkk4K39FwRUAQUAUVAEVAEFAFFQBGIjgCtuuEKKwMGeYZxQWpgNb4ZC2QG06YFARj6ZJQnk9yyFuBk2FuBCNxdbYdbpV5UqmJsDFqT9CSCEIQMBesOa/Ag8dKNYqgwRouP9U3uY72aajGnnyxy0y1ZwcUO3Lv9TjGfhxAkx4Aw27eJRzepEKaY1WBOkIh3Lyj3UIkMAhFr+REUWED4QcsPD0pZhnFEUAeSYSwRBl93dORh7ii/z6DujYgH4kG4ZS1HkA/7VkkRUAQUAUVAEVAEuiECVKKuqxLDWGOY2/VEUgFIT+x1bXPZEPj85z9vteoZu4NECw5qkv/iF7+wGvoPPPCAtfZ46KGH7Lm/YnzutNNOk4svvlhmzJgRKY6KPx89VgQUAUVAEVAEFAFFQBFQBAohwCCYGQTMNIxVR/43Y0XAlZUNcA4LSKEgBAIRxqUwcIvlF4gkaQlB5v9IBNzkwrqnEYUgEP5YIQgEQB4sPMz4OpqXN0OCgg5z+ikif/ozgmdBAEItzL/cJebsM/Nuqbw1a8WjgGMA+oGCKbi/ssIUClRAVjRBq5CcQIR7j8ckCkE++NA+Y4Uwcx/NXuf/vfcUD/3rJ1qsZPr3y7rdGgABFgOj03qFLrSQjz32J9BjRUARUAQUAUVAEej6CNAyNYLnlK7f4OYtUAFIczz0TBFodwQuueQSxB1aLz/5yU9s3jfffLO8Bx/BjA3yzjvQ0ArQ5MmT5Utf+pKce+65WH8OsnejBAYPZKenioAioAgoAoqAIqAIKAKKQFEEDF1hQdBhGerDYMlBV01kvDP2BCw8zAhYFuCaR8a9FYjA4qABDHOQGQX3Srvu2mO1CeHLs0kIwgCjwC09cUJWmMDA5DmiuzFz8oki/3tHFt+1sNi4+14xp50sdJUliLeSfHupyFoIIRi/kW6wKOCA2zG7p7CJ7ie5wZ0kySBdAv2SwDrDwArE0vyXsmXzpBYCk4NnZ6+7/4MHi4za1QZVT0MIQmGLh/woYLH9iL6k9Q8FKrJxkxV6uaS6VwQUAUVAEVAEFAFFoKsioAKQrtpzWu8uhcDll19uLUGuuuoqW2+6w/IT4yB85jOfsdYen/rUp6x2nf++HisCioAioAgoAoqAIqAIKAIdgYDpVSuGVgDUCmRAbW7VVQzuZYvzaAkCYYihyyYy0Bm3Asz9zBq4UYD7LPdcR9StS+TpE4IYCBAyFB7RMgaxPQyEE468MbAWOe5okXvuz15icPQHHxI5Zo57JCtwgEss4eYjj0Hr0T+Glh/sJwpIaBGCvkrk3Oca9tvTzzalmv0JPIvncmRdbo0bKx6sVQxcc8H8XDz2J4Kkso8N4qxZIRf7nRtikngI0m7WQRiyc4fLRveKgCKgCCgCioAioAh0OQRUANLlukwr3FUR+O///m8rBLn11lvzTdgN/ncvvPBC+eIXvygjYY6upAgoAoqAIqAIKAKKgCKgCHQGAh4CZVrGd07wQWsDy1QnYx2WCB6tQxhYGwx+A4FIBn+GAdSDsSk6o/KdXSaFIJjXe9sWSwZCEI/xQJK4BkGS8QdGnzY1G8j8sSeyNX7lNTF0HzbrYyVbYOiiilvOWsM+DNwT9ONNl1sUhjz5TNbFFm/uMlRkn72a8mR8F1qmDB2SDVhPKw9/v1GwQosTrkd4D9YfzNfAqsWjZQvjjCDou9mQtT5pyliPFAFFQBFQBBQBRUARqHwEVABS+X2kNewmCNBn8o033ihDYQK/dOlSOf/88+XYY4/FmjHZTVqozVAEFAFFQBFQBBQBRUAR6DYIgKnukbGec8kqtASBMMQgTog3aIdk4GLJuHvdptFtaAgESAbupTxagECIRIEC3VR51cBp5UprOcPcvVn7QQgCd2L/mp8t7JnnJEFLjSmToxVOV2WMKYK92bBWZMHLTemPOCzrWotX6D5rEoQftPSw7spg/IG4IBmUaa1JKNBinRuRH9YrjAsj3OphAUKBCyxDrCs0WI80UhiipAgoAoqAIqAIKAKKQBdDQAUgXazDtLpdGwG6uvrxj38sO3bskOGBgIRdu2Vae0VAEVAEFAFFQBFQBBSBbo0ALQRoKQBGOt0npWHhILQaUWpCAHikKQSBmzAbXwOuqwyVneByylu6TAyFFqTDP4Xg5YjbsWixPU0+/JgkGftj+u72PPK/hx9tSjJ1inhjx9hzG1+Elh+0CKG7sgQEHBSCYC3CPrRuz+BSyxs2DG63IOCiIIQCkQZY+tANGqx+aPljBSSr4fKsscmlV1OBeqQIKAKKgCKgCCgCikBlI6ACkMruH62dIqAIKAKKgCKgCCgCioAioAgoApWFAAN3I3aIUgEEKPCgohODlSOGhoyvE49WGBQWLV6C2Br1Nt6f+cyxIn++XQSCBQpMahEPxFDIMBzCCKaHuyqbrkAR/kvJtxaJrFqdvcRyPvVJe0zrc4HVBvPyxkAgkkK9KPygIIsCkCDlBFyCGCEe71MQwuDqEIYwfgitW9IDs3Fhgkn1XBFQBBQBRUARUAQUgUpGQAUgldw7WjdFQBFQBBQBRUARUAQUAUVAEVAEFIEuh4ANMM6A5WvWWCGIoUsxCiggBDEIcs5jc8pJIn+6VWQ9ApDT6uLFl5raCQGGsTE7IAyxQhEIRmCp4fkFTwhUXgUXWnk6YJZ4AxBTBMSA7B6tUWgNAuEHY5TYWCH5h0sc0BoFmwfXvYwFYy1DuFfXvSVA01uKgCKgCCgCioAiUKkIqACkUntG66UIKAKKgCKgCCgCioAioAgoAoqAItB1EaAQYexYBEJ/DwIIuKBi3BQIPry3IQRBHBAPcTjM6aeI+dNt2dgh/pbSjda6D7Lba6/n79ig6TmBSOrD9eIxCDrJBlPfzx5awQWsP1g2XVlZ4QfcccUixoHBZhjjhFYtSoqAIqAIKAKKgCKgCHQxBFQA0sU6TKurCCgCioAioAgoAoqAIqAIKAKKgCLQRRBgIHS6nmJAcXilslYYtMhYulzMBx/YoOP1531O0itXSS/GBXn/fZH3sNF9FuN0BIkB1Lktflvg1KqJDvukeBBSeBSEIO6HR/dXtBah5Qfdb7UDUQiipAgoAoqAIqAIKAKKQFdDQAUgXa3HtL6KgCKgCCgCioAioAgoAoqAIqAIKAJdC4GBA+G+CvE36BKLwdFTEFbQuuJdxP2oSkkaFiKMteHIBkynBchaCEPstjYrHKlvcI807eHmymPw815wuTVlsniIOyJ9cAzhR5g4Ik0Z6ZEioAgoAoqAIqAIKALdDwEVgHS/PtUWKQKKgCKgCCgCioAioAgoAoqAIqAIVBoCjAOCgORm7dqsYIKCkBq4pmIg8wB5jLcxAvE/uOXI0C0W3VDlhCLpNe/BSsRI8uijYP2BfKZOEm/CeLjD6of4H3C5pTE7HHS6VwQUAUVAEVAEFIEejIAKQHpw52vTFQFFQBFQBBQBRUARUAQUAUVAEVAEyogAXWKNHCmGAdJh+eFBAGLSjTYuiMfA5xRyFCHel0GDshssPhp37JRMOi19IPCQKZPg+moi7sHShMIPlKOkCCgCioAioAgoAoqAIiCiAhAdBYqAIqAIKAKKgCKgCCgCioAioAgoAopAGRHwBgxAjA64xGJw8ca0NMAlluCat7NeZOcOEQg3ZGdu24HzhobCwhHGFRk/3rrAkmG7ZOONUFCipAgoAoqAIqAIKAKKgCJgEVABiA4ERUARUAQUAUVAEVAEFAFFQBFQBBQBRaDcCMAFltAlFoQb6WrEBEGcEFNfLx6FHS32DRCOQCACwYjJCUi8TZsk3a+veDN2t66yaFkiKvwody9qeYqAIqAIKAKKgCJQ4QioAKTCO0irpwgoAoqAIqAIKAKKgCKgCCgCioAi0E0RoNurYcPEwBJEhgyxwg9aeyQaG61ghMIQxvnw4OqK18UnGGlcv17StCIZjWDnI0Z0U4C0WYqAIqAIKAKKgCKgCLQNARWAtA2/NqeeN2+eLFq0CPPYepk+fbrd+vTp0+Z8NQNFQBFQBBQBRUARqFwE9PtfuX2jNVMEFAFFoDMQMLAG8fr2bVZ03pFVTvhBSxErBHECkg8HSiaJOCIq/GiGW3c7+eCDD+SFF16Qd999V3bddVeZMWOGjB07FsY++RHS3Zqs7VEEFAFFQBFQBNoVARWAtCuc4TPjJOYHP/iBvPHGG80S1dbWyk9/+lPZf//9m13XE0VAEVAEFAFFQBHo+gjo97/r96G2QBFQBBSBsiOQTIpg87BW9JOB4hxdZSl1XwTuvPNOueaaaxAOBu7PfHTggQfK5ZdfLjU1Nb6reqgIKAKKgCKgCCgChRBIFLqo1zoWAU5e/v3f/90KPyZNmiTf//735ec//7kce+yxsgMB7r7zne9YDY+OrYXmrggoAoqAIqAIKALlREC//+VEW8tSBBQBRUARUAS6NgIPPfSQXHnlldZbxFlnnSW/+tWv5Bvf+Ia1AnnuuecsTyFN6yAlRUARUAQUAUVAESiJgFqAlISnY27ed999smTJEhk9erRcddVV0rt3b1sQtThGInDdtddeK3/4wx/k4x//2o3QagAAQABJREFUeMdUQHNVBBQBRUARUAQUgbIjoN//skOuBSoCioAioAgoAl0SAbrI/t3vfmfrTuXJ448/Pt+Ogw8+WL70pS/JggUL5Pnnn5dPfOIT+Xt6oAgoAoqAIqAIKAItEVALkJaYdPiVu+66y5Zx3HHH5YUfrtDTTz9deiGQ3eLFi+W1115zl3WvCCgCioAioAgoAl0cAf3+d/EO1OorAoqAIqAIKAJlQuCJJ56Q9Qhy369fP5kzZ06zUocOHSrkJZDuvvvuZvf0RBFQBBQBRUARUARaIqACkJaYdOgVTmJWr15tyzjiiCNalEUfnrNnz7bXH3300Rb39YIioAgoAoqAIqAIdD0E9Pvf9fpMa6wIKAKKgCKgCHQWAq+88oot+tBDD5WqqqoW1Tj88MPttXnz5slHH33U4r5eUAQUAUVAEVAEFIEmBFQA0oRFWY4WLlxoy6HbK2puFKIxY8bYy0uXLi10W68pAoqAIqAIKAKKQBdDQL//XazDtLqKgCKgCCgCikAnIuDmDY43EKzKqFGjJJlM2svLli0L3tZzRUARUAQUAUVAEfAhoDFAfGCU43DDhg22mIEDBxYtjmaupHXr1hV9hjcWLVokDH5WjBoaGoRB0bZu3drsEfoTDV5r9kDgxB9Ybfv27TYIW+CRgqcuHQO7ZzKZgs8UutjY2GgvM507LvRc8BrbRYpSRz7PoLQkYpJIhJcJuvKiYMly2C/GmEh94Mpy6aOUyX4g/lHSsBymIf5R07FtbGOUdExDijs22YcuD5tRK//cuIoyxoL5R2mf679t27ZV7BgjZMQlzlhxv/UomLC8OGPM9R3Ts/9c2TwvRa7/oo4x1pEUdYy5ekWpI8tx7Yv6HmuPMeZ5HqvQKvH37Yj1jdLvhcYYMXY4u3y74749v/9PPfWUtKYk4R/rblzFfefx9xOln8s5HjlW4nxXma7QeOT11sj9vqNgwjz1ndcSWTc2+c7zv1taPtn8SjnHmKsja8C+j9LvbRljUX93rF+cMcZ0LCvq3I3pSP53TfZK6f/ufe/m36WfbrrrvuO8wvlU2G+W67+2jDHHZG6qTfEj1y6OkyjrCjf+o4wv1iLuGGO6qGPM1ZHlunbyOAwFxyb7kOTGQ5g8etozbt4wYMCAok0n32Djxo0l+QarVq2SRx55pGgeHHPsB//YC/ZX0cS+G+7byEtx5htR3yWuPJYVZRy5d0KUOrJNbvx3xhyd5YchV0c+y3b6+7S19HHfJa4fopTFusQZY0wX53vlvh9Rx5gbV1HXga481pe4xPleuXkO82iN3LNt4TWErSPrwnEW9fvBdOUcY/7fgsOHdQhDccaYy7dcY8z97vgec8euDqX27v1XjjmRv148jvKOKDTGmIf/t1WqncXuqQCkGDIddN1N9vr371+0BHePg7kUvfTSS/Kzn/2s6CN1dXX25RQ0ieWPMupLwBUSZdC6NGxHa21xz/r3Div/tTDHcerIfLds2RIm+xbPBPFt8UCRC3HTxe2/OOXxxeP/eBRpSovLcevIyUXUBRULL/cY44s3Dp5dZYzFaRv7IU46TizjpGN5/HBzi0LlHmNx6sj2lPs9tnnz5igw5p/lJCpO//nTcAy4BUY+42544L5p7htfqInuXmvfTAZTv//++wtlkXeTwTz8OPNhV4eCCVu5GMyrlcft7bjvvLjjMU4dWdFyptN3XuGRE3dslnuMtcc7rzACha/GGZtxx1hXmfMRqTjviLhjrNzf4zh9TkzKnS7OfMo/xlx/tJWZwbZ3V3IYhRGAlJo3LFmypCTPYMaMGZaBFhxD/v6KirGre5R0ccYU8y/3OrCrvBO68/eqq/AaOD7jfK/KPcbi1JFtC74zeC0MlTtdnHdE3Pdf3LEZp47EOi6vIc47muXFHZtx56b+scJ3Wlt5BuHV3dlapTYjwB8EiS6wihGDoJP4o1NSBBQBRUARUAQUga6PgH7/u34fagsUAUVAEVAEFIFyIeB4Aco3KBfiWo4ioAgoAopAd0ZALUDK3LtDhgyxJZbSWHP3Sk12mMm0adPkoosuKtqCJ554QlKplPTp0yf/DCV2DKJWXV2dv9baAaWKTtJG4UxYc25q9FCyyMDurEdYYlkss7a2Nu/XNExaSgSpORKljsyXk0sypvw4hSmPaZg2ajrWkXWNks7VkfWK0380aSSeUYh9R5N/9l8UijPGmD/TcVwWCvJXrPxyjjFXlqtLlP5zY5O/6ajmpXHGZpwxxnZR84C/v9bePQ4Dt+fvleSEt+56a3uOMb5PooxN1tGZU0Z9t1T6GCNebBvbGPU9Vs4x5spiffmOiNJ/HJtso3+McQyE/a6wzK5K7fn9P+yww2TXXXctCAXfMddcc419n7r3VJzvqr7zCsJrL+o7ryU2ccYYc+mJ77yW6LW8Us4xxtL5feRcvZLnfKyjoyjzqa4wxtiutqwrgt9Vh1OpPecafM9Hmbu5OjLfqHP2YuuKKPPiUu3pjvcGDx4sa9asKemlIAzfgDFESvEMFixY0GJNW6y/SuGsc/TC6Lh5c5T3FnNy6383lyuce/OrrixejTpHZ/9V+jqQ7eK3ICo/xKWL+t5yc+E4a06WSYrS7/q9ymIW/B9nTuT4Icwrar93xpwo6hjrCvNuV0f2Adf6ceYb/vcf32ltnTOE50qz1kptRsAFPveb8gQzdff69u0bvNXsfObMmcKtGDE+CBczzqUGn+OPmT8uF2ekWFr/dU52OXhJHIBhGdT8AHPyxIEedbDzJcePRZSFGNPwRReljmwTMWEbiXcUJhxNBTkx8ePL/FqjTZs2WTyjpHN1ZN58gUdJy7axXVHSsBxOgtjXUdOxz6PWkZMLNzZbG/esmyM3xsiA5XgJS8Qk6hhzEyCWwRdvFFyICccm28YXd1jiooZ1jVIW844zxpiOky5iGrU8/g5IUdMRk+A7ymZU4h/ryI3EPg/LfI87xlgW+y/qGCMmHGN894WtI9tETPjbi/oea+sY4zch7ISC9WM9SVHfEfRTzb7wjxW+n6K8e23BXfBfe37/58yZI9wKEd8ZFIBw3Dmcu9o7L8p4JAZ85/G36tpbCJdC15hG33nNkemsdx7f55w7hKXOeudF/WYVeueFaSO/IcF3ZZh0cb6rzJffq6hzN6Zzc7co6wquKZiO7yj/wpb5lSLW0a1HWF7Y74b7rkYdYyyPaVlH9ntYcnP2qOsKrv/irCvijjG++4hnlPemqyOxiNp/wXWF6z+3D4tvT3qO8wYKQBxvoFDbneuaUusnusX+5je/WSi5vfbVr37Vuunxj4VgfxVN7LvBMcVvCIm/m7Dr+LhzdJbHb0G5eA3EhFu55+j+fvHBXfCQ9Ys7R+8KcyI2mn0e9XsVd4zFnROxjiyTxP4Lu8Zy36tyj7Go826+k+LMn+N+r+LwGlwd2QdRv1edNSeKws9qK6+hHHMiV0f2AXlgUd5lrv/8aTgXa+ucQV1gsTfKSE4DNMxEZtiwYWWsmRalCCgCioAioAgoAh2FgH7/OwpZzVcRUAQUAUVAEeh+CLSmOEEBlhOAKN+g+/W/tkgRUAQUAUWgfRFQAUj74tlqbsOHD7fSL0qFly1bVvD5V1991V7ffffdC97Xi4qAIqAIKAKKgCLQtRDQ73/X6i+trSKgCCgCioAi0JkIjBw50hb/+uuvF6yGu05LC1p5KCkCioAioAgoAopAcQRUAFIcmw65Q1OjQw891Ob9yCOPtChj/fr1Mn/+fHt9v/32a3FfLygCioAioAgoAopA10NAv/9dr8+0xoqAIqAIKAKKQGchcPTRR9uin332Wev2J1iPhx9+2F7ad999I7lpC+aj54qAIqAIKAKKQE9AQAUgndDLZ5xxhi317rvvFqe5wQv0kfbLX/7S+mPda6+9ZOrUqZ1QOy1SEVAEFAFFQBFQBDoCAf3+dwSqmqcioAgoAoqAItD9EBg7dqwceOCBNh7gr3/963x8Dbb0xRdflAcffNA22s0tuh8C2iJFQBFQBBQBRaD9EAgf0a39yuzxOU2ZMkWOPPJImTt3rlxyySV2YrPLLrvICy+8ICtWrLDBYb797W/3eJwUAEVAEVAEFAFFoDshoN//7tSb2hZFQBFQBBQBRaBjETjvvPPk5ZdfloceekjefvttoYcIBkZ//vnnrWDkpJNOkr333rtjK6G5KwKKgCKgCCgC3QABFYB0UideeumlQq2OW265RR577LF8Lfbcc08rFBkzZkz+mh4oAoqAIqAIKAKKQPdAQL//3aMftRWKgCKgCCgCikBHI0DFiWuvvVYuv/xyWbhwoSxZssQWSbean/vc5+Scc87p6Cpo/oqAIqAIKAKKQLdAQAUgndSNnuflJy0rV66UDz/8UEaNGiXDhg3rpBppsYqAIqAIKAKKgCLQ0Qjo97+jEdb8FQFFQBFQBBSB7oPA6NGjrRBky5YtVgDSp08f4TUGP1dSBBQBRUARUAQUgXAIqAAkHE4d9hQZIbT2UIuPDoNYM1YEFAFFQBFQBCoOAf3+V1yXaIUUAUVAEVAEFIGKRaBv375CbxFKioAioAgoAoqAIhAdAQ2CHh0zTaEIKAKKgCKgCCgCioAioAgoAoqAIqAIKAKKgCKgCCgCioAioAgoAhWOgFqAVHgHtbV6jz/+uMyYMaOt2Wh6RUARUAQUAUWgQxBoaGiwMbE6JPMenOmvfvUr+fWvf92DEdCmKwKKgCKgCCgCikAYBN544w3lGYQBSp9RBBQBRUAR6BQEGhsbZebMmW0qWwUgbYKvshOfeuqpMnv27GaV5KBJJBJ2a3ajxMnrr78uW7dutU9QmMKga2HIGCPpdDpyeS5dMpkUuggJS5lMRriVO10qFe1nxDqyjaxnWFq7dq2sWLHCPj5ixIhILtPYB6Qo5fH5uOnijDHX51HHZlvTRRkrxOPFF18kNMI+32effexxmH9tHZvlGGNsR9w+L2e6xYsXy4YNGyzskydPloEDB4bpAvtMZ4zNKGOMlXRjOmq6to6xKOVt3LhRFi1aZDEdNGiQTJo0yR6H+VdsrEycODFMcn0mBALsyy9/+cvNnowzrvSd1wzCZifFxnGzhwqcxEnnf+fxt8bfXFjSd15LpOK8KzvindeyZs2vxBkrzKEt6Tjn5jwsCpVzjL300ktCgTmJc7Cwc6M47z+WEWestEe6sO1iWSTWk23kuz8KxRkrjFu5Zs0aWwzdN3NNEpZYXqExtscee4TNQp/rIATmzJnTYi4XZ3xwbsj3JYnB2wcMGBCqxu43WsnrQDbE1TPKnJnp2vouifJO4BqJ8wbS4MGDJcr8Ok6fs5zOSFfoXcK6lKJyfq/mz58vLI+07777hn4/d9YYizOmy/XdIYZxxhh5Z+Shkcb+/+ydB5wURdrG355dck6KoIiYBRUD5ogJs35mPEU504kBMYMBMefsmTMGMJ3hVNRT0VPBjOEEAyoqCIKSYWGnv3pqt4ae3u6ZDjOzE573xzIdqquq/1Vd6a16a/XVZeWVV9bHQf5DeMWex6LmlajPRSnHFi1aJF9++aVGjr2revfuHQS/dmPCc5d/q6yySmA/vBxaCoDtdYPXSMAQOOigg1IZ98UXX2zQQDLu+Js/AqNHj5ZRo0bpAAYPHiznnntu/gKjz54EFi9eLH379tX3MOg+YcIET3e8mF8CQ4cOlZdfflkHcuedd8rOO++c3wDpewMCb7/9tpxwwgn6+m677Sa33XZbAze8UPoElixZkrI1jkGMiRMnlv5LleAbOMu8f/7zn9K/f/8SfIvSjvL48ePl+OOP1y+x6667yu23317aL1Sisd9mm21k9uzZOvaYkIL9ECiFJXD99dfL3XffrQMdPny4DBo0qLARYGhFTWDIkCHy+uuv6zjee++9DSZiFnXkyyRy4I90gOy1115y4403lsmbldZr9OvXT+bNm6cjPWnSJGnWrFlpvUAZxPbKK6+UBx98UL/JyJEj5YgjjiiDtyqtV5g8ebLst99+OtKY7PDUU081+guEm+bT6NFlBEiABEiABEiABEiABEiABEiABEiABEiABEiABEiABEiABEggOwEqQLIzogsSIAESIAESIAESIAESIAESIAESIAESIAESIAESIAESIIESI0AFSIklGKNLAiRAAiRAAiRAAiRAAiRAAiRAAiRAAiRAAiRAAiRAAiSQnQAVINkZ0QUJkAAJkAAJkAAJkAAJkAAJkAAJkAAJkAAJkAAJkAAJkECJEaACpMQSjNElARIgARIgARIgARIgARIgARIgARIgARIgARIgARIgARLIToAKkOyM6IIESIAESIAESIAESIAESIAESIAESIAESIAESIAESIAESKDECFi2khKLM6NbYAKzZs2SmpoaHepKK60kTZo0KXAMGNzChQvlr7/+0iDatGkjbdu2JZQCE0BR+dtvv+lQq6qqpGvXrgWOAYMDgTlz5sjixYs1jE6dOknz5s0JpsAEli5dKn/88YcOtUWLFtKxY8cCx4DBFYIAy7xCUM4eBsu87Izy7YJlXr4JB/N/xowZUltbqx1369ZNLMsK9iBd5YzAvHnzZP78+dq/du3aSevWrXPmNz0qfQLO+qpz587SrFmz0n+pEnuDJUuWyOzZs3Ws2UZvvMRz1lfdu3dvvIhUcMhz586VBQsWaALt27eXVq1aVTCNxnn1ZcuWycyZM3XgTZs2lS5dujRORByhUgHigMFDEiABEiABEiABEiABEiABEiABEiABEiABEiABEiABEiCB8iBAE1jlkY58CxIgARIgARIgARIgARIgARIgARIgARIgARIgARIgARIgAQcBKkAcMHhIAiRAAiRAAiRAAiRAAiRAAiRAAiRAAiRAAiRAAiRAAiRQHgSoACmPdORbkAAJkAAJkAAJkAAJkAAJkAAJkAAJkAAJkAAJkAAJkAAJOAhQAeKAwUMSIAESIAESIAESIAESIAESIAESIAESIAESIAESIAESIIHyIFBdHq9RWW/xxx9/yAcffCC//fabdOvWTfr06SOrr766WJaVBmLOnDny/fffp13zO8Gzm2++ud/twNc/++wz+eSTT6RDhw5y4IEHBn7Oz+Ho0aNl6dKlsu+++0qXLl38nDXqdcTvvvvuk3XWWUd23XXXUHEZO3aszJ8/X4466ihp0qRJqGczOX7ggQfEtm3p37+/9OzZM5PTrPeKOQ2mTp0q//vf/+TXX3+Vli1bSo8ePWSTTTaR1q1bZ30vOIiTdtkCyGUafPXVVzJhwgRZbbXVZLfddssWdEHvg+FHH30k06ZNk7lz50r37t31t4DvIZMgzT7//HP55ZdfpF27dtKrVy/ZbLPNJJHInV6+HMujDz/8UKZMmSI1NTXSu3dv/deqVatMqBvcy3W5880338h7772nw9ljjz10HmgQKC/khEAx1/+VUuY5EzJOHZLr7xDxKscyz8nbHEetd8zz+I2Tdk5/vI4r5VuI0gZbvny5oB778ccfZcGCBbpdg3bbyiuv7IUy8rVcfgvF0gYrxvr/8ccfl8WLF8tKK60k++yzT+T04oP5IxA033zxxReyZMmSQBFBWx9jEHEkl98o4lHM/VXDKU69k482A+LF+qrxxwxy+S0US31l8rzzN2rbjWMGTorBj4OW/Zl8zHW5UwxjBlSAZErxIrz31FNPyZ133qk7bs7obbPNNjJq1Chp1qxZ6vKnn34qI0eOTJ1nOsCg49tvv53JSaB7KMBRka6xxho5UYA8+uijuoO01VZbFa0C5KqrrpLXX39dN/zDKECee+45ueWWWzTXww8/PC8KEAwqx1WAFGMazJs3T26++WYZN25cg3wJ5dupp54aSFEQNe0aBOpxwTQoc5EGX3/9tf6uttxyy0Dv5RGdvFxCmYE8PHPmzAb+77zzznL66adLp06d0u4lk0m5++675YknnpDa2tq0e+uvv76cf/75uvxIuxHxpJzKIwx8jxgxQpAXnNK8eXO5/PLLZYsttnBe9j3OR7mDvG4UIH/++aeceeaZvuHzRnQCxV7/V0KZ5069qHVIPr5DxK2cyjw3a3Mepd4xzzp/o6ad0w+/43L/FqK2wSZPnixXXHGF/PDDD2nomjZtKkcffbT+c0/mSnMY4iSX30Jjt8GKtf5Het5xxx06VaqqqgR9tc6dO4dIJTrNJ4Gw+QZl4s8//xwoSscdd5wMGjQokFs/R7n8RhFGMfZX3e8etd7JV5sB8WN91fhjBrn8Fhq7vnLneXMepe3GMQNDL9xv2LLfz/d8lDvFMGZABYhfihfh9VdffVUP+qJzMHDgQNl00031zPcnn3xSDz6dddZZctNNNwkaoZC2bdvKuuuum/FN0AlZtmyZnoGV0SFvehJ46KGHtPLD82aGi2hg3nbbbRlc8JYfAaxsgbIPKyKQx4888ki94gAzCaGIQgWL+1gFsvXWW/t5I1HTztfDCrsxadIkueiiiwSNk+22204rZrCS49tvv9WzsN58802tGLn99ttTZRIQoYOCWVoop3bYYQcZMGCALoNwDat5zjnnHHnwwQcl7KqGcsaPGTMo37Gib+2115ZDDjlEr5p555135MUXX5Rzzz1XrrzySj34kIlDPsodNLKwIhGzP3GMeuof//iHXpGVKS68F44A6/9wvArhOmodko/vsBDvWwxhRK133HGPmnZufyrxPGobDCtEUVfNnj1bzxzfa6+99Ar2jz/+WLCK4N5779X1Buo3ygoCxVz/v/TSSzqiWAkAqwTPP/+8DB48eEXkedRoBKLkG0zYatGihW+cYbEA6QzBinRKOAJR6x22GcJxdrqOWl85/cBx1LRz+1Op51HbbhwzCJ9jopT9XqHko9wpljEDKkC8UrwIr8HciZllg4Gw/fbbLxVLDCKedNJJeubf+++/rwcjcbNfv376L+XQdTB+/Hg9oximgzCDmBKcwKxZs+S6665LzXoO/qQIlv9jgB4FFCU8gbfeeksrP9BIR4d5lVVWSXmy0047acUSlILXXHONPPvss6l75iBO2hk/+Cty7bXXauUHTN0NGzYshQRmrLD645hjjhEsw0UH2ZRXyPP333+/dnvBBRekmYzbdttt5dhjj9WmtMaMGaOPU55W+AEGFaD8QIcTilOU2RCs/EP+v+eee/SqGsy+9JN8lTsYmIcSDGkOhTqW27722muy//77+0WF10MSYP0fEliencepQ/L1Heb5lYvG+yj1jjPycdLO6U8lH0dtg6Feh/JjzTXX1HWWMfuKNgPM6WBmNFa4o+7AihBKHYFirf/RnkNdDwsCQ4cO1ZNXMCEDqwLMRDymYeMRiJJvLr30Ut8IY7LkkCFDtAIEbXqYWKYEIxCn3mGbIRhjP1dR6yvjX5y0M37wl2MGhcwDUcp+d/zyVe4Uy5hBwv3CPC9OAijAsadHmzZtZM8990yLJJYbY48MyDPPPJN2z+8EtvSwDB0yfPhwvYeIn1teTyfw73//W+/ZAZMv7du3l4022ijdQZYzDABj2Thmv1HCE5g4caJ+aO+9905TfhifYEYBAi2zmalk7sVNO+NPpf+iQQj73RAsg3cLbHljLwgIZn0Y+e6777TZK5jqc3eecM3sb4KVIJQVBJ5++ml9gnLeKD/M3cMOO0zP2MPKmy+//NJcbvCbr3LHzACF8mWXXXbR4XopHhtEiBcCE2D9HxhV3h3GrUPy9R3m/cWLIICo9Y6Jety0M/5U+m/UNhjavRCYijXKD8MS7YXq6mq9t5XbPJZxU6m/xVr/YxIdVl5jLzLU/1gFim/0v//9b6UmVVG9dy7yjfOFMPkGbXNYloDCixKMQNx6h22GYJz9XEWtr+Bf3LTzi1OlXY/aduOYQbSckouyP1/lTrGMGVABEi1vFfwpM4iIWbbujgMiY/aewOxb2ObNJphFt3DhQtl+++1lxx13zOY89v3LLrtMrzbBhsdeAjM5sG+PDdiKXR577DHNDvsxwFQPGv9BBemI5XzYILrQy8ShsAFjLOP0EjRscR97axSzYPYgOst+ex7AdBI60hDsR+CUOGnn9CfOcTl8C9jwEis/oMSDGTIvgXIQ4kwDcw0zB93KKbidMWMGfhoM8uuLOfyvlL4FKL6hsIYYBZETBRRHKMchb7zxhvNW6jhf5Q78nTZtmlbAQBGM1Yj49rBaxU8ZE5c9GsSXXHKJYN+kAw44QM477zyBuTXsJ4PyC/fKTVj/F0+KxqlD8vUdBqET97sLEka+3UStd0y84qSd8SPObzmkAd4/ahsMJjIh2DjdLRggMXuCuZX8brdxz0upDVbM9b8ZyEBfCKaZzQQI2Az3kzjfAFZCYh+sE044QU/6+/vf/67NPv/11196JQrqf5gFpYieMBm33ejk+Pnnn+sJlljtc/bZZ3uOQzjdxz2Ok0/ihp3r5+PUO2wzxE+NqPUVQo6TdvFjXudDKdVXfu8cte3GMQM/ov7Xi7nNEGXMAG8a5xvwGzOgCSz/PFRUd7755hsdnx49enjGC8vHseQYHQh0LjbeeGNPd7j4n//8R2BzFyaECjWLAzOCMFMI+zV4CeKDGczuWeFebhv7GvZegRmyvn37hooKFE5YXgwFFsz/FHqJOBrDmLHlZ3oLpglw3y+PhXrZPDo++OCDM/oORQ6W7qGhDnu2Tomadk4/4h6Xw7eAPOI0e+XFxAzaYs8KIyin8CzsSv7rX//Sy+nNPdgHxx4uEJjDyqeU0rdgyn4MCvltLmq+Wa+Zs/ksd8wACJToMFmCP+y7g0EIDIL06dOnQTLGYT9lyhS9vwgGQlB+dunSRZshxDcFu/Eov6AQKjcxecCks/v9WP+7ieTvPGodks/vMMjbxvnugvhfCDdR6x0Tt6hpZ56P+1sOaQAGUdtgMNk4btw4wYq2U089Va+gNkxRX8BW+6qrrpr3NmgptcFM2V9s9f/06dN1PxLpZyZm7L777novF0zEQ15HveSWON8ArBaYSR4YGMMkGrQJkJ5oZ6LdEWZCmjtu5XQeN984WWBc4YYbbtCXDjrooKx7izqfjXocJ59EDTNfz0Wtd9hmyE2KRK2vEHrUtMtNzOt8KaX6yu+9o7bdOGbgR9T/etyyP5/lTpQxA7xp1G8g05gBV4D456GiumNmUZsZVF6Rg3ksCGZS+QkaMlhtAcGAEZYsU8IRwMBvWOUHQrjxxhv1DHfs17LGGmuEC5SuAxFAB/quu+7SbmFX2r2ZX9S0CxQ4HaUIfPrpp3ovCFxwKzOwCSpMZD3xxBPafNbYsWP1fjow5YSBbdgWxkoCSh0BU/abmTBeXDKV/fkqdxYtWqSV6YiP05wfTNNBsCoDSq1cCWZ5wlwj8ghWH73yyiuCvAOb41gZieNyFZMHWP83fgpHrUPy9R02PpHiiUGmegexjJp2xfOGxR+TTG0wrFRE2Y0yHPU99mkzM/ox0xYKbazoo6wgYMr+Yqv/X375ZR1J9IWwATpkrbXW0qvbcYwJLrkU5A8oPzAJBH3YF154QZunwb4xGLDhyo902nHzjdM3DFphck3z5s0LbrnAGY9SPY5a77DNkP8Uz1RfIfSoaZf/mJdXCJnabhwzCJfWccv+fJU7xTZmQAVIuHzVaK6RcSBBBkCWLFniG88PPvhAZs6cqWfHc5NaX0w5v4FVN9j4B4Py2WYj5DzwCvLwjjvukM8++0w31LFKh1J4ApiVd/HFF+uAYaJoww03TIsETCXBljAG7WET/JZbbtGdZXRiMTiC5fXlOIs/DUKIE1P2+5kag1fmnrvsz2e5A78RXteuXdMUwjCH0aFDBz3IZQZJQryur9P77rtPfv/9d9l88811pwSdcQjeHWavnCuNfD0p0RsmD7D+L80EzOd3WJpEch/rbPVO7kOkj14EMrXBsEIQA0pQfqBMwyA2TK5i1S4mq6BdkGn1uld45X7NlP2mjvd6X3OvUPV/MpkUM5NzwIABaVEye1TCdj4UXbkQ7OdnJjaNGjUqte8izG5hgg2VZg0px8k3bt+MMgsrfFq3bu2+zfM8EGCbIQ9QPbzMVF95OOelPBDI1nbjmEE46HHK/nyWO8U2ZkAFSLh81Wiuly1bpsPOZBvXzHY3br0i+/zzz+vL2223HVd/eAHKwzUonK677jrdcMQMZjTaKbkngP1YsKoAAtNuZlZa7kOij34EYBbhjDPO0Pt+9OzZU5srcrvFyoATTzxR5s+fr/euwF44UHxg9ic2z7766qv14Ij7uUo9N4MIYcv+fJc7zgEQZ5mGPUDQUYag44wZVrmQr7/+WnszcODABt4hfD/zig0cl+AFU6eHzQPuV2X97yaS//N8f4f5f4PiDyFIvVP8b1H6MczWBsPMRCirn3zySa04x2SgY489VptNhI3wU045RT766KPSB5HDNyjG+h8mi1GuYRICVl86Beaw0AbA6k+09XIhmCgDpQtMaron1MB/rBj2Mw+Zi/BL0Y+o+cb9rmAPMyIQtNMp+SfANkP+GSOEbPVVYWJR2aEEabtxzCBcHola9ue73Cm2MQPuARIuXzWa644dOwoKCuyj4Sfmnt8gCUxjYQUI5P/+7//8vNG21vAhuAX+YvNpSnACGPy7/PLL9WDvRRddFFjpBHt3TINgnI19WjO4hwF4Y4YnmA/errCR1Ntvv+15Eyt52OFKR4OOElZvYJADyg+s7HCXRa+99ppgBh/2b8AyS8zmNwLTcPhGYNII+wHdc889WllY6d9Cp06dNCJTvhtezl9zz/DOd7nz008/pTY5h9kLbDLmlHXXXVef/vLLL3pAq1+/fs7boY+hADD7m6y++uqez5ezWcFC1f8s8zyzVuSL+f4OI0esjB4MUu9EeV1+C8GpBWmDYQAbCg7s/4W9QEaOHJlmohR9E8zkR/vtyiuvFEzSYhqIFGP9bwYyoJDA7F23rL/++vLFF1/ofcBy0WfENw7xq/txD/U/8haljkCUfOPFDqu0IJiFjbael1R6G92LSdRrUdsMLCuDEw9SXwX3bYVLpsEKFkGOgrTdOGYQhGS6myhlf77LnWIcM6ACJD3fFO0Z7J5CATJv3jzfOGJGNcRviSqWJKMTgkYkBnD95Omnn07Z73e6gd3+XDRmnX6W+zHs0n/yySe68bjOOusICgEjsGlvZNq0aXo2FQa6YBqIaWDIZP7FrEGYW3r//ff1rDOssDEbMmZ+MvtddOzMxn9u1+effz4VIA4o7733nk4HmGBARwl2mc2+FA5nqX0aDj300DTlB9xg8H7EiBGCe2gYYZYhFCSV/i2Yjc8zlf3mnin7813uoC4xcsEFF5hDz19sbhtXAQJFyvLly7X/MK/lJabR53Wv1K8Vqv5nmZfbnJLv7zC3sS0934LWO1HejN9CMGpB22ATJ07UA9Qwb4n2k1mxbkLZaqutdN3/+OOPC/Z7gAKEaSB6zwswMnW84eX8NfcKUf+jnzl+/HgdPFbrYAWPn3z55Zd6coTfwLnfc+7rP/74o77kV/fjZjnX//rlQ/4Xpd3oDgLfNgYgIZkmTVZ6G93NLc551DYDy8pg1IPWV8F8S3fFNEjnkeksaNsN3wOEYwaZaKbfi1L257vcKcYxAypA0vNN0Z5ly9BQbBgFiNfG5riPmdWQbMtY0Vg1JjecQEwDEwNRM2bM0LbXje1Z4w5aREgi4W1dzdw37s0v7P+Xo2BjJ8ikSZPkb3/7m+8rHnfccfoe7CMjfbKlARxjibmZbe/22HD2Swe3e5ybWeRe94rx2uzZswWbY2GwHB0/rLTZdNNNcxbVVq1ape1t4PQYiipInDQwaeT0F8el9i1ggBurOVDG9O/fXysxYOvbS0xH1k8Biw4u8r7pOEMBku1biFMeecUR14rpWzDlrhnk8Iqzu+zPZ7kD3tiAHIKZnn6DElDwwmwVZgfChrepw7zi77zmxd4ZBmZZQRnvFrPxm/t6OZwbdn55IFf1P8u83OaWfH2H5V7mBUmFMPVOEP/cbvL9LbjDw7lX2eflrliuhWmDmbp/zTXXFL8NvaEohwLErCgMkgZxvoVSaIMVW/0/btw43T9EmxuTXfwEfR7kZ5jBPPPMM/2cNbju9Q2Y/IK630/Kuf73e+dM16PkG7d/sNkOe/Lo7+y4447u26nzSm+jp0Dk4CBqmyFIWRmnv+r1al7fqpe7YrkWpr6KEucgaVDu9VUQbmHabqbdwDGDIGTr3EQp+/NZ7uRyzCBomy3ImAEVIMHzVKO6XGWVVXT4X331lWc8zHXMrvIyBfL9999rpQUexiBlJjn55JMz3RZsLo3Z2TB3s99++6W5NZvwuWd/wyYsBB+CW0yF4L5eDudINzQOvQTvbQp3dAphx9409LOlAToXQ4YM0bOeUJk4ZenSpalTZzrA7BDES7mF67/++it+SkLQETr11FMFK2fA+JprrtFml3IZeXxHt956q6+XUdIAnpXTtzBmzJgUIyj4TjjhhIx73GDWJ2bgmE26vOAapV2TJk307WzfQpTyqJS+BQz2I75gNnXqVM/yHeYmIBtssIH+zVe5A89hqgTfH+J07bXXit/G3FDKHHDAAXojVJinw14vkCjsUS6iLIOf+Oa9FCC4Xq5SqPqfZV5uc1C+vsNyL/OypULYeiebf1738/EtRCn7vOJWDNfCtsHMio8wdX+2NACHKN9CKbXBiq3+N+avYGYWJs385M4775TRo0fLq6++qveCM+Y5o3wDq622mg4mUx2f6Z5fHMv5epR84+bx7rvv6kvYY8V8M243OK/0NroXk6jXorYZspWVUfqrUb7VqO+d7+fC1ldR4pMtDeBnuddX2biFbbtxzCAb0Yb3o5T9+Sp3ELu4Ywbww9Q/QceQg4wZUAECsiUge+21l14Wjtm06ECYxqSJulmmCi2pySjmHn6NggSZwqkZc7oJemxWmMBOv1vMgD42NHYKBq8wIxhmvDbeeGPnLW3vHzNYy1FOO+0039fCrGizGueOO+5okKa+D6obJg0wowEVu1mRgGdMGuDYmQ5GGYLVO9CiOjcuhttvvvkGP0UviDtMXaHDg70mbrrppkZZ/h4lDQC3XL4FVGpGQXT66acLNjTNJmuvvbZMmDBBm9hzb56JZzFDyZQrcBtETDqY55zPmG/B+R3gfil9Cyjrwer111/Xf8cff7zzFfX3DzN7EGNqKl/lDsIwAyAwWeKn/IA7MEbHGfGGHelBgwZp5UdU9ttvv71gGS2W6jr3jkFYEDSsy1WKpf4331qYegdpUi5lXtj8la/v0KRDuZZ5mThHqXcy+Rf1nkmDMN9C1LIvahzz9VyUNpiZCIQ6GfsRuutkxNVsgA5zsUHFpEPYb6FU+iPFVP9jM2zDeffdd8+YRKizoADBhBesGsFkCEiUb2DbbbeV22+/Xe8rghXfZo8xEwHMXjWrhsy1Sv+Nkm/czMy4Qa9evdy3Qp1H/UYRSKn3V0OBUo7z3WZgfdV4YwbIC1G/hVKprzLl9yhtN44ZZCLqfS9K2Z+vcgcxjDtmAD+i9CGzjRl42ylCaJSiIoB9O7BxYE1Njd6XAJs4GcFqjJdfflmfHn744eZy2i9MkUDiNmTgh5lljDDfeustvaoDHSKYRYFdP4gZiNMn6j/T+bn//vt1g9hchxIAGx9TwhFA59GYRcE+FbA9CcEAMmZlQ7p27SqrrrqqPsZ/Jg3g1r1q5NFHH9Va2pTjIj7AYCoa5pgZgP0HYG4JM8O9/ry0xbl6tShpgLBNOpTyt4BVRjB7BUFHF3sDefHHNeeMT2NHGGloTPJpT9R/cIfNT9FhRgfXlDPmvt+vcRelPCqVb8GU688880xKmQ0eWM2F7x0K5L59+8p6663nhykn16FsxX47kCD7Qe2zzz7aLcp5KO8hJv+HZQ9b41Duo47B7FLzbZu8+Nlnn2n/y/G/Yqn/K7nMK6Z8VQllnhdv863jXph6x8uvuNeifAtRy764cc3181HaYKibTL7F6nG3OT8oP5544gkdVTMxKEi8jZ9R6v9SaYMVS/1vBjIw8SibkqpHjx4pE1nO/kaUb6Bbt26CFScQ7PlnlDA4h7nUyy67DIcUF4E4+QaKB2NWLO64QZxvNGw70YWAp/UEWF81/pgBkiLOt1Aq9ZXXRxe17cYxAy+a2a/FKfuz+x7cRS7GDBCaaTeE+QayjRlwBUjwdGx0lzAh8vnnn+slxZjtAiUDVlRgQAqKERQUm2yyiWc84Q4StyEDPzCohY4KTCZdeOGFekUJBuAw+A7BbGX34BjiBmUJ4oHODeIOjTYar7BXt8UWWwg2SaQEI4Clqdg3BJtNv/322/oPy8SxWTCUUc2bN5eRI0emeYblmVghBIUZlCYwS4NryFMzZ87U5sxwrZgFA74Y/IRgoNzsneIXZwyoYzPNfEiUNEA8yuFbePbZZ1NKN8zKd25w5WaNGRyotCBQ4uL7x/NXX321VsRh4B5pidkhyIewo4pyxWslm9tvnEcpj0rtW4BCCDMuMZNy6NChmiM6NGD2008/6f2YMKiUb4GSG8p32P/GrMxsgj15sLQW5T4GQbAiJCp7KHSh8Lziiiv0zFKsBMHACOohlAtYFYJBNLNsP1vcSu1+MdT/lVzmFVN+qYQyz4t31HrHy6+416J8C1HLvrhxzeXzUdtg4IXy+8QTTxSY5D3iiCN0e7R79+763CjWYVYX9URQifItlFobrBjqf/QxjaWBAQMGBEoeKC1gegfpjb5enz59Itf/J510kq7r0X9BXQgzH+h3YjURjjHZC/2fcq3/AwF3OYqTb8yYAbxEuRVHonyj5VBWxmGW62dZXzX+mAHSNMq3UGr1lVfejdp245iBF83s1+KU/dl9D+4iF2MGCC3KN5BtzIArQIKnY6O7RIa+55579CxfNCihhMDgNwYKMRAMMzR+gmWPkLgNGfiB8G655RbZcsstcapniUD5AXMoaBhj8NLY8dcO1H8Y5MSgOzIkNnmGMgR269Eg/uc//ynoBFHCEUDn4rzzztMDxngSJqFg1goDzpgR1bt37wYeQiGAmZNIQyjR0KFBhxbL39ymdRo8XAQXfv75Z73SoAiioqMQJQ3K4Vswe05ESYdhw4bJSKWcwwA+zBk8+eSTWhmHVQJQnmI1Ema8B5Uo5RH8LrVvAYNH+EbxjWNzSnCD8gMmBW+++WbBjMt8i5kBinTy2+jeGQfEFeUN5MMPP9QDFDiOyn6XXXYRmAvcbbfd9KAH8gw2Yh01apQcffTR8DpVHuqTMvqvWOr/Si3ziikrVUqZ52Yep95x+5WL8yjfQtSyLxfxzYUfcdpgmKSD+h3lODbQffPNN/U5lB9Y0YzV4GEV+VG+hVJsgzV2/T9+/Hjd9kadjvo3iKCdYPZ+ca4CifINwATGddddp9tAmOiHfiT8hsLsvvvuS62IxwQaygoCUfONGTPABMW2bduu8DDCUZRvFMFEyScRolcxj7C+avykjvItlGJ95SYdp+3GMQM3zWDnUcv+YL4Hc5WrMYOo30CmMQNLzRa3g70GXRUTAXQeoARBYw+dCmx+3hgCEzew6YsGEgbg0DjOJhi0wuwSLGkyjeNsz/C+PwHMyMYsaCw1w7J02P/LJlB6/PDDDzr/OM1kZXuO970JREkD+FTp3wLyrFnBgHIsyKC6dwrUXY1SHpXat4AqG8pOdFChODY2ZTNxKdZ7uWSPDTvPP/98vcrxoYceKtZXzkm8iqH+Z5mXk6SM7UkllHmxIeXZgyjfQi7Lvjy/Xl68x/ujHsPkKfQdMNAaV6J8C6XWBmP9751LsCoEprEw+WvHHXf0dlTBV4sl30T5Riu9rMx1tmV9lWui0fyL8i2UWn0VjYz/Uxwz8Gfjd6dYyn6/+IW9nqtvgAqQsOTpngRIgARIgARIoKAEMBsQJi5g2xSbm7nlkksu0Ruu77nnnjJ8+HD3bZ6TAAmQAAmQAAmUGAGsVkf9jklzI0aMaGAederUqQJ73xjYhWlMWBqgkAAJkAAJkAAJVCaBbGMG3AOkMvMF35oESIAESIAESoYAZghjrxnsE4MNdWFCDYLN0F9//XX9B9OL2CuFQgIkQAIkQAIkUPoEsEodq4VgbQAmfg899NCUEgSzQTHQAeUHzGRQ+VH66c03IAESIAESIIE4BLKNGXAFSBy6fJYESIAESIAESCDvBObNm6ftf//22286rJ49e2rzX7Atu3jxYm1+ESs/gm7QmvcIMwASIAESIAESIIHYBMaMGSO33nqr9gemk7H314wZM7QJVVzEHlk33XSTtG7dOnZY9IAESIAESIAESKB0CWQdM1C2wbgHSOmmL2NOAiRAAiRAAhVBALM9R48eLePGjRM0biDdunWTPn36SP/+/WXbbbetCA58SRIgARIgARKoJAJvvfWWPPbYYzJlyhS94qN58+Z6NSjq/4EDBwo2SqeQAAmQAAmQAAmQQKYxA64AYf4gARIgARIgARIoKQKLFi0SbI7Zrl27koo3I0sCJEACJEACJBCNQDKZFGyG2759+5QprGg+8SkSIAESIAESIIFyJ+AeM6ACpNxTnO9HAiRAAiRAAiRAAiRAAiRAAiRAAiRAAiRAAiRAAiRAAhVIIFGB78xXJgESIAESIAESIAESIAESIAESIAESIAESIAESIAESIAESKHMCVICUeQLz9UiABEiABEiABEiABEiABEiABEiABEiABEiABEiABEigEglQAVKJqc53JgESIAESIAESIAESIAESIAESIAESIAESIAESIAESIIEyJ0AFSJknMF+PBEiABEiABEiABEiABEiABEiABEiABEiABEiABEiABCqRABUglZjqfGcSIAESIAESIAESIAESIAESIAESIAESIAESIAESIAESKHMCVICUeQLz9UiABEiABEiABEiABEiABEiABEiABEiABEiABEiABEigEglQAVKJqc53JgESIAESIAESIAESIAESIAESIAESIAESIAESIAESIIEyJ0AFSJknMF+PBEiABEiABEiABEiABEiABEiABEiABEiABEiABEiABCqRABUglZjqfGcSIAESIAESIAESIAESIAESIAESIAESIAESIAESIAESKHMCVICUeQLz9UiABEiABEiABEiABEiABEiABEiABEiABEiABEiABEigEglQAVKJqc53JgESIAESIAESIAESIAESIAESIAESIAESIAESIAESIIEyJ0AFSJknMF+PBEiABEiABEiABEiABEiABEiABEiABEiABEiABEiABCqRABUglZjqfGcSIAESIAESIAESIAESIAESIAESIAESIAESIAESIAESKHMC1WX+fhX9egMHDpQpU6ZUNAO+PAmQAAmQQPET2GGHHeSGG24o/oiWQAxrampkm222KYGYMookQAIkQAKVTmDYsGGCPiul8QgMHTpU3n333caLAEMmARIgARIggQAE1ltvPXn00UcDuPR2QgWIN5eyuLpgwQJp0aKF9OvXryzehy9BAiRAAiRQfgTeeecdWbhwYfm9WCO+0fz582X99deXXr16NWIsGDQJkAAJkAAJeBNYvny5vPrqq7JkyRJvB7xaMAJog1mWJdtvv33BwmRAJEACJEACJBCGwIcffigY444jVIDEoVcCz/bo0UMGDRpUAjFlFEmABEiABCqRwFdffVWJr533d958881l3333zXs4DIAESIAESIAEwhJYvHixVoCEfY7u80OgU6dOHDPID1r6SgIkQAIkkAMC06dPF7Qd4gj3AIlDj8+SAAmQAAmQAAmQAAmQAAmQAAmQAAmQAAmQAAmQAAmQAAkUJQEqQIoyWRgpEiABEiABEiABEiABEiABEiABEiABEiABEiABEiABEiCBOASoAIlDj8+SAAmQAAmQAAmQAAmQAAmQAAmQAAmQAAmQAAmQAAmQAAkUJQEqQIoyWRgpEiABEiABEiABEiABEiABEiABEiABEiABEiABEiABEiCBOASoAIlDj8+SAAmQAAmQAAmQAAmQAAmQAAmQAAmQAAmQAAmQAAmQAAkUJQEqQIoyWRgpEiABEiABEiABEiABEiABEiABEiABEiABEiABEiABEiCBOASoAIlDj8+SAAmQAAmQAAmQAAmQAAmQAAmQAAmQAAmQAAmQAAmQAAkUJQEqQIoyWRgpEiABEiABEiABEiABEiABEiABEiABEiABEiABEiABEiCBOASoAIlDj8+SAAmQAAmQAAmQAAmQAAmQAAmQAAmQAAmQAAmQAAmQAAkUJQEqQIoyWRgpEiABEiABEiABEiABEiABEiABEiABEiABEiABEiABEiCBOASoAIlDj8+SAAmQAAmQAAmQAAmQAAmQAAmQAAmQAAmQAAmQAAmQAAkUJQEqQIoyWRgpEiABEiABEiABEiABEiABEiABEiABEiABEiABEiABEiCBOASq4zzMZ0mABEqLwPz58+XZZ5/Vkd5qq61knXXWyfgCEydOlG+++UbWWGMN2X777X3d/vnnn/L555/L999/Lz/88IMsXrxYunbtKr169ZLddttN2rVr5/usCcPPQXV1tbRs2VK6dOkivXv3lvbt2zdw+uSTT8rSpUsbXM90oUmTJnLEEUdoJx9//LF89dVXOow999wz02OyYMECeeaZZ7SbfffdVzp06ODr3sl7wIABstJKK3m6/e677+S9997T9zbYYAPZfPPNPd2B69ixY/U9419NTY088cQTnu79Lq677rqy5ZZbNriNdPzss890OiItwQhpiL8NN9zQ813jsm8QCV4gARIggQok4KwvWD/ntn6OW0+ifYG6zk8sy5LmzZtL69atZc0119R/VVVVDZznK40bBOS4MG/ePPnPf/4j3377rfz++++CeHXv3l23/3bZZRddzzuc+x5OnjxZJkyYoO/vuuuu0q1bN1+3uIE2Ddo2XoI4NG3aVFZeeWXd3kEbzy3Z2oZu9zg/9NBDdTp43eM1EiABEqgUAs66xvQXvd49Tv8zl2V02P4nxiYQflhB/xr97LhtAoSb7f2DjF840ymX7b5MXEq1TZCLNMvEhfcqhwAVIJWT1nxTEhBUtA8//LAm8dprr8k999yTsbOIyv25556T/v37+ypA4M9tt90mCxcuTCM8adIkfX7ffffJfvvtJ8cff7ygMeCWDz74QJ5//nn3Zc9zdJqHDRsme+yxR9p9KADwbmEEHW6nAmTMmDG6UZRNAeJkuN1223kqBUw8WrVqpRVOeKZjx46yzz77mFtpvy+99JK88MIL+hqUPH4KEChpkH7geMghh2j3aBCYNE3zNMMJ0sOtAIECa9SoUTJ37ty0J41ipm3btnLBBRfIpptumnY/Lvs0z3hCAiRAAhVKwFm3sH7Obf0ct55csmRJqHoWAyyXXnppg8kf+Uhjv89l+fLlcu+998q//vUvWbZsWZozTPqAoO1w8sknC9oy2eSRRx4RtNcgGKw6/fTTMz6CtsMrr7yS0Q1uQnG00047yWmnnaaVIuaBDz/8MDVhx1zL9ou2DfyjkAAJkEAlEyhE/zNXZXSU/uf//ve/UHWyyQvo+xsFSNy+cy7GL9gmMCmz4tevTRC3HbciBB5VOoGGo5GVToTvTwIVQmD69Om6c3zKKadEemNURFdeeaW88847+nmsJkEnGrMfW7RoIb/++qtgEAeKkKefflowexADAm3atPEMb9VVV9WKEvdNhDNz5kx5//33ZdasWXLttdfKX3/9JYcddljKKRQLGKBwCmY4vPHGG/oSZiu6w8Xsw3xLIpGQvn37akZffPGFrwIEjUjMIIViA406rDLBTFK3GKUSlCRg7Bas0uncubP7coNzrOZwyptvvqnTMplMSp8+fbTCCytuIMgn48aN0zM5zzvvPBk6dKjstddeqceLlX0qgjwgARIggRIjwPo5f/Vz1HrSZKEDDzxQVlllFXOqf23b1u2SqVOnaiXB1z2ED3oAAEAASURBVF9/LWhb3XTTTdKpU6c0t+Ykbhobf7x+MSEF9TXaExDMLMV7Y9UGlCE//vijXsk6Y8YMPfHh4osvlm233dbLK31t9uzZerYrVrH+8ccf8vrrr8sJJ5zg2Q5xe4LVwFtvvXXaZbQ10GYDp2nTpmlFCdp6w4cPT3OHE/DbYYcdGlz3utCsWTOvy7xGAiRAAhVFoJD9zzhldNT+51prrSWoi92CiZsYf8CYQr9+/dy3Bc+5JW6bIM74hTMubBMEaxOAWdw0c3LnceURoAKk8tKcb0wCKQJY3YFKZOONN05dC3oAU0xQfsBM0t///nf5v//7P0GDy8hGG20kWE0Bc1F33HGHfPnll3ow4MILLzRO0n4x4A4//OSkk06Syy67TJtVQNgwdQClAQThu+Wnn35KKUCOPPJIWW211dxOCnK+2WabaU5YveEl6PxjEAKNMig9YIIKszN33HHHBs6NAgR+eskBBxwQKS1hFg0DEgcffLCAs1uQLtddd50epHjooYd0upYCe/d78JwESIAESoUA6+f8pFTUetLEBoPx7kkE5h5+Mdnh7LPP1pMH3n33Xdl///2dt9OO46Rxmkeuk1tvvVUrPzCTEhNPNtlkkzQXWMkJE54jRoyQTz75RLetHn30UV9lDSazoI2Ad4eSB20UTDDxW9XqDKxnz54yZMgQ56XUMZQxd999t17pATNdu+++e4MVsBhc8ns+5REPSIAESIAE0ggUqv8Zp4yO2v9EHexVD8+ZM0crQNCnDlpvxG0TxBm/SEswdcI2QfY2AZjFTTM3d55XFoEVo5WV9d58WxKoeAJYqQHBwDb2lggjsCP92GOP6UeOPvpoPXDuVH44/cLguRkAePvtt+W///2v83bgY6zYMIPzWAHiZ1s6sIcFcmhMRkHJgZmTbsHqDwiUUMb0lZddU8yOhM1TiHGnT2L+B5ZmlqhzVY3bWzQksUIFM0GxmodCAiRAAiSQHwKsn/PDtRC+YlDGTGAw9btXuHHS2Ms/cw3KCazQgJx//vkNlB/GHSavXHTRRXqPNSgiMPDiJ8aUFWbUwlwVJKjpUu3Y5z/EAeZRjdkqTJShkAAJkAAJxCfA/md8hrnwIej4BdsEoifVsk2Qi1xHPzIRoAIkEx3eI4EyJnDGGWfoTieWXGIvkDBy//33603HYU4BqwayCWxMr7/++trZiy++mM25733sQ2Hk559/NodF/QtG2OgT4rUKxAyQYKaOUWx89NFHDd4JpiJg0xsM1l577Qb3o16AnzDfAcHG534Ck1vHHnus/O1vf9ObqPq543USIAESIIF4BFg/x+PX2E+3a9dORwErPP0kThr7+Ynrr776qr697rrrZjRrBUdYdTpw4EC98sIMvuiHHf9hRcsvv/yi24tQ7mDVMCZD/PDDD55tGsejgQ4xOGRm8sJPCgmQAAmQQHwC7H/GZ5grH4KMX7BNUEebbYJc5Tr640eAChA/MrxOAmVOADasYcMZgpl8ML0UVMxAPvaCwAy+bILNy43ZJsxOxP4cUWTChAmpx3r06JE6LvYDY37CPbsRqzqw+RsYYgUIBiDat2+vV1m4BwIwCAHBjB5jfioX7409Q9ZYYw3tFTash+kwP8EKkWOOOSanChi/sHidBEiABCqVAOvn0k15mIoyqzgztVPipLEfHUxowObjENPu8HNrrh9++OFyzjnnpFZ2mOvm16z+gPkrDExAabLlllvq2y+88IJxFut37ty5+vkge5jFCogPkwAJkEAFETD1APufjZvoQcYv2CZYkUZsE6xgwaPcE6ACJPdM6SMJlAwB2IDGJt2QoKawMGgPE1gQVNZBxaxawOBA2NUb6NTDPvSNN96og8NqEr/ZikHj4+Vu/vz52kQXzHT5/UGBE1aM8sfdAIXyAzwx+xGbd0KxYdyaARQTFtxCvDZ1M24WLVqklUtQMPn94R3dMnjwYD2w8e2338pxxx2n7aY+8MADWjmD+FFIgARIgAQKS4D1czrvXNXPUevJ9Nh4n8HMJfbVwIoJCNIwk0RJ40z+wUQlNheHZFK+ZPLDeQ+sYLoUgv05jAwYMEAf4p4ZqDD3wv5i8s2UKVP0Y1i14ha0//zaM87rbKu4yfGcBEig0gmYPmU++59xyuhi6H/ms00QdvyCbQLRE3IztQnwTeczzSq9zKiE9+cm6JWQynxHEvAhgAH3s846Sw96Y48KbEZ5+umn+7iuu/zbb7+lTCaFUYBgQzIjXnthoLI77bTTjBP9C9NM6NDPmjUrFWb37t31bEW/PUfSPAh5AnMVF198ccinsjs3SiaYmMJ+KzAnBTHmr5xKDRxjc1Hcw8xMCBpQZp8O05jVN1z/+W0w73TWpk0bveGo89rWW28t119/vYwcOTK1xwf2+Rg9erRendKnTx9t03y33XbTihrnszwmARIgARLIPQHWz+lMc1U/R60nTWxuuukmadWqlTnVv1A6oA2FTjkEaXfEEUfIFltsoc/9/ouSxn5+4TraS0ZWX311cxj5FwoOvBvMeGKVqhG8F1arYg+xcePGySGHHGJuNfhduHChNpflvAFlBdqBmNjx0ksv6VtYibrrrrs6neljrDjGXnLZBPuUHXjggdmc8T4JkAAJVAyBQvQ/45TRxdD/jNsmyOX4BdsE2dsE+HjjplnFFAB8UU8CVIB4YuFFEqgcAl27dpUTTzxRbr75ZoE5A5g5MEtmvSjMnDkzdbljx46p42wHnTp1Sjnx2nQdnWTsc+ElUHZssMEGejDhoIMOSm2Y6eU2zrWWLVuKU1Hj5Rc67mYzcq/7Xtc6dOggvXr10oMAeNbw9VKAGAUHZutg4AGbg0IZsXTpUsGARiYTEeCExlMmgTkyL8GqGig83n//fcFSXexDggEKbI766aef6j+YSrvkkktCrfzxCovXSIAESIAEshNg/byCUa7q5zj1JGKTyUwk2kSo3/fZZ5/UvhYr3sD7KGwae/tSdxWTJYzAXFVcefnll7UXmPzgbFugHQFlxVNPPSXY1w17wTnvO8OF+U5jbtV53XmMdte5557ru7+YX7vF6Uc+JsU4/ecxCZAACZQagUL1P+OU0Y3d/4zbJsj1+AXbBKLHYjK1CeKmWal9x4xvbglQAZJbnvSNBEqSADrr48eP14PcMIV17733plYpuF/IbO6J61iZkWlA3vksZkcacSpDzDWYyDrllFP0KcxkwbTB66+/Lu+8846gAYcONjbfzKf07NlTbrjhhoxBYNP4o446KqMbr5vYuwP7ekCxgQES8MCMVvBDuEbwrhgM+O6777RZiI022kgmTZqkb5tN0o1b9++1116bNkvTfT/bOTY2BWPDGWY8YJ4C5sCgrEH8saE9wsmmKMoWFu+TAAmQAAlkJ8D6uY5RrurnuPUkVqoaE5yYpIB6cezYsTJnzhxdt6OOdLaTsqewaIVJ0DZYJv/QfjACRY3Z38tcC/MLU6VmUgreFytYnWLMmv7666/yySefpMx3Ot3gGHucYbWIU2DyE6tK8Ne7d2+BgsVPgYGVJ1ihSiEBEiABEghPIN/9z1yU0Y3Z/4zbJsjH+EWYdl+mHFGObQK8b9w0y8SM98qfABUg5Z/GfEMSyEoAM/eMKSzs73HnnXfKGWec4fkcOqxGMICPmRtBBKazjHTp0sUcpn6xsSY6wk7Zdttt5cEHH5RHH31UrzzAbAB0lEtR0ADFbEljhxUrLCBeSg1cgwIEZq+cChCzOqRQ77/qqqsK/tAQgwIEDQ4M8mBTVKOsKlRcGA4JkAAJVCIB1s/FlepQKjjbKqiXt9tuOznzzDO1+UooRG655RbfSSRebxMmjb2eN9cwoQKKBEwiybRSxbjHb21trTYxigEop5jNz3ENKz8zCVYP+7VPcP2yyy7L9DjvkQAJkAAJ5IkA+595AlvvbT7GL9gmyG+a0ffKJsBN0Cs7/fn2JJAiAMUGTGFBYJPZb7NvzOQzG1WalQkpTzIcwIwSBMoP54qHDI/oW8ccc0xqRQJWZ5gZidmeK7b72OgcAwwwgYW9TYz5Kz8FCOKPd8VABn4xi9JpgztX73f77bfrgZu33noro5fYmwSrcCAwkUUhARIgARIoDAHWz4XhHDUU7IcGJQHMgEydOlWuuuqq1L5lQf0MmsaZ/MP+YjAXCvnxxx/1b7b/3nzzTTnggAPkvPPO03uUwT2UIq+99pp+FO29rbbayvNvvfXW027ee+89bTJTn/A/EiABEiCBoiHA/mfjJEXc8Qu2CRon3Rhq+ROgAqT805hvSAKBCWCmP2aKQGBywGzo6fZgl1120ZdeffVVvVLBfd99DrNRzz33nL7cv39/X1vR7ufM+dChQ7UZLOxHgUGGBQsWmFsl82sGJmArFKalYBcbMzW9Zk1idin2/sAKEAxi4Bk0YGE2ItcCMxfYiNQ529MvDKwGgSAdKCRAAiRAAoUjwPq5cKyjhAQzGEcffbR+FGYjx4wZE9qboGmcyWOsnIVglemff/6Zyam+B0UHTHnhD+0UCCY54FkodK644gq9ggOrONx/UPRgcgYmavz73//Wz/I/EiABEiCB4iHA/mfjpUXc8Qu2CRov7Rhy+RKgAqR805ZvRgKRCMCMAxpL2Oz8jTfe8PQDFTIGw7GSAasy5s6d6+kOF6FEufHGG/Wgedu2bQWbmIcV2NMeNmyYfmz27Nly1113hfWiKNybzc+hOMIeJ5hZ2aZNmwZxw4BC3759tbkpzM6EeClKGjwY4cLWW2+tn4IN74kTJ2b0wcTFPJPRMW+SAAmQAAnklADr55zizLlnhx9+eGqF7EMPPSTYHyOsBEnjTH7uvffegs3YFy9erE1xYTWHn0BpYVb77rvvvilnZkLEFltskXE/E5j+MHuGYeVwprBSnvOABEiABEigoATY/ywo7lRguRi/YJsghZMHJJATAlSA5AQjPSGB8iHgXHLp15lt2rSpYD8O/E6ZMkWOP/54+eCDD9I6v5gRiJUFMKuFwXUIKnF0zKMIBt132mkn/ejLL7+s/Y7iT2M+Y1bXvPjiizoaXuavTPzMPdjWhphzc9/rF8omrI4J8mee33PPPWX11VfXMzhHjBgh999/v96cHekHgZIL+7eMHDlSoACBXdIdd9zRPM5fEiABEiCBAhFg/RwfdJR6MmioWDGBdg5Wd9bU1OjJH0GfNe6CpLFx6/XbsmVL+cc//qFvvfPOO7qt9u2336Y5xWqPhx9+WCtIcGObbbaRnXfeWbvByg+05yBB9lxDGwKCySnmOX0hR/+hHRqkTQM3YE4hARIgARJIJ5DP/mfUMrpY+p/5bBMgFeKOX7BNkJ6XcZbvNGsYIq+UE4H0He/K6c34LiRAApEJYIXH+PHjU4oLL4+w+TlWdlx00UW643vBBRdoUwi9evXSZhOwESg62RDMEoTCJO7KgSFDhmizDujoIuy7775bK2G84leM12AvG4MTiD8kk1LD3IPbDh06CLhmkwsvvDCbE30fSgxj3xtmtbBhK8xcwOzFY489pv9gggt2zWG+zKQjrg0fPlyvTgkUEB2RAAmQAAnklADr53g4o9STYUJEXX3YYYfJ448/Lp999plgwoZREgT1J0gaZ/ILygzU22gnIQ5QiHTr1k3X6Vh9Om3atFS9DpObqNehtIGMGzdOT4ho1aqV3vcjUzi4h9WqXbt2lRkzZsjzzz8vxgRXtueC3v/yyy/1HiVB3A8aNEiOOuqoIE7phgRIgAQqhkA++59Ry+hi6X/mu02ATBZ3/IJtgvRPtRBplh4iz8qJAFeAlFNq8l1IIIcEMIsRg/WZBCacoIQYPHiwdOrUSZu5mjx5st60G51vbJiOgQC4iav8QDygCDAbtWMfjUceeSRT9IruHmaHmo3MoRQyG4h6RRQmxjDrAwLzV1Ba5Esw0HHppZfKscceKxgMwTnSD5u54hfcsQkqFCWYKUohARIgARJoPAKsnxuPfZCQMQjfvXt37RQmO4PsxeH2N0gau59xnkPpcttttwn2bKuurtYrOWHuCqtBUK9jgsM555yjlSSY3GDEmL/CSk+s8s0maJvsscce2hn8j2L2K1sYvE8CJEACJBCdAPuf0dnl4slcjF+wTZCLlKAfJCBiKfMmNkGUJ4H99ttP7y+ADg6FBPJNAEXJnDlz9CxAmE9aaaWVpHPnzno1SL7Dpv+5J4A9YGD6CooYpCOFBPJFAHVUz549S3Zvn3xxieovzMBsuOGGeia0065/VP/4XOkTYP1c+mkY5w1QJvzxxx8ya9YsrdRAve61/1icMPgsCYQlgH1qsGoHK8QxkYrSeARgyhgrw66++urGiwRDJgFFgP3P/GcDtgnyz5gh5IfAVVddpfe4e+655yIHQBNYkdHxQRIgAScBzALEKhD8UUqfABRY+KOQAAmQAAmUNgHWz6WdfnFjj5UcMIGFPwoJkAAJkAAJFCsB9j/znzJsE+SfMUMoXgI0gVW8acOYkQAJkAAJkAAJkAAJkAAJkAAJkAAJkAAJkAAJkAAJkAAJRCRABUhEcHyMBEiABEiABEiABEiABEiABEiABEiABEiABEiABEiABEigeAlQAVK8acOYkQAJkAAJkAAJkAAJkAAJkAAJkAAJkAAJkAAJkAAJkAAJRCRABUhEcHyMBEiABEiABEiABEiABEiABEiABEiABEiABEiABEiABEigeAlQAVK8acOYkQAJkAAJkAAJkAAJkAAJkAAJkAAJkAAJkAAJkAAJkAAJRCRABUhEcHyMBEiABEiABEiABEiABEiABEiABEiABEiABEiABEiABEigeAlQAVK8acOYkQAJkAAJkAAJkAAJkAAJkAAJkAAJkAAJkAAJkAAJkAAJRCRABUhEcHyMBEiABEiABEiABEiABEiABEiABEiABEiABEiABEiABEigeAlQAVK8acOYkQAJkAAJkAAJkAAJkAAJkAAJkAAJkAAJkAAJkAAJkAAJRCRABUhEcHyMBEiABEiABEiABEiABEiABEiABEiABEiABEiABEiABEigeAlUF2/UGLNcEJg5c6aMGzcuF17RDxIgARIgARLIOYF58+bl3E96KDJ58mRp1qwZUZAACZAACZBA0RGoqakpujhVcoTQFuOYQSXnAL47CZAACRQ3gVmzZknr1q1jRZIKkFj4iv/hn3/+We69997ijyhjSAIkQAIkQAIkkDMCEydOFPxRSIAESIAESIAESCATgdmzZ3PMIBMg3iMBEiABEmh0Auuvv36sOFABEgtfcT/cvn17adu2bVokk8mkWJal/9JuZDixbVvwB0kkwllNixNe1HiGjaN5v2J+zsQRaRCFi3kOv0ElStrB71J4zvAMyxLvZiRMfjHhhXkG4TTGcwgXXMII4gkJ+1yUvGKYmPDChBklPIQT5TkTz7B5LO5zhchjJo5R0sA8646nu66C35ToBNw8Dfew+ZFlnncagCckTPkD91GeM2lnwgsTZpSyC+EU8jnzfmHzpnnOXZYg/pkkynPmGfhbyHia8DK9j/se4hrluUKmOeIXJTw8YyRMupv0K2TaIcwwccR7mXgW8jmEG6ZMMXE0z4V51i/NmzdvDu8ojUgAbQZ3u8EvvTJFMx/5I1N4uBcnnuVYJsRJAzwLCfNdw33U56KkHcIrhecQRyNhynSTfuWYN8HDvF8YJuY5/IbJmyYs81yYZ0shj+G9osTTcClUHjPfQq7Ca9euHV49slABEhld8T+4aNEiQQbZddddU5FdsGCBNG3aVP+lLmY5WLx4sdTW1mpXLVq0kKqqqixP1N1GZkccYIKjSZMmgZ6BI4SFMNEgrq4OnkWXLVsmS5culTBxRHjmuVatWoUqVLF0G39hl2EhjsuXLxeEF1RMHOEeLMOYNQFLCLiEEaQdKqewHZOFCxfqdAsTRxTEeC5s3ixkHjNxBEMU4FHSr2XLlqE6xIXMY3ivJUuW6IoU8QwjhcxjiCO+H0iYMsKkXzHnMbwT3g3vGLUci5rHwpR/Jo6IL8roMGWEVx577rnndNkN/yi5IQBTFv369ZM+ffpoD6PUq+abgQeFLvPC5EfEL0q9iue88iOuZxOWeQ0JRclj8MWUJ6VS5qENHKY9VQp5DOkQpe2G56L0K0zZErZ/gDjiWUiYMqLQecy02cPEEe+EcgzPhu1XFDKPmTgivmHTz92vQBt39OjRut0J/yiNRwDpivbc/vvvn4qEO71SNzIcoG40YwZso68AZcqEqG30MGWCKe8Qei7a6Cvewv+okG0ixCJKfWXqnUL1A0ulvjJjDVHqK+Q1PBdGSqW+ipLHwKGQbaJSaHebOIJN2PazV9/utdde0+PE8C+qBB9djhoCn2tUAmuvvbacd955qThMnz5dN6zbtGmTupbt4I8//tANcrjr3LlzYGUGCkXYacNKlDCdRRTEWIbbsWPH0AP9f/31V6g44p1QwGGwaOWVVw41OD1//nxdyK2yyirwJrDMnTtXD7ogvKBi4gj3qGjcs3Qy+YP0gyIDPMMI9o9BIwHpF0ZmzJghaOCFiSMaJXgO+TJsIw95DIq+MIP2UfKYiSNYYDCwa9eugbGgE4F0X2mllQIrEOE5KlHks0LkMYT3559/6sGoLl264DSw4HuFdOrUKfAzcIi0Q+O8Q4cOgZ9DHNF4guC5oIPvJv3C5jFU3PgWwuYxdHbw7YWJI94Jlf2cOXNCl2Nx8xjyM/J1EAF/pAME/MOkH8pofH/4Foy8//775pC/OSTQv39/GTx4sPax1Mq8MPkRL4jyFR3wMOUynmOZBwrp0lhlHuoPtDmCSmOVeRj0DdOe8irzgrwj6lXUW2h3h5Eo9Sr8//3333V5HnZmXZR+BSavIDy0E8MMnuAZM5MwTJvd1Kth8xjKFKQf2kRoqwQV02YPE0f4jb4Ing3b5ouax9DWAM8weczEEfENm37ufgXauFCAUIqDAOpP55iBO72CxBJ5Ct8bJEw/PmobvdBjDab9G2Y8BCzi1ldhygQTR4Qbto1eCm0ivFchxxqitokQR+RrSJg2ramvCp3HwsQR74S6APk6bLs7an0VZawhTn3VGG2iQo81FKJNZMZDkGcwiTtse8Odx6ZOnZoag4CfUSScPaMoIfAZEiABEiABEiABEiABEiABEiABEiABEiABEiABEiABEiABEigwASpACgycwZEACZAACZAACZAACZAACZAACZAACZAACZAACZAACZAACeSfABUg+WfMEEiABEiABEiABEiABEiABEiABEiABEiABEiABEiABEiABApMgAqQAgNncCRAAiRAAiRAAiRAAiRAAiRAAiRAAiRAAiRAAiRAAiRAAvknQAVI/hkzBBIgARIgARIgARIgARIgARIgARIgARIgARIgARIgARIggQIToAKkwMAZHAmQAAmQAAmQAAmQAAmQAAmQAAmQAAmQAAmQAAmQAAmQQP4JUAGSf8YMgQRIgARIgARIgARIgARIgARIgARIgARIgARIgARIgARIoMAEqAApMHAGRwIkQAIkQAIkQAIkQAIkQAIkQAIkQAIkQAIkQAIkQAIkkH8CVIDknzFDIAESIAESIAESIAESIAESIAESIAESIAESIAESIAESIAESKDCB6gKHx+BIgARIgARIgARIgATyTGDevHkyffr0tFDmzJmTdh70xLbtBn4FeXbmzJlBnDVwM2PGjAbXglxwv2+QZ+CmkM8tX748cnh//vln0FdKuZs/f77gL6zMnTtX8BdWosQRYcyePTtsUNp9ofPY0qVLI6VfKeSxRYsWCf7CyoIFCwR/YQVlFP6iyO+//x76sah5bNasWaHDwgNR4ojnCplX4oQXJf0WL14s+IOYvFZbW6vP+R8JkAAJkAAJkAAJ5JMAFSD5pEu/SYAESIAESIAESKARCDRr1kxat26tQ8YAEwadmjdvLtXVwZp+UHosXLgwFXPjV+pChoNly5YJBopbtmwpiUTwxcY1NTWCv1atWollWRlCSL+FsBBmmDjChyVLlkgymdTxTPcx85kZwGvRokVmh667GPADD6RDUEEcoTSBREm/pk2bCv6CCnggnsg/TZo0CfqYRMlj8BzvhncEy6qqqsDhFTKPmTgicohjmHTHu4EN8nQYQR7DN4hvKIwg7fDthIkj/Me3jncLkzfxHBQfYfOYKVvC5jHEEc9CwpQRJv2KOY/hneKUY4XKY4jjcuRNVY+ETXd3HjNlvPkFAwoJkAAJkAAJkEBxErDKYMJCsF5wcfJnrEiABEiABEiABEiABDwIYHCxTZs2+g6UChhQxWAqrgcRM0gJtxigMn4FeRaDsBgog0IizKA2BlMRV4QVZlAMg/YY5AwTR7wHnonyHOIICRseBsOhgArznIkjwsMAbtABapN+SO8wiiEMpCL9EE6YwXcoJJDHwsQR74R8Ai4IK4yippB5DPHDHyRs+oEn0iJMmiMc5LEoz0XJYwgPPME/bDyNAiTMc/heMRiOvBlGMYQ4ggkEeTqocjVqHkN+xrOIY1DFMeKGd0P6hYkjnsO74TsKwxLPRc1jCAtpESY8W71b8rfpUttjNV1GhEk/8IRS1YRnyvig6Yh3pZAACZAACZAACTQOAesPtVq7Uyc0hhsnAjkINfi0vBwERi9IgARIgARIgARIgARIgARIgARIgARKiIAyiWdNnyF2GcwALSHqjCoJkAAJkAAJFAeBZWoC2IzwJkiLI/J1saACpJhSg3EhARIgARIgARIgARIgARIgARIggSIhYKv9nOzf1Z5O9StwiiRajAYJkAAJkAAJkECBCFi1SbHVak61cV+BQsx9MFSA5J4pfSQBEiABEiABEiABEiABEiABEiCB0iWgTGTZv/wi8tfc0n0HxpwESIAESIAESCA+gfoVoPacOaLs3sb3rxF8KF3jXY0Ai0GWCAG1LKv2govTImsddogk9hqQdi3bSfKmW8X+9LOUM2vgYZLYY/fUeWMctD7rPGmStKV23bWlauSFaVGoPX1YXQelcyepuv6atHs8CU7ARmfvzbdEPv1c7M8+r3twrTXF2nMPEWXzOKjAlrP9wktif/KpVH35tbIF3UrsXfuLvcN2YvXoEdSbBu7sSV9I8uzzRTZYT6puvK7BfV4oLQL25Clif/Sx/pNpv4i1+urSbHWVz44dJMpYdvCXmfKtNHv3PbG//U5qf/1VZM1eYvXeQKxDDxYry4bLVYjDex+IHWDTaatLZ5F+mwePF12SQAEJ2DNmSPLcEWkhllP9n1DfaK2qj1j/pyVxTk+S414T+fwLXZbqGW4oS3utIYm+G0ty9WB1t/3XX2I/97zY30yW5l/9T6o7dZTkppuIteP2Ym28UfD4LlD7LXzxpchHn+i2hNooRax11xFrt13E2qRvcH/osugI2D//LPbzL6o8MkXk99/F2mxTSWyysYhK3zBi//c9afKft6SJymu1ak8PPK/r/v33FUvtGRREnPlVVBtCVlpJrPXXE2ubrUU6d1Qb0ih/KSRQjgQwZnDRJWlvVk5thmo1W7t2vXXYZkhL4eAn9m+/if3vV6TV55Ok+pffpLZDe7HWW1cE/asBu4tVVRXIM5TT9gcTdZtA5s2LVk571BnWdtvoPpmVYW8/+6uvBX9+klD7mzVTA9nJ9urdXP1AS42dWWq/LUp0As7xIFH1NPbPsLbdWpB2ccaDdIzOu0DaffyJyBWXimyzVaRIhhpXqt/TDgHZ77wnyW+/FcGeIFCGoK2M9sfOO6o2c69IcSnUQ1SAFIp0GYTzi5oBhM0t26sCsqhF2ai1Hx6dHkW1YZ+EUIDYqjJIXjxKZN78lD+W6vxKIytAmj/9nFhqQ0Z7s01EXAoQe+wzIso2r6CDTgVIKt3CHNg//ii1g44TGf9ug8fsSy6XdltvKfOvu0psNRiSSewJE6X2lKF60ALu0DzS3dCHHpVadWwpRUjimSfFqt+gGG6CiK021aw99niRT5RiDg0oSskSsNV3nBxyutj3PZj2DliW2Vb92TfcIsmbr5eEGsTIJMafpsqfpvUO67aIVX7g/OJLJXHTdRn9aXnjrZJUAzGBRA3gySsvBHJKRyRQcAJz57H+Z/0fKdvZ738gtcPOEVGDFG5BHd6xaVNZ9I8TpPbsM9y3086Tj4yWpJqsIjNn6evoaOEvqep/SVhinXCcJK68VKwsbekqFY+Wg0+QZL0/JhBdrp83QqxjjpaEao9YHdUANaVkCOg6+9IrxL7+JpElS1Pxtp96Vpqrs2bNm0ny0QclcdCBqXteB7aa6JAcepbguWb1DtLqfijtbrtJEpi8k0GajHlKalX71uRX41T7pQbDMBhsnXm6WG3RMqGQQJkRUH0pjhlw0qQ7V9uLFknymuvFvvYGkUWLpWW9A5SLppyVTftK1R23iLXlFu7HU+cJNS7T+qJRknzp5dQ1c6D9CVBOZ6oztF8tmkvikQdEfMr65NinBWMYfoK+I/7S3q3ecdUUNQFj7bX8HuX1LATc40HGuX3HXfrQjAdJq1bmVuDf5NPPinXDzTrtaqOaowo7rrR8uVR/+ZXIP++RpJqQ6xadp5s1FevsYZIYfm7gSRhuf/J9ThNY+SZcBv5fc801suGGG8oWW2whb7zxRkm+kf3W22L/8UfguEPb71R+BH6QDkuWgP3e+1K7kZrZbpQfrdRMS2ixjzxcZP119Xs1fX+CdNjvYKn+bJLve9qqYqjdRa02UjM2tajZurWHHSxLDlAD2T1X15fs1/8jtTvtpuwpB99EylaVTvKwI+uUH76h80YpELCnTZPa7XZeofxQg2KCmSB/O0JslV8g1k8/S/KgwySpyi4/cfujV3BgVonyR9apb7D++FNWf6ozzAzyC5vXSaBUCLD+L5WUarx46vp/h11WKD9W6SrW3mrm46C/iWy1hdiJhFiqo9jq5tuk5UGqnPbZBDp5x52SPPrvKwaT+20my448QmrUig1p20ZpQdTK0Dvvkdrd9hIbs/V9JHnr7dJq/4MlYZQfK3XR5TpWfoga7MBIhf3Aw5I8/CjBqlVK6RBInjhE7MuvrlN+YKAAq3mOHyzWLqpNUF0tllKKJA8dKMm77vF9KXv+fKndYVet/IAjWynTajAb+ZijRDbqU/fcD1Mludf+knz2X77+NFETJ1oNUZN1TD5T+dUaPEhN9tpN9IAMVjI/MUaSx56QMb/6BsAbJFCCBNhmKMFEy2GUMWM/eYiq56E0UMoPUas8lqlJsLXKEoi1714i3VapC01NRqzdegdJvvKqZ+jWggXS/sBDpZlRfnTsINb++4QupzPVGdJETa9YrCbtqjojcd8DnvGIdbGKQ8VR+XmNB2FMyTriUJE1empvo4wH4UF7/DuqrTlY+xH5PzWuZB2p6ntMqg0olpoo1FZN8LWM8gNWIXbcoe6dVFtZkF+W1oh92VVSu/vevm3lgMHlzZn6aigkkJlAUnWuZtdrFj/88EM56KCDMj9QTHfxIarln7K8Vuxn1OoJNfMuiKDBX2piHXesXhVgdehQalFv9PjqlRXHnSQyf4GOi9bIj35QLGUGwEjto49J8sRTJKG+hTZ/P1FsNSvCcmnsMWOk9oBDRBYu0o8lrrpMrLPOkBo123++WpnUXM3UtEZdLvYVarYNGk6qc1r98QcmCN9fe/p0SSLMl8f5uuGN0iCAhnWtGrQyCjLrWDWLF7OBV15Zv8Bytfps8eVXSSvVeMBGYxjgsr79qsFqIbc/tUcNlD/PGipdevdWbfUqtU+pGri47kZlDmi4LgP9/JGFC6Xqh6l18JTyJHH6KZlBorFDIYFSIMD6vxRSqdHjaP/5p9QecbRuJ4rSRScuvkCs888RS634MLJEdfpErQ6tVuaBqtUKT/uqa8UaoVZ5OATmDPXKD1xTs/gTjz8iiQP2kwXKHFaNUp50UZ3N2sOUQkWZKkT5j1XGVTBb4JLkq+MkedqZiIoklbmN6iceUatG1SC5UsJAtJlDNTijzXS99oZeSYDZdpTiJwClho2VQJA+G0jVU09okxF1F9RYm8pnTVWdX/XzNEmedKrIKqtIYr99zO3UL1Z+SH29DUXdgltukBplpqRlfZs1+cBDkkSbVincksf/Qyw1MGEpv5yC/NpczUzW4siv2Owc+31gw/PkGSqcjz8VURN77Fvu0CtBnH7wmATKigDbDGWVnFFfxr7xFmX2ql6pocppeeAe+at7N2nXrp00U2YoMWaQvOLqOgWJrYpZpSC2vvhYrM7p/aNWF6o6XpXlWpQVkqqH7xNLmT8yEqSczlZn2F98WTfuoOqDatVuaArLEkepyZIOSShTyLYy2eUnS1S/c4kygQULL0m1okAmfKidasV8r15+j/F6JgI+40HGZJqe1KragGY8yN5brfh86dlMPqbuJTEe9Q/VPoByLqqolUlt1Qpj6823A/uAtnLV8SfrsQmV7SVximpbnHi8ais3qVvdrEx46/x4lBqP/Pob3dZFW1nOOTNwGIVyWNeaLlRoDKckCWy66aapeEMBUlICW/Ut62zg2mOeDhR1W2ns7Rf/XedW7bVRKlI16mKpukmZzFGdd0o4Ahgolv9NrntIzYBLvPpimvIDNxJqFuf8K+s6i1XKpFpSDVK7BXt+yPc/6MuYhZ8496w0+6CWmt1XdfkoPdNPO1JKEGjxM0mzJ8ZK7QZ9qfzIBKmE7tkPq8GP9+qUXtYh/6dm7NyVUn7o11AmJxaffKJqwA6seys1CGGrQS63uP2p/afas6hLl5Qz2HFNqEEx62g14Abx8cdS+9NYSlkCSagZpIlDDsr8t9OO2i3/I4GiJ8D6v+iTqBgiaD/4iEj9IIV13OA6BYhD+aHjuElfmffA3WLX76mQvOxKQQfWKfaTY/VMTFxLqPYYlB9Osbp1k6onVfmPlSBKsBLELVhZkhyiZuQrwWqAhWMfl8Tuu6WUH7hurb2WVKnrUl2FU4HJLUppEMDeglrUyo+qJ0enKT9wHYNU85XJSiO2WnHkFqwcsker9IeolUqJ0Q8p+2zpZtASag8x64zT6tzMniPaRG7dWep/5FdLDXxBdH5VihbnZufWyitJAvvM1U/0KcWJYamX5QEJBCHANkMQSmXtBisqUb9rUastq55T5aSq/52CyRHYh8064e91l9U+MvZd9zqd6BVzzdTEW0itWsGZGK0mVTqUH7gepJzOVmdYG/aRqgdXtCVa3PsAvE4Ta4P1M/brkgfuL0v33btu38l65Ycok98woUiJRqDqZaVACzMepPYcbvLBhIyBoX6u3Vut6jxqsIjaHy6qQPGW6LuFNAuh/EBYaCtbv/5WF+zBB0riVKUMgfIDoiZbyPTpYqm97qqee0q1G1rWXca35Gor6xuN/B8VII2cAKUQ/CabbJKK5scfq8166wfLUheL+AAbN1l776ljqJe0zpqVNbbYlBDLCbGs0MpigzerZ3RQEgScJgKqVIVvZlq6I7/04P+T5aohAbHvf6jBt2ArW8pGMs2kt1RH04iN2XUeYv/0kzTZ7yBpO+ycus3tlRvrsIM9XPJSKRFI3nN/XXRVwzpxo5pFrBQVnvL3Y+ouq9teSjK3P8ojT28SyrSGFh9/EmYZKxxttkLZXfcQ/yeB0iXA+r90066QMbffHp8KLnHh+alj90GtstVds8vOdZexd8P/1Aw3h9ifrKjLrYMOcNxZcQgliN5YGpf+VBulT5264qY6st98K9VprlGrA2s33jDtvjmBEsQyymi1KsWeMcPc4m+REsDMSMGG50qwyhiDUl6yDGYk1MofiP3Rxw2dwGSlMjEB0f6oWclegskMRmxskuqStPwK5YfaYNc9oxRKENi514K9Eqb94vKFpyRQPgTYZiiftIz8JugTqboZYh2hTF6tuaavV85+vrM81Q+ochpmMyHLtt9OrCjl9BdfBaozLOW/qTOqP1fxjyAJmEs+5vi6Jzt3kqqn1epE90SQCP5W6iNVz/wr9erOfJK6WH/gHA+qnqTaCD6ClUC1vTdZsTJJpRHMZoYRjCvBLFVy8IliKaskEFuNawUVZ1tZTjqhwWO2ahfbapxVt0/Viictuq08uYHbxr5Q3dgRYPjFT6CLmlW82mqryTRlt36u+mAmT54s6623XvFHvD6G2MBPz35S5mS0GSy1XCuTmFlO2i5v5856U6hM7s09fPT2W+PF/uxzEXR02rcXvXG66jwkTEfVOPb5tdHBUBpWW2mCRc0okL4bibXdttoGtc8jqcvJx55QnZdFIkrpkzj80NR19wH8tlUFb3+jCiT8wX40OtP422pLsTbeyP2IPrdVZ9/+rzLdoMT620CxmjcXFKb2O/8VW+2NIepYNuwjTbFBOGYSZNgwUe9r8N33dX5hc/lGHHjVCj1wgHRdWawt+tUde/2vBpmX9dtMqr/+n55RD7MAeGcjCWUSw1abkMG0QMZ3MhpzPFg/i9P4YX6TauZfldHOK016Qpk4SAw+RpY/uULJYtzytzQI6AGG997XkbVUo8Pq3t0/4ltvJVW/qwEJNWPILJk1jj39wbfvJdts7esPnFsoq+rF2myFsttc4y8JlDKBgtX/6rvGIKONzqeaBSVqJjfqf72PlMv0jB9P3/rfDED6PaiuF0X9v8EG0mytXiLoUKn2gZfod3RMFLBUndbYYmP1B+pkZdrCUm3dTLK8V09pVu8AbSjMvjRiK7NBKanO0L1q1zblTO+9sIZqM9WL/fgYcyg1Jx6XOvY6SDz1uLZNbrVu7XWb14qNwKrdJfG8WomOOtc1o7hBVM3AU5MmeqKNc6KErUyqpSRjPnMoRsweH6kH1cCHI7/aM39XK1G7Ou6uOLTatF7RD5ozJzXQtsIFj0igfAgUrM2QzzEDZc42m+S7zYDwYapH1CozKHuh+Mdm3qJmuWPMwMZsdzVO0mydtcXeXo1zYBDfR9xjBtbmm/m4jH/ZhoJZ7dUhc/5Mq989fV5rhXJEj6k4HKWX01WOO65Dp2LEXU6v2i1CnVHdYHKmK0TP0zZnnK3NqONm4torG5hM9HyIF30JLDv7DDWJVe2BEWI8yFbmq70E7WZtErP+ptV/J7Xp/f2SvPs+kTfe9HrE8xrGlYxFCVu1dxdcerG0ghmrp57xdO++iLayjTYJ9i5Tq089Be0TrBpVY4opAYNV6sx8p6418kGGFnojx4zBFxUBrAKBAgQyYcKE0lKAQAvZWn2MarmYVoRkUICgwrJffU2/JzT/MusPfZztv6QqPLBJFSpMp9iPqMpfib3XHpK4/+50UzdOh+o4+aDa0BJ2fefOW3HnlXGq43GdNFGdJUuZX8gk2va0suknq/fwVIDYquOSVBsXOTvYTv/U4jU1Gqr+nXySYO8Kt2BmojHNULX/vpIc+7TSIisNsNpfJSUvvSLo2ifXvVkpm570neFmqyWa9milsFFiDT9HEo2oAFEZO7WU0FpvXR2nTP/VrtEzdRvacOcACJb+4S+b2PUmkODOMlpyj4ew8epStTS11dWXZZyF4vEoLxUhAfuDiaowqIsYGjAZRSnbnHvQON2G8UcPnDj2snH6g+PUCpBVV/UNz/0Mz0mgVAjo8jWP9b+t9oRKnnCyqu/+lY5E2Y/Wn7oa7IYZgYSaNJBJMtX/LZUiZanDxIGXP7ms/+3LL2kQRJD636qv/+0blTm+p9XsQa8Z7mp/gaSyIWykatBR5rDRfqs/UYMxWNmsOpnZpPr7qSknmDTiFLQf7Lff0Zfs8e/qiSLO+zjW5otQD0ASqsHlGEDBJRt7jUBUOy7Zc3V1Qeeiumuu//1mlLqc8bRICGB/PguTg/CXQRI/qYkPymQlxFITapzKD31t3XXUDXWksoYNxasym+Yl9jvvrri87torjuuP0vLrBx+qzXn3beBG59fPJtVdV20S6dGjgRteIIFyIpDvNgNY5XvMoEpNmrDUmEMmyWWbwWvMQL8nLBiocRRLmfVNqPqxdu8DlAKkvv6rj1xL9WursqX2ouGSuGiEpwUG95hBVR4VIDB3jT+73jxgJoaiVl8aadAeUOU0am8U1dVqzy+U0zCD7ZaM5bSqMxIB6gz7B2V6u77OqNl5J2mBsjqEJJ4YI00nfFj3xI7bS+KYo0M8TadeBGzVbk9kUOqZZ5zjQVhhbCbYmPtpv2qCcWLEuWKp9PGzVJLm3utE7XNkDTxcas87W5aolaatvNz4XENbefGUb2W+ym9KRegtaJdgRTKUHkZc7VxzuTF/G36JjRkbhl20BKAAef7553X8Jk6cKIMGDSrauLojZimbzVhiZj/2pFqh8Xbd8iyHrXyne6wQkZplIso8jaXsN9vGXI3Tkeu4dsjpYt9xV91VdGjVzG1rI2W2QCkc9ECl6sxgM63aDTeTqnEviazR0+WDagzdcrskTz9zxfUNe4u15RZqFcgM1cH5QBJq1UYHbJAU0Y5eQlXSenNurCqBqI61tc1WIl06C2Yg2p+rDg42LELBdfudkkQ4oy6qc+vxfxIbhF11rXYva68puiOlCkWZrP6UJFTBV7vV9lL107dS9Juym5l2Hu/pdcmaPz912TY8U1eyHySfHLvCfnNvNSvGZ3mttfuuUqMqufkqjVoHnEGcPXS6aEwCNlYM1Yv+vtWxHrzAqiw1cAYTGZZqKDRBYwGNXjXTwku8/BHVuK5W37GtlkzXYuk1lHlqRYe14w6+y5h1g/wrtZoJotxiZUny2hvrBuHQeFHlpIVVaPBjyEmejfe6h/k/CRQngXzW/wn1PevNszHxAKJmROl6VZXXeiUozNeoCQ2w14vvu+qef9a5c/2frf6vUqtK49T/lqqb9cCDqa+y1P9qx26RSy50xXLFabb631IrI0qm/q9/LT3I7JyJueJ1U0eWmuDSxAwqqzai9OmduoeDhBrkqb37Xt0uSp4zXK3e3Uasnj1xSwuULMlzh6vVsmqAWwlmGjttguvZsfUDKtaW/bQb/IdNqfVK23rlClbqWdtvKxY3J00xKpuDhQul7T9OS72Ol1ICm5lbamKMVrqqNnfyoktEzjoj9QwO7O++k+Tw+ja86pckPMxVIL8uv+tePUBnX3uD2GoikrVq95Q/yK96fzy15x0EA8MWTHOpfRIp5UdAl0/KIsAix2piXFuu+oPOa9nevNahkMPmys7zTM8iLMiyZctChZeEFQMlS9XqAuOHvpDlP7wXBM9hEB6CuC5V8ajaa0+pUisVk2oV/lKU1+gr1wviB8G7NVEr9qrVmIHdvLksUX22xAMPixlYq1H1aNLBEueQZWrz4ur6sQUM/Nuqr2+jLlEbDCcmKkXktF/0mMHyPpvK8uefkZp65aUzDRJqzKH67PO1f/gvqVac2so6gfX772IpBYOl9pd0thnAyPk8nmmi3lONWAj2vHDe0+k15VtZftDhyr86RazdYzVJKgsR0rmTVmgk0FdR9bwZM6hRZsNr6/fIdPplwqhVDGu36y8JWJJQKxb1+6r9WXVcFSPsQ2hfcrnUIL8oJYhbqlRaVdVfXK74L63nGjavmPyBtHDG0x1e2rkKy+Qxk4bmftUjo1PxWraxmqjiSG+1Y7qa/DpAmv37FalWe0HUnH+hJEdeoApSUK8Xdb2Juq7TQV2vwYQQ5Yczj5lj80iDX1VnVB/6N0nU31g6YDdlxn2xJNQEykCiJn5Uj7hYO8Xs/mXKNHON8z0yeIK4gWlglvV+4duL8hzSIexzTn5IP/eEggyvp8MKW/4Z/xBuNi4JNXm66tHHdfonVZ8dk17ceUz7p/xK3H2HJA87WGnTVAlTr5yrUtfNd4HwarOkm7XD9mIPPkZEKVJ0+afyDsoxU/4llaWcbHFeptzjG0a56WRr3lv/qsnkTca9UZevUTZiZXh9nL3KorRnXSdeeQVllPmWXc4Dn5pyOvADdFiZBJz7gGAFSKmJXtKqFCCSxQyW/cRY/WrWPnsJzArUNcf837aJahyllB+qQKl6+D6xtt0m9QA+0OQll4k96nLdaKg9WXVs/p0+UxQ2oJPn1Ddk1LKyhNrMGBtjGbGV2bFlBx8hVa//x1wK/dv0tjvrTGqpJ62L6mdZuJbaJUc/LsmjB6uWlGqIPKQ2OjptiEi3VTzDsq+8VityEvfcIYld+qfcwEzWsu13kYSaFSvz1WbyqjFoDTs9dd8cYKaEDQWMEkvNdGxMsbp2rVvSD3vcWPqaRap+mLrChcOEwIqL6UdYumipDdabTlKD02p/Gfull3WjEebNqv7lb84qMUCZ0kJH06FwSfeZZyVHYEqdglDHW3WooMioHaBmXZpNxdQNNFnVEIPYm2yslLbq+4Eiwy0e/jTZfR/pML1uoALlVqrsUjPBqkY/5O2PUnKYTVBFzfKsXVt1wqAANoJVc1N/FPtZpfxGQ/8hVb6pjhaFBEqJQF7qf1W3tzhL1dv1yg9r6CmSuOJSgcLFCOrD2gMP0RMDMIMxiX0hXKsdg9T/S9VARPUbbxpvQ/9WqQkW2qSmejJI/S8Pq82ZTztZ0IH3Er/6f9kkZVqz/4DM9b/qDEl93a/9RidddWpLQVpdd6Mk5tVNgNAmDNERdQgmvuhOKlYDq3xRqwawrOOOlWqlqEjMmiW1aMOpwSktSomRuP1mx9PqUJW1qRW1mKSj8ljzC0ZKrRqkdoou29Ueddi42jrnzOgzAZ2e8rjRCNg//qiVYvZ/35cW6lvVg45VCWWG5CpJHPx/nvFCPqtFfvn0c7GvuEZa/OctSezaX5KqPW0rO+L2vffX7WUI5cd9d3nW/8ivS5Wpk2ZQ1s36Q5L7HCjWISq8tdVqEayGR37F5CiIqvetixsOTNbd5P/lQACDSviDqWunYMDKfc15P9NxtsE0r2cxIIe/sLJYDfriL6wsUc+YAUAMtuFdm+65u7RTChBLvfvSJ8fIkqOObODtAtU/a6dmzkNq1Lc3T7FroeJtDBLiHRa7WGLMwCg/apVSYZ4ybbx8i81X+K3K/JbX3ywtb7hZrD9UP/rUobIUZvPU4LhJg8TP06TjiIv1M7aawDdfWWxYerhqZ9SLpfqcbU86VZq+Nd5c8kzXjurdMHiaVH1+47d5oLVSsBjlx8IzTpNFw9TYhWvMoNnTz0mb04Zp5UUC4wdnnCK2Mtnr9KuT8huD+wn0e5UsHjxIFp57ptht2uhzNYIqrS6/WlrClI8SSymG5p50vEizZnX36/9vuWp3abr5pvpsieo7LannisFizwHjtKcbnmDwFn9hxZnHEr/8Kh1vvk17AcXBvF12klpXelvXXCEJNbGsyZdfS7VqPywb/44sVXnFVis7qlX7sLkyXW5h3wSVvvNvuEaWKjPcCmAqWshjXpJQSrIqtSF2k4kfS3NsaD1TTWRVbamFanynRo1f1YQYN2h51XXSVD0PWXLEobLAFQev8N3XnGnuvpfpvNDPRSlbcpnHMIFWp90PU6X5WKX8eK1OSbBcTYad+8A9GpUzj6Wx22dPEaWwcEpLlXda1V/Auy1z5B2nu9SxmVjjcLdQ+WnKv9rauvIv5d7jIFEfBzznJ61uVu2Y+jy4VO3DvMBRnnvVMX7+OK878wrKaaOUdLoJc5zeeg/zJN1WFIE+ffpobTIy3BdffKErjmauCqqYgVh7KI047C6r2Zj2mP9n7zrgpaiu/pndRxMEQVFRsYIV7ESCQMSOUT81xhqNNZpo7MaCXbFEYost9iTE2Hui2DsaLKioSC+KChakw3u7853/3T3z7s6bmZ3Z13b3nfN++2bmzm3znztz75zKi4kAN1hGy+7lHJPBuL8qdkE8cXe5+LJcrvbtKP3EwwXukHACkub0JRdSBtJunuSJ/V5Cq4QsU/PsZVd6AQ3xQWsLP0wdzISoZXdS6W0HUs2Uqbn2Evw3WossZTbEC630pRcFljYmn08+nXMTxi9VaJOHCUCwokn/6z5y2NrFJmezTWnhrTdSt4N/Y5I33c30AABAAElEQVRh5psKEICkLr6A8BNqrCRX6il5y/2mt98xQqrso49T6lf7B1bl8CKhPUu1PWKNnWLk3nYHtTv3AipgJQ1ga6BXnicHfhKV2g4C/P4xhC8C1p7KcJB7E2wPx7D6WMIfb3lhiMOMjcx2A/nD4QlqEEMooB4HAjyuBhYk0P6Reog1wcLqMVrqXMYQYviANtuE4xbsRMR+v+Gr3H2J34kIuPr+hzmt7gkfEK3Bi3QlRaBCEGiO+b8df7zUwMKDyWHmQ/r6UQ3QwHyYfvMVyvTZPGcJcvrZ7K/3uZwGVz53nPl/6YOjqdPAoSXP/+kHec0Bijv/M2OgHWKZMOM+kELmf+LrXXDLDbTKIazFyBQ0/zvsaq/mrVfNee8fr4/KnZx/3k+d7vun6WaWGTDtWEsyiFLHHWPiiGUO4TUQKz64/CHIIp8CSrF1rRFc+NfQ1kcpdV2ZOp10KrXHehXEx8QMM+NyA+/jWv4APO9Cct58i1JPP27WmrmM+r/SEMhsvnVOWMEdx1IA8ziUFlJsIRRGsBxKj+WYg9eMouzFl1OaBWsr8S9rF+C5PP0gCzP797NTC/ZXcBu1zPBamesgZsq4LPz0E5ShnON5XCe0lvbXo8fljUANC3TxW91ymfo9K7O1Y+Zu14iYjv6rms/CM2FKd+Pv17i8AnwHzmNBcZcuXTgck7Dk/LU3PAZDDf1EHzt29L9tG+aXFGgv/8jfcCtb19aexziu3z3oQKJTzzJuEVd+7gXqeubpUszwP8CM68Hun9Nvvm3SO7DmvinHfRfCdaxsYbkUmvbCM2BMoQDXI+jZZKa5i7nhqj9TO153d2XhwQJmast9cc+9kCUuOWsShy01u/HzWUDc5vKnH6O6bXbw1gztatp55SWvm0qb3TQLW6VuJCxgpcyO8IYB4m/VLiwkrb+qXLL5//vfsWUrC1ke4fmH1wwdmclfx8z97szcFwJT3qPdd2VBx60es1XSv+f5sD0LbWs4JkiKrSx78rwJDwgFdA3zSfLUnrfMzTFjBfd7ZRGmSIaIrYyxzvztjV9ckjGGtjqxkgsUGwmuPJlXAnIuPI9WtZRfpd55zAOaz/dipVtup86jbmCBxXvmJ+fNlpXcnH//g7pZYwHCGYwxYInnz0/uhpt5GvVyzhl9L9XAcwAznlfF/OATWEk+e+tyXvr7aJPk8rPfia1vVrLGrJ03aB8CGjDsESs4CS1g/PD8oZ9JCO8W3EN7jBUrv5CvUQSjcv+KlZHz3333nXl/JRljKDuXrXaDxhhi/NL5Ph4cC/Zq+LugB48rtJekj641htFe+wT3Du9o4GljibFmvwsEB3u7nPlgwHQVjt8TOMaeeIro8SdzRVbtQR1vYDf+PXqwU5wfTBrmmB58HJcwxiBIt/uF93Rg23Er5XwqAEkAVqVlxQsbL1E8iDZBaicvAzs9bB/1YDGyOQe4nDBhglnYvPjiizRgwICwIiZdmNp4ieNhiUtSDg9mUlM1tDEfk0a+MTzgC/PX33mP3akDTFpZK+IH1vR3+SMWJFLEhfxi6gILEV60fMcvJAaOOnC/ZYrENSy3sKx56j/Uaco0U8eyQw+hJWusbsqYBP+/o4+k7tf8hRz+0E8zQzzLk5S5LyxQWoWtArBEyPJC8YcD9w+sA31sf+pJ1PWPZ5ia6/jj9werL0hchfuOenC/7HMuvzgWXXoB1cycTXWseVnrK2cqzP/ryAwPWXZigl/OUlsZPx3YokOwWLHzMFq00YaBfc1wG1i8YUGUYWau3Re7LXtf7rm86OxzUftSDpNpmKZEUHkpJ2OsPWv3dIEAhKnuD6fSArZ8yeL6LHJ5kl/53BEk0m+cWs6M6EUReCLPStDywI5N496n5QMG0VIWAtUO+4V9pmBfxqbcA5yUaQNmwGHYohyu0S5XUHHIQanlMOZASdtDOfySlBNM0B7eLbj3cUjueUuPMbuPK3//A2EpC52ouj32NgKP5cxYWHLOmSxwYAYXkzNrNnU+40/U/o23zPnaY06gn159nuygwkH1LGNN48Vnn07wC4/3JrRMUE+7198MracTNE5Nq/z+WaUbLWSmSwbvPotSkyZTF34malgYgjhKS486nhY+kGMEIhu0TpLeP//YhDaHjCGrad1VBJoEAQfzEVxa/n20+WCHsoM/vo4LJQGeQ8FojorLJB3qAKsKEHMsU7zADyNntdXIYY1Gl+d/mjiJauDGaM/dTXa4nnCf+W+uKLuWcZihEEjMRFhizf+BeUISHZ4n6lhDtP1XXxlXdiHZTDI0wk2cND5yQjQPkdHEJfApP5gK+F/tjj/35n+xOpFzlbrNMgMq9fs/et1f9pdrqH3Ih3v2pZfJ+FZnJo4QtENxH4Syf7mBHJ73Uhey5r3FpDDMiHwmuCJtz9YmGdbob//3u4jYdQHe6y6/K91/jM65TIWFHsddce+5j5xjj5bqdVtBCLjssobYfYxNEIJkj+Z3xkuvmHeLE8AMxno0yy5wXNb+LSC2DIJwzBCPwQzH/Utff21obLo0ayR3vIyZi9Om11dj18Gp7j3cBr+riF1m2eO1voDuVQsCRmnPeifhuoLSoq4X+YXApIrLqJI1etL2pBxc/sRtC/2TNaftKshrm5+5zP65NQPxMwKvBrJmkPypJ5jJh+eC1wzpfdhrBF9rlvvAKYaQL2VhmX52DAskpplzsAxMc4yAMHLPPYsyo64zz3K72/n9zwIQXBvWDJn/PpsrxmuG9EnsmtZqQ+pLMZOxYM3At8SPTZ3cJr5f9jmH3x9LLr+EumCdxO5v7WuQ+mWb3WpLVnR43Bzi29jDL5/Ba4OP01dcEthXxDLI7LKTEYCgGKwlo9pEHqGk97zUsWK3l+I5OHvAwTnX4TjB1pzp8/4UeG14t3dhDyAdH3xYqsht7XfsRF4rsAv0lPWelvuBrexLBZgzMpZGvaTTsSdQu0MOIhpxLqVXb1jOy2ftZO++j7L8HQ1axvynLuzJxH5+rayBu5LX38fAzFZiqeVQhX+MWdUG7srzWkrZUsuElcvw9z0UHAqI48PQ4GGUgpCPPYMkGdMZtvCU+pKUQ/uCi2xNn3zvgoJ+4oDXrXLvgtpDmIHshZd6xVKscO2wVQksnISS3j/k95eRPkidpWzBL1WqUgQwQDBAISmTHy4VLyo5jrOVgbb11qyllKeP2Z1PsbIitYa0r1he+zzyg0ot1y5fHnWg71K3cT+BNF5AdBrzgpcu7XV88hkUoToWTrRnZiTKyTmk+/vTjn3sejRkkFeftFew5Y/lLGtHgtL5IJo435GZi9B4AGUH7UDtWSpaUC5/79D2cu6XvOjs65L8YMSA/Ofglxx+JTMjLyWHTdEkv3/bgYUV7UQLHPWwdos9fgomuE02Dq2HBxi5zIQ1fWEBlL+dsGPkTzo2Sx1j/nLEGrx1Ow01fU7xoq/bLsOp83U3USfWSOnIi5OVmDm2yvB9qQNrAtVaDGKHJeBh1yPpGV6g/vTJ+zRv2kRa/MoYqv3tb0w7Nfxx2uXwo2glZq5IXv9WMLfTTWH+57/Pdh6Z0Oy0OPsoF1VvWB0oZ4+VsHz+dLSVtBzyC/mfSX/9/mOUSzrGUAcoaVv+MYZ6UqK1xcIph609Vlw8gupY2wvMNOlraoP16ScWMNQN2dG0m54+gzrfdqd3Pqye5VddbszK0S7y1Gy0IS1nq7S6IYND63H5nbLkovNpKY/Jpf95ktIsvJR+yLam3xbsAoAZx11y4k+Y1Xfkn1Ap988/xnCMn5Ii0FwIOAcdmKuahRwm1pevoewDuQ9U54D9CAKTKELsnBT7bja0cV9yilhEOYN+7lWXnjLV2zfuZeDmgsnEdMgLQesz1O/Z8399avG9LCtmZI49itJ/vopSPP+HkTt1KrmTrTWNMFGDCgS55ZN8PP8TM2YMsRJEpVP23w8ys+MgI7DAtSw+5yyqC8ER1qNZXifAnSDVpMm5gBkRkybQ4m9m0o+fjafU4w8Z38vGEvnSkZQ9/LeFAazz2qQGMxZ+4N4teunZXAym/PsRQVRTx/D9fCbHdEJexBtxWWFIqQIRYIWr9MfvUXrpfEp/OZWWsxuMzNprG6EIYhBmdtmToMRkk8uMxgwrUEBIZqxG+29BS9lK/Icpn1J6CdfDVprOyb/nlwqXev1Nygzb3QRLt+vAPsbrSqzQkMZzz88tBLCpMayQ9fH7lGLrktTNNxCts46J+eHefBu5Z51TOF79FeqxIlBFCBRbM9CDj5qrjbNmQEa4QhZyhubW5XLs3zqwSuG1N8ixeQ3wzNDMawaXLcJW8DdBk64ZcCER6wa4zvKonNcNbGmf2Z15MfINBNfnPK8HBjfn93S3Q48wlqMOhNx8P1PPP0Ppn+Ymek97uMiOb85I8fcZsaIEhC1pdju+ykGHNZgzpKi9dWtrKXvDX00SGNRL/sgWLUrNikDqtD9Ses703Hz//lhyfndsrr1PPiV3nwOoAytElzWx8C+MsqzMlWWFCwhJQA67znN22yXnQWLed2HFWi09x2lutea14eZEAIwpMMNgpiQEy4+kJoMwyYKp2rbbbkujR/OLlgmWIHa9Ur+9hVYvzFlhlgWTwbgEqw2Ys8J8NK7pLOrGtaGsbdaI6++Yv36XgwZmerBtCAscOvGDms67ZoJFDAJ0wfwS1OG3h1OnfJks9ztrUjkuOu93trBcxmWEOkIbFFpSUcQamKAUW5KkWRN8FZ4Ms2xBIPW3Y+sL6au/GvQR98CFNinfjzR/XPvxr8szhnHf7XO4f3aay/1w4d6CP3rcSZOJ+Od+9jlRPtChtI1vJzBBpa4sByyTvnbcdGNaycJCymALjXDqmGMggVUt5e08/n1oZXzDAd+BMe57XJIxBgulJCbTGCewjrLHmMtalplfHULE0niHx1IHdi3gp+V77UmL/3QG9dhpd3Oq/eqreWPFn9c7HrC9Md9bwVoWXZgZnd7pF5QdsiNlj/u9Yap0PGcEpZk5F+QOC9YKYmoo9cn0k2ZGSBi2sDrAfQg7L3X5tzAHB6ZJy+F5BSUth/cDBAtJyqGPormFZz2uyXupYwxtAcukYwzPK8aY3cc6uOET2nxTWumC8xosnFHmBx6f6ZuuJ9rmZyZ3BzYz78wCDqHAergM7jtcDojgDPnd224yvuix768HmuiLBg8yY2zNNTmAc5gQgp/1zJmnmSCFqKcjL9aW5D/g7HcEzhUjWF3h+bPvOfqLd5SSItBcCJiFeH7+N24wraDADua+N9niignurIoSKwp4Gv1z51HdjjtFF+H5WwgxpHKfB/xssg9pj3r39nYDd3gulvk/8HzMxLjzP/cutEZn/fVCz5kTIkCCdmwFUxbuhc67wIMCwg9o1QaJxxCvK4vYHxAc8eIpxbHeUrvtmrt6fue57AogxVZIcO2R+QWn8zrDffARcvkD0bPe6Cz2t7liy1h7TpRJ/DBCM9dhjU0X2re8pnX/x8Fzd9/Nn02PyxwBs+7r3y/XSxZ8ZA74P1ow+OfUE+4xwTBlt1YQdDhnn+FdiYvvjTfy7yu2IE4993Qu+CnPq4YRt8XmlP7r9bl1JtzRwpLocBaaTf7UW2/IeIVVOp70NMfzs+MXEt6VPDZTvD7I/uZo/uhjBs1/x3D8nkFEHB9BSRGodgSi1gwprBneettAEGvNwDkdVjIQyrJ7q+xfb5XD4G2ex+Dw84vvfurVq7zXDPwdH0r8PnEiFDxcjn/qUZmuG1KIuXEEM6w5dqKhjTZkV9ZjyAlZu+E93e7dcSbrClYu6/jyGErJ2gipEe9pUyjkn3/OgKAOVsuZn7HSHM8Z7djtMXEMF+L1ShSZGE/5NWiWLUyzG6wflV3PNQECziYb19eyLVsO/e0WyrJrWvCDIDjocv7FVHfAfuw6pHAtWF+olffywg1/L7Icw8dly2YhCD9SiOWTJyjoOMwXdMvoulQAIndHt0URqPhA6CwMcVgI4t59H7ls0mq7wejw9H9y189usRwrqHcUKJ4GKDJ9PCEqa4NzaVhaQLvDcp/krL1Wg3z+hAy7ZkphIVQCZZ8bQ+6fryOXg7AFEn+0s0NGT7skMI8kWj4+JanSt86661L6bTbfu4Q16dlNmYnNIBfFGq0Ox41ZcBKbmLLbICFYgJRCqWOPJveBh3NBJud9x25HHiXnqCNLqUrLVBACDsfVkE8EZ+dhHjMi8BI4KBrBrd63c4kgoLQosB5mfgSRw4vssHqC8oelORy82es7uxBUUgQqCQEnYv5v/+TTOSZ3zPm/wFKCNQJN/KiYYKRm8NwvpPO/IFFWW1j4ZP94em4dgJ6xwkmGg9UuYQFGGMEtFbFiCwgCDU/44SsAd0bpv99NmS234w/eLGX//BfCesCU8zGI6nb+ha904aGzy7CcAATJn00kUgFIIUCVesSKHWkEOR/C2pNMWRaApCwBSPb6m3JXxm5UUnezcISFo6xlk0uz/qeYMeayL26sNYnfO2adeejBJoc9Xmv3/SXVBPivR0aHlZJS17C1Emunwt2PCa6uAhALZd2tVgSi1gzgGeCTmWKuGZDVybu/wn5insEMVrjs3195Bga8lv/nfvAhdf/l/uTw97qhARzHk60wxS1aUI/kPY3YGghw3gnv6QAKek8TmOAJyOnCloTWnBFLAAK3r3nKHsQCd6VWQcDmB6U4TkbqMXatd8JxrdKXYo3CBatNWCu7l3PMon8/lEuGJSnHPU4FjCfE0HV7r0OsmW9X0Wr7KgBpNegrr+G+ffsabWZYI0xlTQYEtEkSyKYcrtg5mD8IWACCD0+Xzb+d359gutXhCWaAMDm//lU0U9Lkyv1za+ofYufMU2EiYp0N313Obg6yEjDKKgOz9qJUopZ0+7/dRdnzLyqsfvWeBJ/ftGU/ctgXKbRd3H89kPNfjZxh2uCFtVTskfgCtS8AC970yMuI+OdyIDiXfbY7jBNtzszojhzJg61U0rbW7gbr28UT7UMT1GhgcCl3Imv6KVU/AqzBJeT07SO74VvkgQCELcVsgS00wYQaVY9UEmPrsKm3kMPPgZIiUGkIhM3/7R9/ylxK7PnfXsCzS0QnH9MjDh4r2BLAoxaa/03cMXaTVEDF5v8ce6egSFs4wDose/DhJraGud4unSn10P1Uh1hdbH0YRi4HgBVy9t5LdgO3DtYTeLfz+oImsSXuQtbwhfCD3ZV6xEoXLgJFRmnVsvs1IWPNKwe6rXwEIJDgsYe4WzRrFiHmB4QRWAeQMOFYucHZoH5eDrpoE/sIAhAm9/0PiEQAYo3XWm4r6uvF6bMREay+2HoNghTCtwozOpQUgWpHIGzNUArPgBD3IU9JeAa1rNyUZUGLoRZaM3Rg93vZERdLd3PbYmuGKuUZIAYYHXQ4pfJCZofjvaQeGE1BsZkEMPs9ndmkL2XXjbbwbfCeTigAMe3yexxBsR28nxFrIj9nSJ/srYkl9kRu3UtsfZP5v33s07rfwgjY/CAHnlnKlBC7ziN2423i3bGHCkPsJSZ1A8c6/sUQL0vBDpdFbGDDSys40ToH9W/j1mlfW60gBOCiZPvtt6fXXnvN9Prdd9+l4cOHV9AVME9/52FGYwMfECbYJwQgvKhvB7+aTKlDD4p9PS4+Csa+kyt34AHkDNwhVtladlOThZsoEPva9MhyqeWl+XYKmO++c2GHabZY6CDCDw6YlLr4AnKO+S0567Ak1kcwi/fIrWz3Fd51hOzARVEU4cPS/rgUgUmNpf3ucMBXm4wfbnwkuhzjgTXmI2mdtetPM4NbqfoRcPr386wo4HO/KNlCUUs7uKnqMWOa3acYqzJ2gRVFcJ0j5FrCEEnTrSJQ7ggEzf/O9BlUM/4j0/W4879jMZ4dtppMX35J7EtfMY/d/knuFpj/2/EapUaEHzr/C/KBW5eVeuDfm97/MHeeLW6Nluc2W8O3Z2AZLxHBrPPkwB93EcIYgoKFoa9ZoMzvdwexHxA/BVZFcBnAAhc3ysoUzHEhti5UKm8EoC1phBm8RnR+NiDSJYxxR8njDwIys2hYwGtEMD+hEJGnuONM8he4ubXGa9Z+D3mZfTsiAOFkBzEIYJ2qpAhUOQJBa4aSeQYQer+dnGewFO4VWUhuyH5Wm41n8DZ1GpEXfiRZM5Sp66rGDNHsvX+n7PG/N0qzqCdzwnHU/pYbgwOe2w1Z7+lMAK/Fzop9e01Z8J6Ghj273nLjzhlQopiS/7aUOcPfGB/DCwpcZ4Kc4XsQwT2zjDGTqv8ajcD8n3Jx9aqIHyQWIA7zMemEk+u9U7BwNMXuvIxyT6OBa5kK1Ol2y+BcNa0MGDDAu5b//e9/3n6l7Dgwz/rV/qa7xg0WMyPSjz2R6z4Y0iFm4EHX5/ZlAUie3A/Hy27o1v34E2NVwME8vDzmZeHkDotaAbD2gfED6pWOt9P+v89RvglKXXUFpS4aESj8QG0FPsnxsVbFlOXFGmIRgGDeaoKd3nxr9BWz9LoDuxQwxB+nDsdtEXJ5sZHpyT6ct/s5ZQ48VJJDt/b9dtgKR6n6EXAGsNuTPLlj35Xd8C3H6TEEzStL86sp6nGZuZbp2JU6rteXuu/GQf2KfbxYARzdjS0/puG91zOKQFkhEDT/txMtOJhmx53/mVHtdupori3W3M+MdeTDM2dTi8z/zz5f4vxf3QoQ9n3Avpm/ObC0J/zgOTn97hvkQPgRh6wAr0bTvkgZV5hX0Aq2BCbOgO1zJV1Wsuc4IZEk8wNnKhqXJbIiPdkSCCCeTGbDzSi7617kyndHSMMu1qbM9DKE+X+NvLIUFK/SuU93VwR1IXUg2RtnOAADVsgar2kRxMm5oO2cObnUmhpybUuloLyapghUCQJBawYHcZeY3KQ8Azy7eYq1bmglnkHNM8+WtmbIVhfPIPuvf3NshhNzwg+2bll06YWUYVdWGBNFyXpP1/B9LEah72kWRCWaM1ihxxB7GfHmjKDG33jLS3UGFSpyeid0p2QEnIULqeMGm5TED3L7b1Fyu81d0FiAsEC266lnkiOuuTmuSerh+ytK+AGcVADS3KOlyur/2c9+5l0RLEAqkWDSaghusJj5YfztIYGDn4YGAc6VKPif5QBGQtmbbyPXEmxIumxd/nhAgCpMZCv15Zfb0pw2oQOta5l8EBTzjTelSINtp3/8y1uUNDgZkZD+33veWQTKCiNYf7jPPe+dduqqazHjXVh+xxaAZP/5L8oe9lv2+32GEYb488pxB2YmpViqD/LGUf6k05U1KFirzxD8Lf9vXP5Mw02B+Smfdqyx1DC3plQNArASE2YXa527U/ICjqALfPo/OfcXfK6BS5UE9WSfeiawHgdxfPrlFlrwOyrWbEFdATMme8ttuVMsTXV33yUom6YpAmWPgPfezs//NeL+MsH8j3VCht1GGmK/ttn7H4i87uzFl1Nm24GU6dGLOt54i5e3Jeb/duPer28v0fxf55VrCzsmgLkIHH6+A6VfezFUUSQID7gRFRLXlnLs37rs0siL68TusBwrMKo3PrlQu6d4DgghWO9BacMQv5OdXw4PyanJ5YKACaqc74z74MOR3cK3CeXX4Pb60ChCSCBVdsfqSkDekNoK1vSWMM8erzXj6r8RgqpxEfBZ4hf0YaWfEF/2QWU1TRGodAS8d7LHM8grTXKMnSQ8A9fyCpCEZ9Bhw00rgmcg76tKv9/ovzvhU8oedRzHPYImArNK/3E3LT3+mNiXZr+n02zhmRarjJAawt7TtOvOXok4c4bnomjbaMUN911LgTn/Heg1pDuNRsBli97s9nkvIAn5Qe7WWza6/eaqALyr9OVXUc3UvHIGr3tTo+8l8y3TXI02U738VCspAvERgAssoXHjwhm8kqcct87QIZ7rqexNt1AqL513Donv/grXlR06mFbsNDR3iRyAMnvZyMDLhWZ19uTTiJbnrA3q4IM3rz2KAqkTj/fKZc4+jwrcUMkZFqCsdPPtcpRo67L2mJBtdSBp2MJXZGbv/Yns+Bbw1ddMBHc6LkuPzY+tcFqDDAOB702GLV1sH+7Za68L7I7Lrq+6XHipOeeyNn7q3LMb5Evt/39eWubEk8lo8Xkp9TsItO4FwWNmC21fbxlQn0v3qg0BfCyl/sBu90C1dZT55X4NtMJxylnA7i7OvQC7hlLsss6moHqM2xQ7E++7cLd39rleaoN69vmldy77+1PIDXHzkr2Ix/3kqSaveU9ajBSvAt1RBCoAAf/8n/5kgul1Ku8bP+4lLLvofM+dXfbMc4ybgqCyLrugcu+8O3eKfS0vP4znf4vizP8OMyBLnf+zZTb/Y0705n5eA5QDZV98KRcoGp1hS6D0U4+SE+V6KqDTDhgVefckCDqdve1vAbn4ncwfkNnjfm/e/8iQOuyQgnyIQyPuhdqzgKP93fcVnJcD9293etYqzq67kLNucbdbUla3rYOAM2QwUT4GkMvKNNmHHw3sSOqbb1kZ53TvnPPHP3j72Ekdcbh3nPnVweR+9513bO9kX32t/t0Di2X5XuFMZrzm3Vi1f/FlFuLmhWl2BbxvxitrIVM++Kmzd/2awZdVDxWBqkTAv2Zw8i6z6eBfJ7pel33jl8IzyGCOSMoz+KrleQbGv38iROJnbmmeQeYPp3gC6NSVl5OTcH2IK7Pf0115zi/lPU2DB8WaM6Bka88ZdBJbrkSQ+249/87pt3lETj1VKgJZa66Myw+q3W4bcstYIdZ97Q1KPZdTlHZ5LeOw+1+j/FsqSK1YTgUgrQh+JTa9DvsyXBt+ipm+40X3tGnTKu4yHI5lYj4y0fN8IMC6jTaM7+rAuuJFl/OHQft2JsW94mrK7MdB1jnQoPnIZ8Y6zFyz+x5Abj7IKoJc1vo/Zn5zGMcm2SlXK09KmYFDyOWgQmBGwi1Dll0utR+8Mxkt7VyuRP/rdqw3b8yy2Rp8WpoAXVwLJmTUn2VGLPGLzSYn7x/STmuq/ew5IyizxTbml73hr01Vbex6IPww8Q+4xDLG2dl5GAshctJ6MC8yJ51Kbj7QM7Q1s/fcR9lhe1Dqe/Z9zLT43LM4OHpDH8jOaX8ks2BBpg8/osxOu5HRtMDHI/9cZrZlDjiI3JHXIAf7/e5CaUjP45jU5kro/wpHwDnjVKJt8trCk6ZQZs99KPvAQ4T4MS6Ejq+8Rt333JecvHsT59ijyAlwzeOvp+b/DiQEZpR6si+/QpntefHMbYCC6oEQL7tlf3OeWOMpM3gYuW++ZazZjJUSW6mYd9o1f8nl6dGdUldeltvX/4pABSIQNP9nSpj/M+yqqFaUJphhmdlyezNP4EMUZISPt95Omb1YKJ5XfnD+dCa5PVcrQC0VY/5fadjuJc//tRCw5ynJ/J/yueuSOhq95flU5n5soyxnG91WjAqMdRsUVIQ4Bkf293+kzK8PLfil2EK06/F/ML9ORx9vzmXH5D4EURQWdam764UeWV5DZM4dQe477+aYx2z1C7ermR0Gk/vCS7nWmLnhnFXP6Db1sOZgin2MC3U6/yLKXHiJsUw165bZsylzzvmUBYMGxIyx1M035Pb1f1kj4HTke/XPe3mw5LqZ/e2xlL36WnLz60qsx9NsTdZ9Z/bJPjenGOQwIyvls9xyzj6DSJ7rTz+nzC57Ug275XEQIJ3J5TGSvfxKysKlGzSYub3UPX8rEOqZ8Xpb/drbvfQKyo66nlxYpmKtiu8PtgzJ/vowjlswNtdhZs5gHaGkCLQlBILWDOAZeOv4BGAYnkG7ZDyDulNPLmghzpohPegXJa8ZSucZ/FDQz6Y8aEmeQfbv/yQSF1HsohLeHNyDDzdzf83hRxWsCwrWCcfmldvyF473dG3e6qdm0mTK7jLcWG16vIUY72kEjC42Z6C/mf6sRJmfM5YedQRFevsAb0P4O1059ljv3k15q7SuPAJ1J/F4gAALZPGDzPwaxA/q0oUWYC1Xpvwgs1bOKwGba+rcmdwrme/Ja9HMKWdE/ujNt02RcvrHzmeVFIFkCMAN1uOPP24KwQ3WhlYchGQ1tV7u1MEHUuav9fEelv/fPtS+hO6AcZJ65IFckCwOeuU++Qxl+Efw68za3rSitr5W/rBOP/8fclkTyx9QM/XgaMrscwDRO2yWiA+anXbPCVbAOOcPGHwvLeUA7TVsaSIB2+srjt5b/rtjqf2TT1P6g/GE4FrZY/ilzIHNCBqDM2fy11K+/KCBlLriEp6k9zRpCAy7Irrqij0L91dCdZiI2KIjzT4M4aYEmvTurX+jDP8goKCFiySr2S7+0xm0jDENIof9I6cf4MUIM6yMxjzHecgMHErteMG7mhkPrP0qBVkYlrr3DnIq8PmRS9BtcgTMGHmFtT+ZiWYEo+yiLnvokUQ1afPOSNfyM58nuMxIXX+tHBZs/fWkWPDalX/EmqMZPN8x6gFDpvaf91DN8H0pDTcX7FM8M2SX3PsLi7Bly+vbhE/8Jx4mZ/31G7y/6jPpniJQ/gj45/8VbLnXoYRuL73yUurAz5oL7WmeN7LH5rXuOq/EUvIlBTU67D4hfdnFRAEWj8Xm/xTXVOr8v/S4o2ml/zxLKcQLSDT/f1zQ/2o9MO6qvphcf3kfTyCXf37CPbDHCOZxZ9gvCrIZRvU1IynLAgus/VwWHGf415nfs51ZuJ1hxQuPmJlslB9SqLmQUohT9+QjlDniGGMNaJRrWMGGVupEtGRpfWY+To2+rzCAav1Z3StDBFIIOMsaxdkRFxm3NtnzLiTCjxlRtGBhwRhz2Fosde1VDa4CCjPpf91HmV+xZjgzVmBN3JED9XbknHVdOnsuL01BtjqDBnNqD16T+ijF64ulJ51I7f92FzlYB995j/kRXLKt4NW/PV632Jz7cjWBGaykCLQ1BPxrBvAMeJZPTOAZ0EP3E514ElFMngGBZ8AxBWwqtmbgL4CS1wy17JWihpU2a1iBM8maIY13URVQ9pbb66+Cv6PcR58wxzL/W7N4fT7s+ZRb8J5eeOuNtDILRtpB2ZYVIOFq21CS93SROSNXYe5/5qADadGF50ePza+/qS/C73WlZkIghB9klKbBD8orRpnWmR/ksAJNVlxkN1OXGlOtWStPn+FV4cyaTYRfHIKXky02i5OzxfLoSqbFoK6ehnbYoV6jsBIDoZs7gbgbCGCWp+X77SO7ibcpdiOT/vRDco5gTSl8xIDAfBThB2voOaedTOnPxpPTb4vced9/Z7XVKP3yGHIuPI+IBSWGUB7aW6t0o7rTT6FFo/gDOB/80Fc8+pBfwosRoIj7YAQzyI162S+h4cbzCzf1t5sp/eYrlBq2E1He/K4da6JTXjMtuoHKOyvWH9JzBEMHYzc94QNyfvsb5mzkzyy0hB+shT+fhRtLYOURQQ5bSKU/+cAIkwiMMCaH48M4+KAEdexAzgnHUfrzjwI/SnOZ9H81I+B060bpxx6iFAfUow3Wz10q/H3nhRYZdlvjsnVZ6tmnyFk5/04JAMSux5WFE1ueST2wOIPFRlQ97oYb0A9vvEzORSNyDDa0g36I8GPttchhgV967OvkbLBBQC80SRGoMAR88/+KA9hKoxTiuE/pf/2d44ixAGSTvjnFAtRjCz/Y2ivFgsPU324JbaHY/L/81JMaNf+veJwFlwnn//avvs5mvt+H9rlqTrBry6akFFv5pD96L2fVm1+vObAyFWbyaqtS6sa/cID1N8lZb73QplP77k0LXxlDtXBbBMEHSIQfvD5xfrknpd96lWy3m7lM+r/cEYDlZfq9sRz/jxVuhFj4IQTt8tRzT5l3i/ElLyesLebi9Li3c2sItsz0aNHi3C6PPShQpD9+n1KwOg0iFnqsOPJwWsRKEDTwZ/z+yrMEYIkq45W/R5wR5+SCnPJaQEkRaJMI+NYMjeEZOPvs1ew8g+yZpzVqzbDowX8mXjPUvPwqOd83nxVIS4w7wxtoQtec2XV703z+jlt0yQXM2ynxPc0XXmzOwPoTc0aGlSptd2lBmLmWACSMJxVUTtOSIxDEDzK8QRF+WPwgZ4/dkjfQkiVYgFdNpBYg1XQ3W+hayj4QOgcIrHGXRaIBH/o1s6eaPIsXL6YMfO4HUIoFD/gVI2fVVSn9D/6IYILLJBfSfrYycJi5CAZn2EeMKZD/hzzQEHURW4InYHfmLHIQ7JAl9MuXLGHtsAU0/5nHqTObnXVFwG0f1cyZ4UuxDldh65PrR5F7KWudTZlKLktxHfj/ZYGM39d1DT7MmOayOX17K9hh6g9sis+/OLTsk/cD+yhl06PvI8IvT36BhKQ319a2AEEbEIB0YK03Z621KH3fXeTeMIpo4hfkQkjEODl9+xD7fqPavFusYv1CUFNnxLnknHMW0dRptIytaZbwh2k3/uBNb9y3US6vio3tYn3T8+WDgLxf4AIDrvNgbVTL2l4/MKNhtV7sszumKSzqWcZCtQX8XK/GGhkpfl846zNzjd1bOXlz+8irZiFtCgv0i84nmj6dA6uyRjQzQBx2C1eJwc0ir1VPVjUCmDOLvSPt+f9HdvWUhaVlAMnzGXCqIAlMaPxczNOYuzG/QmuT53+Hn+M4FDX/r2D3eLAaxfzfnT+iO7JFgZ8i539YnyaY/xEXax7P/91YUCuUZP7PTPw4sI+oy+nTp+H9AcO1lSjFbirwK0ZwlYmxAsJaoUePHqFFnE03ofRLz+VcGnKQ6sUffEgrWJDdnef/uOMBlUOoDeWVVcE4+XwiIQ4ZsQAF9ePDWqlyEXC22ZpqWIDl/sAMQ1nv85y9kN2RLGYL8l4x3htYHzj5b5SfeL2aYTeWq2DexncD/7AOjSK44gBlud303+/OxaybNp3XADNY8YoVsVgQ41gxhExm/acIVBsC/E2WZM2AuSCTnwv8UMRdMzQ3z6AOcyr3EWsGrBewbvBT1JrBLYFn8H2AwmTN3C/9zQYeIzZqTQR/wc8zCKykCRLN2nARv5N9hDUReCJYE620UkLbH35PL2Ulsm5QMmMeAmKgwQVV3Pe0dCVszgCPyOPjYA1ahGCpmirCIytShZ5OgICfH+TyWs58X/N9M3Ns/jsf8YKTUvqSC6mWeU0ISRD0jMetr9j7D/WkWPnX4e+c5WzFvmjiROrWlRU5LR6F07OnF7/O326WlYDxPionUgFIOd2NCunLdtttx4pCKebvZ2n8+PEc2qCOatjKQCmHAIJRNiYgpYPJlc3FHJiMNTGZYEVs4eGUcZClJr7kwOr8AhAIYGr5BS0CH7OYGLgDOfwTKkVIAzdF+BB1ObDqip9+MnFD4jK1pV3dVj8C+Bhyds9rf+DDBUyREshlTVAwx1LWoiRJNWZsMoMSTEolRUARSIZAU8zdTVFHWK91/g9DpnnSDQOahdB1rAVaByvTgLhhcVo272Uoq4RYEMepQ/OUJwIOBGmDdySHf4agjMVKWUnJXXMNquP5P5VgjDmwFrXIad+eiNcP5mel664ioAg0HwLKM2g+bMutZihAJFGCCOp/gzkjKJOmlR0Cwg8ygq+y612MDuXXC27eU0WDEiyEMV5POJZJJZByrSvhLpVZH2F9sNlmm9Gnn35KS5cupY8++oggFFFSBCoFAb8ABP1ezoxnEYBUynVoPxUBRaDpEIAl2BdffGF+0Pbuzdq4sHiM0vZG69C+eeedd2gOB8Bei63I+vXrR+uxextok0XRuHHjaNKkScYCbYsttiD8YOGnpAgoAoqAIqAINCcCYgHSnG1o3YqAIqAIKAKKgCJQ4QiIpbxsfZdjlIS//JKcjTZid/vtfGfL71AFIOV3TyqiR2AKQQACQhwQFYBUxG3TTuYRCLLmgFBErZl0iCgCbROB6ez6a8SIETR79uwCAGDuftJJJ9G+++5bkC4HjzzyCN1+++1GgCpp2A4aNIguu+wy4y7HTsc+BCZo67PP2KWNRXBVMHLkSCN0sZJ1VxFQBBQBRUARaFoEQhgZRRvhtXKK3fIld9hRtGbNoAgoAoqAIqAIKALlhoBYjEatGxDLdPaX5G7Arv+LKAC29uVpEPTWvgMV2r4dCP3dd9+t0KvQbrdVBIIEIMACGuBKioAi0LYQ+Pzzz+mEE04wwo8BAwbQeeedR9deey0NHz6clrBPXezDwsNPY8aMoRtvvNG8Nw477DAaNWoUnX766cYK5O2336azzjqL4DvYJliaIR3Cj759+9L5559P11xzDe29994c5mEZnXPOOYFt2XXoviKgCCgCioAi0CgEfHNT0bqQn/1/O1OmkDN3XtHsmkERUAQUAUVAEVAEKh8Bz2I0SgDCl4lYiM6335b9BasFSNnfovLsoB0IHRYgSopAJSEAa48gN1iIA4J0xLhRan4EwgRRzd+ytqAI1CNw7733GneOEOxD2CGaKwMHDjSZnn32Wbr77rtJjpEIYemtt95qzkOgYVuIDB06lE488UQTI2vs2LE0ePBgkw//nnrqKZo6dapxr3XzzTd7ARVhMYLAt3feeSfdcccdBW15hXVHEVAEFAFFQBFoCgTiCkCY4eEiwDFik2XY7iNuuaboo9ahCCgCioAioAgoAq2KAGKGudwDp4gABJ10v+P1AntPMHEHW7XX4Y0rly8cGz0TgUD//v2pU6dOJgd8pi9A4D4lRaACEICAA4x3MDCDhCBqBdJyNxH4w+2YkiLQWghAGAEhxaociB5uqUT4If05+OCDaZVVVjHWGbAGEXr11VeZH/QDrbzyysZSRNKxXW211WifffYxSY899ph9ih599FFzjPNwr2UT2sK8OnnyZJowYYJ9SvcVAUVAEVAEFIGmQQBCDHAzIsjlNbL79dfkTprMlh8c4BTCDyVFQBFQBBQBRUARaFMIxLUA8UD56ivWFKz1DsttRwUg5XZHKqQ/NTU1tO2225regomJYK5KikAlICBCD2zhjsZPEICoZYIfleY5FkFU89SutSoCxRF44oknTKZf/vKX1L179wYFNuKAbk8//TT985//LBBYfPzxxybvsGHDON5bw4Bvu+66qzmPuVEUBCAw+QqLQqbddtvNbO1/HTp0oCFDhpikl156yT6l+4qAIqAIKAKKQNMgEKV4wmtg+moO0eQpRN+z1QevlZUUAUVAEVAEFAFFoI0iIJafmZhKq6ww4c6exYoWRTQtWglOdYHVSsBXQ7NwF/LWW2+ZS4EbrF122aUaLkuvocoREOGGMN+xtbW+cQxXWO3bt69yJFr/8iCEQowE/NLpdOt3SHvQ5hD48ssvzTVvvfXW3rXPmjXLCCo23HBDWmONNbx0e2fixInmcN1117WTvf21117bjGmMbQRY32qrrUjKwPIDViJBJPVNmzYt6LSXNp+D0C5dutQ7tnfw/gLJ84V9iUUizxvSipG8KyWf1CHHUVsRNCcpg/rscvZ7OaotKYf+Jm0PZUoth3Zboj37Ptj3tBgmUi5JGfuaWrocsEyCpz1WimFhn7fLxR1jUgb1JB0vKJu0jLTT0uXQ1yT3QHBNWk7wTFpOxjTaRT/tY+lL0FauCVvZD8rnT5N+okzcsYI67HJx++gv5+9L1DHaSzJWXCj/WPgZTDgGlbH0WLiA6wpvzT5Xyv2zywhOSTAK75meUQQUAUVAEVAEFIEmRwBKE/xtac//RdtYusxYkVLPnkWztnQGFYC0NOJV1J4dB0QDoVfRja3yS8GHHj625AeLD2he24Q0FYDYiDTPvnz0Am9xqdc8LWmtikAwAt99x649mFZffXV67rnnTFyPH3/80cu82Wab0YUXXmhidniJvCN5unXrZicX7MM9FgQV8zhwLEjKwKVWGKEMSMqE5bviiiuMZUrQebFIWbRoEc2dO7cgy08//VRwHPcAz6q/rjhlv4fv+BKo2PWHVVlKH1FXS5bDHFRqe6Xcv8WLFxN+SWnhwoWEX1IqpY9oA89KKdTSYwzzVSn3r5QywKOUcqWOsWXMBMcvKcE9oO0iMG55vKPwK4Xk3Z2kbKljDNZ7pVApfUQ7pdzzJOUcfq4deTcvWUo/zphJzuIE9yGdYx+Ucv9geS3XJ2NGBCGlYKxlFAFFQBFQBBQBRaAZEWAlC/ZZnryBH/h7un0hjy15JU1fQl1gNT2mbaZGWwCiLrDazG2v+AsVwYcw34PcYIF5gJ9S8yIgH73QWJf70bwtau2KQCECwmiH8GPkyJFGEDd8+HDaaaedTHyPzz//nI499liaOXNmQUFh3BQTgKCQMBSlTNeuXQvqsg/knJSxz+m+IqAIKAKKgCLQaATq8utbFmzXzJ6dTPjR6Ma1AkVAEVAEFAFFQBGoCAQg+IBVaF4AkvopYdznr9ml5nJ2rVlGpBYgZXQzKq0rG2ywAVs19TSaqnPmzKHZvIju3bt3pV2G9reNIQBGuy3cwD4CcSOujU0QjPiDFNvndb/xCOBewK0EtkGWOI1vQWtQBMIRgAsp0YwfPXo07b///nTKKad47wJolp977rnGddWoUaPopptu8tygiJupqHeEWDVJXoxxUJIyYb3H3Lv++usHnsa7bMqUKZRKpTzXcnjGIHBEWlxXLlJGGknipk7KJimDdtBHlC33cjKHJO0nygF/3Ie4JJggf5L7h/yltCflkrYl97ylyyW9B4JnknJybcAGlKRsKe2hjZYcY9Je0rHZ2HJJx4pggnaTlJX7l6QM2pBySe53Y8qVOlaSljNvH3Y7muV1LttDUzoV3wWpaQsXyZR0vPjfR0lxzbWq/xUBRUARUAQUAUWgRRDIKwS7effKqbns1QDeClZdNV7zHA8kzXziunXXiZe/BXIVcvxaoEFtoroQgBXIf/7zH3NRiAOiApDqur/VeDXyoWhfG7Stu3TpYieZOCDIiw9mpeZBAMwFYcaqAKR5MNZawxGAqyiMP4xDxPuwhR8otSov7s477zw66qijaPz48TRjxgyC4B/Uo0cP+vrrryPdt4hrFxF4oD6QpJsD3z85J2V8p73Dc845h/ALIjxL/fv3N+80uPYCIQ0CHbjf8rv8C6oDacDlm2++MaeBk9QVlt9Oh7ULXCHhmpMwuXD9cLsEAY+8G+x6w/bRFgRaSfqIuuCWDAJwtJeExO2S3NO4ZWFxBAFV9+7d4xYxfRSLIFgcdezYMVZZuX+Y2/zzW1QFYFLCRQ3csRUbh3Y9EPTB5U+SPqI8lA3gYgiYJHE92ZJjDPiLCzs8P3j+4xLcLuH5Szo2McZwD8PiBYW1X8oYQ13ffvutGVtRVm1BbeI92LlzZzNegs4HpWFthfYwLlE2LqEMyoLwzMZdn5U6xvBOwf3D/fYryUT1GYL1BQsWmHsXt4+oD2VQNulYSTrGXDA0+D00n+8dsTurbhFWif7rXLJ0CS2rzbnCwDsiyf3DewXPuLiBlPkuyRzh748eKwKKgCKgCCgCikDzIODmLT8oP+87dbXkzJpN1JVdQLeLKUpYsZwtTdkVb4Jvn+a5mlytytlrTnTbQN0IhC4EAYiSIlDuCODjWT6gpa9g3PjTcA5MC6XmQQCMHfyEgD8YkUqKQEshAIaWMDIHDRoUyOCCYKRXr16mSwhmLiRMSTCswkjiJwjzOU4ZqU/KhNWt6YqAIqAIKAKKQEkI5Ndajq65SoJPCykCioAioAgoAm0BASdvASIusCAIMdYgs2ZV7OWrAKRib115dNyOA6KB0MvjnmgvwhEQpnuQsEM0bO3SEIzYTHr7nO43DgHblYXUFBSPRc7pVhFoDgRE0zZK61kEF3ZwZ0kTgYW/b3jHiABE2hBrgbAyqMNfxl+vHisCioAioAgoAo1CQBgaeY3ORtWlhRUBRUARUAQUAUWgKhHwLEDY8oPdo3h8MZct6F22VK5EUgFIJd61MurzgAEDvN68//77gVr0XgbdUQRaGQERZgQJQGDtIeelm8gn/vslTbdNg4Afa9QKC5AgwUjTtKi1KAINEVhzzTVN4hdffNHwZD4FbldAm2++eT6FPKuQTz/91EuzdyQd7nLEbdYaa6xh3EHBdY9tTWKX++STT8yh3ZZ9XvcVAUVAEVAEFIFGISACELUAaRSMWlgRUAQUAUVAEahqBOz1AgtACmjWl3CXUpBUCQcxHXdVwqVE93Hs2LEEF03HHntsqC9k+CZFIO8o6tOnj/Fv7M8Dv8fvvPMOIRj4WmutRf369aP11luvqA/rcePG0aRJk4yrnS222ILwS+JP1d+Plj6G+5C+ffvS5MmTjV9zMH3ge1xJEShHBIS5DsGG7Es/wZCHEMTvHx9pSfySS326jUYgSAiFEsBbgkdH16BnFYHGI7DPPvvQK6+8Qh988IGxvoBPc5sQTBwCEIxJzP9Ce+21F91///301ltvEQQa/lgJL7zwgsm63Xbbea61kGfYsGH04osvmt/xxx8v1Zkt4iCgHyBbucAk6D9FQBFQBBQBRaCxCMD1KAclBcEFVr0j0sZWrOUVAUVAEVAEFIFmRMBynd2MrWjVNgKiKMEWo84KnwAkw67LZ8wk2rivXaLs99uEAATM+QsvvNAEWjzssMNCBSAPPfQQPfjgg5E37c9//jP9/Oc/L8jzyCOP0O23327qt0/Ap/hll13WgKGKPBCYjBgxgj777DO7iAlAOHLkSLJdSxVkKMMD9BUYgyBkUgFI9E1CsEIIyqANrNSyCIjVAZjvcLckx9ILpPkFIBCU4JckkKXUp9twBMIEILC4QZDfJAGQw1vRM4pANAIQNGy22Wb0+eef00UXXUTXXnutJ7CAyyscg3bZZZeCYN5QcMAc//bbb9N1111ngqVLIFdYQz777LOm3CGHHGK28g/HEIA89thjpjyUHkAY92gLz8XWW29Nm266qRTRrSKgCCgCioAi0DQICDODa3Ph0kJJEVAEFAFFQBEodwT4+8iBRf5qq5V7T6urf2IBgq3fAoSv1OVYmM7ceUSr96yY6656AQgEDeeee24D4UTQHRIm/jrrrBNqheG3zhgzZgzdeOONhlkH4cq2225LX331lRGkgDFy1lln0Q033FDAOAGTFelTp0411hO//vWvjVXJG2+8Qc888wydc845dNVVV9HAgQODull2aQiE/q9//cv0C3FAYGWjFIzAzJkzDXMLQhBo/2Js+DWHg0tqalMgAIGHMN4h1Fi6dGmBdQfS4IYJwZFtwjOrVgk2Io3f9wufpEakgxmsVjeCiG6bG4EzzjjDzLvvvfceHXjggUbJoV27doQ5GWuI7bffns4888wG3TjmmGPoo48+IqwDYCkCYcrXX39NsDiFJdMBBxxA22yzTUG5TTbZhHbffXd6/vnn6bTTTjNCkJ49exoLUswPXbt2pbPPPrugjB4oAoqAIqAIKAJNgoAwM7gytQBpEkS1EkVAEVAEFIHmRgDM98VLiL75hijvvri5m9T6GQEoTQB7WN8ECEAMRsz7pm5dibWIKwKyQi5fRXQ5fiehgfnXv/7VCyparKQIQK688krPZ3dUGTA4br31VpMFAo19993Xyz506FA68cQTafz48YYZMnjwYO/cU089ZYQfvXv3pptvvtljgEObtFevXnTnnXfSHXfcUTECENtaBRYgSuEIQPMXwg8Q7vPrr79O//73vxswycJr0DONQQACDhGAYIvA52A42tYGSOvSpUtBM2KVUJCoB41CQO5DUCUQOKkAJAgZTWsOBGBtcc8999A111xDEIJAEQGEoOVwdXXqqac2EIriPIQZeI/D0nPixIlmXkc6hNpHHnkkHXHEEThsQBdccIFxkTl69Gh6+eWXvfNbbbWVEYqsu+66XpruKAKKgCKgCCgCTYaAZQECAYiSIqAIKAKKgCJQ9gjUsQUCk7tgITnpNBErjym1AAJQmpC1AvO+g8jlPM70GUSbbhJ0uuzSqlIA8j1HpIcQQ5jxv/jFL+i1116LBB8+vhcuXGhcr8RlPrz66qsEn93wGT58+PCC+ldj8yz4Fr/rrruMqwtbAPLoo4+aVBPTgAAAQABJREFUvDjv1/4/+OCDCUwRCGMmTJhgYokUVFyGB3DXAWYlBELoc5A/9DLsdqt0SYRs0jgC78LSB+MVWsg2I17y6LbpEBALEGxlH+PWdnsFYQcEJeLORloHU16p6RCIEoDgHO4DtPCVFIGWQADCDri4hAUYrDPxTlh//fWLNg1FBghBFi1aZMrBShRp9jvFXwne8yIgQdwxrFnWXnttWn311f1Z9VgRUAQUAUVAEWgyBNw8IwMMCzcfC6TJKteKFAFFQBFQBBSBZkDAQbyJPLk/zs8JQTgWsVIzI8A8GU8AEmYBwl1w+TsY1jlOBVjnpJoZslapHi4pIPyAFjfibEDbshgJYxoBvf2Mz7CyH3/8sTmFoKZBjLpdd93VnEeg8wXsHw0EgQlcZIF22203s7X/gWkyZMgQk/TSSy/Zp8p2H32G5ioIjGP4P1cKRkDGGc7KOAMDHhZEe+yxh3GfElxSU5sCATDW5QcBCAgCOz/hnvgJDHmlpkFABFBRtQXdg6j8ek4RaAoE4P4Olh1xhB92e1hvYB5EoPQo4YddBoIQKFzATZYKP2xkdF8RUAQUAUWgORBw+DsNpNYfzYGu1qkIKAKKgCLQLAiIFUK+cve774k4VqNSMyIAzJld5goPTLYhTTpzvib2Lx9ytnySq1IAAkbEcccdRw8//DDtueeesdAWxjQYH3PnzqXHH3/cuKd64IEH6MMPPwysAy4vQGEWI9DoFCb39OnTTV4pA8sPWIkEkdQ3bdq0oNNlmYY4IEJieSPHuq1HQMYZUp5++mmCdZLQCy+8QFtuuaVJlzTdNi0CEH5ASIefEAQb0Pq2CdYeIiCRdJT155Nzuk2GALAsRsA6Tr5i9eh5RUARUAQUAUVAEVAEFAFmZMh6t7Zw3avYKAKKgCKgCCgCZYtA3gWW3T+XebZsgm8n6X5TIiD8svx6wSkiAHHB34ErrLyScVN2pSnrqkoXWIhJYceliAOYMKYh7HjyySeN+xW7HBj8CE6OYKVCP/74o9nt1q2bJDXYwj0WYj7MmzfPnJMyq6yySoO8koAyICkj6f4t3Cch0HoYCWMXrjlsgma1P80+79+3mcXQlhehjp0PjHuht956i0444QSPeYmYCnYdki9sK3lRLonWveRFYOsk7opE03zx4sWJXFBJubhYgqGOQLlCCKyLeDB/+ctfaOTIkQYjBNxFLBkESEeaBN6WtlC2lPsHRnLcfkr/hOGftByuE/ciablSrk0Y5Ljfsi/9929xHvcYP4wtEPqJ8Ybn0h/3A9dhx6GQ64KGOPaTXJ+MTTw/SdycyX1P0pZcV9I+opwIHZK2J89s3HJoB1jIPcM9CSLk82vTI00I99E+lvSobdLnBziC4owxu125tqR9FCyTvscaO8bC7oF9TbJvY479uPcd5ZEf2NhlcCx4SRu6VQQUAUVAEVAEFIEmRiC/hvI0Opu4eq1OEVAEFAFFQBFoagTgAiv3RW7VzAnu11+Tw0rnHFfAOqG7TYGApzCBdQPzy+A6sxi54HXxPaG11iqWtdXOV6UApBQ0RQAC398QdoA5DSHFZ599ZjTy3333XRMI9d577/UYcuI6J44ARBiuUgaBl8NIzkmZsHwIsH711VeHnTaB3MFsQmwTm8AAFMaqnR5nX/rvz7vZZpt5SbAAsdvEdRS7Fq+wtRPWlpUlcDcJI8+uwGbI2enF9u1rjco7Z84ctgrLmYWtxS8F3Bv8TjzxRDPm/vCHP9DMmTNNFfApj7g1t912G9nY4iQYncLsjGrPfy5uP+1ypbZV6hgDkzmJ8Er6GmeMgbEM/P0CENSB60ylUgXCCfQD/vz9hHogBCwFz+YeY/6+ltJH1NHc5YC33GcwvvEcBBHulz9Okp1Pnic7rdh+c46xoLZL6SPqKdf3mP8ag+YYf56gY3uMqQAkCCFNUwQUAUVAEVAEmhiBPAPDqVO3rk2MrFanCCgCioAi0EwIuGFWixCCMI+N1lmHnI4dm6n1tlktXGYaoRPWCysSrBm+/paoGyv7dy5PoVRVusBKOkTBrIXQAZYXJ598Mo0aNYoOOeQQ4z4Lgalvv/12owmOYKX/+Mc/vOqFCR3FoBMNfskrgockZbwGy3hnww03NBiii4hxAksGpUIExA0aUoGXTfABDxdYBx54oJc8adIkGj58ON11111emu40HgFo9Pu1zXEsDHlpIYwxL8+y5NNtcgT8+IfVEHYPwvJruiKgCCgCioAioAgoAopACAKicCLbkGyarAgoAoqAIqAIlA0CUXNWltn0zH90A2K4lk3/K7AjBRYgtQ3j44ZdkuuyK6wZM4gZbmFZWjVdLUAYfri5ufvuu0NvBOKCHHTQQTR69Gh65ZVXjHsiZO7Ro4cJWh2l1S3nROCx6qqrmnYkPahROSdlgvIgbfPNNzfWA2Hn0Ve467Fd+6BuBGz3u5UJqwPpsMQQhiUEOkEusJBvu+22M/hgH5YziL+CsmgrKEg88gWRaOp3ZCku+h+XRKs8qo9BdYm1ArT9k7gnAsMcbdr4BtUvabAAEdpggw0alEM999xzD+2111502mmn0YIFC4ylzkUXXUSvv/46XXfddSZuTCn3D9clwjjpQ7EtNNBxr3EfklApYwxCCbSHZ9F2O1WsXYzLuGMM9xnt4J6JdRGwlHuOc/5rxfXbzyHKieVOlBs7f79lbKIuWJrEJRmbcceY1AuLGPQzaTlYKwDTIMsXqTtoK3jaWAXlkzTgKvcB+1HvI5y3+yPXhrqSvCNaYozJ9WFb6nsM9w3XmPQ91tgxluT9J33EdeL+JHm34NqAjX1P8UwkeS7QrpIioAgoAoqAIqAIJEQgbwHSGBdYDn//KCkCioAioAgoAi2CABjpxZjpGc7DQhDq3ZuYgdgi3ar2RjwLEFjfMP8sCbnMU3K+Yt5nrzWTFGuRvDo6YsK81VZbGQEIrBvA+AbDDkHMv2YfZ2BUh5G4+RBGpAQ+jyoj56RMWN39+/cn/MIIsTggQJCYIsgH5jT6bqeFlZd0XK8IQMC0ChNm7Ljjjp4A5JNPPqFf/epXhtEM5lgSBhmYvuL6JooxKv2TLcqgr1F9lLz2Fox3tAm8kzLhwHSMiyUsiIQ22mij0HJHH3007bzzznT44YcT7iHoxRdfNGk33ngj7b333qFlpX57C0xwXXH7KWWBJ+510nIiyEhSTpjTuN/Fxr30D1swYsF8ByO8GPMdjFcQmK8Q0H3++efUp08fwr0QCmLGCyMafRRGP+47+inCEykftkU53AeUQRtxCc8rxmYSLFE3nlf8kpYDnvglLYc+guKWA24iIEC5Yvcc90CEodJHlEO6X2iF9CAqdYyhn3HHmN0uxgieoSR9RHmME4zVpO+xphhjcccz+ifPU9J3BPDEvbDHigpA7JGj+4qAIqAIKAKKQDMgAOGH8WfBdYe5E4lqlss4s7+kmnnfU3xd0KgK9ZwioAgoAoqAIlAEAeZNQADiLOS4xt27h2fmOcr98kty1l2XmPkVnk/PxELAswDB2iGJCyypHUHqV+4iR2Wz1ZER81ZIXA4wFcHAARUTZiCvCEBWX311U0YsQETIYRJ9//xlfKfL9tAOPI84IEqFCMCllRAsQKJovfXWMzFALrnkEo9hDrdiY8aMiSqm5yIQwHOLZ/KKK66gX//61wTLmsMOO4yuuuoqw5BFURFw2NUIc99OQz3CALbTdT8eAsAPhG0Qvv5aIBRQUgQUAUVAEVAEFAFFQBEoDQGPmcHFHTCU4hIrLdA37NN7wqfkGBfHIkWJW4HmUwQUAUVAEVAESkQA8xUrFjrffEPMgImuhBn1EIIwcyc6n54tjgB43oy7wTKv7Fq8UH0OKDzSDI5vnOf71J9p3T21AGH8P/zwQ3r88ceNNvell14aeEdg+QGC0EM0zXv16mXSPv30U7P1/5N0aLULw3uNNdYwDG0wWhETQtLtsrCeAMHFVSWRLQAZN26cx1SupGtozr5OnjzZq94fA8Q7Ye3AUuDiiy+m3XbbjQ499FBjuYNjpdIQwEv42WefbeDu7oknniBYeMH1GLT28bOtnMB8D7IyAOMe+cQyobRetb1SuA9mQuRLhwBELDqicEQe5E1qodX20NUrVgQUAUVAEVAEFAFFoCECnjsLPmULQxrmtFJ+nE/0JftWX16E6WQVqYbdhx9+2CgxHnHEEQXfBP5rw/cuFNzwTbDFFluYn+3i058fx1Boe+eddwiukddaay3q168fQfGtmBVuqeWC+qBpioAioAhUDALMBzBCe44t4c6aTc5GHEs3yqPGMlachOt5ju+s1AgEIHjCDwRBSCm0fAWl53xNOfOBUipo+jIqAGFMsVBBvAwQ3A+tv/76Zt/+99///tccIs6FEBim999/v3FTBIGGCEbkPIJag1BGmHvIM2zYMOPSCG6Njj/+eMlutj/88AN98MEHZn/AgAEF58r9AMIdLOBmzpxJ8+fPNwtCxElRyjF6p02bZqDAAhc4xaVBgwbR2LFjaQYHE4I7HaXSEAAD/eWXXw4sDHzxPIPE9ZdkBLMeHzZBsUmQN4krLKmzLW9xH4REEAJrmmJusHAPggRRUpduFQFFQBFQBBQBRUARUASCEfCEHqLRGZwtl8rftUbwEeHmOap4JZ+DYtRNN91kLuGQQw4JFIBAGDFixAjjUte+VqxTR44cSbZSoH3+kUceodtvv924O7XT8a132WWXhcbEK7Wc3YbuKwKKgCJQkQiACS8MeOYHGDdXRXhp7uIl5PCvHF0wVcw9YAsQL14Y414qOd//wO7LFpZavMnLqQsshrRv376e0OPqq68ucIMDBh2Cn7/33ntmAXTsscd6NwFMbCxYwJhDgGpxjYUM77//vtE2xz4WTzbJ8WOPPUZiJYLz0Dy/9tprjabz1ltvTZtuuqldrCL2d9hhB6+f0IpRyiEwa9Ysb7G7LvslDGKmR2HVrVu3QGuhqDJ6rh4BPMf42XEH6s8Wxq6AxYfNpEe+MHdXyKfumWwki+/b2Mo+3n2w8ogivGdFYBKVT88pAoqAIqAIKAKKgCKgCBQiAAsQQ1HrLTCZ4LLi84nktkHhB77Xbr755kLgfEdY95911llG+AEewvnnn0/XXHONidGI74VzzjnHWHj4ihk3xojliPUsXPCOGjWKTj/9dGMF8vbbb5s6bV6ClIf741LKSXndKgKKgCJQyQgYJrwdtwqxQObOK35JHEs1Zdw2Fs+qOQIQgNKqrBdEABWQLU6S08jycdqIm0ctQBgpaORffvnl9Lvf/c4IJLAoGTp0qNHCGD9+PE2cONEwrM8991wSt1cC8DHHHEMfffSRWdRMmTKFYLWBwOjQKMcC54ADDqBtttlGspvtJptsQrvvvjs9//zzdNpppxkhSs+ePc1iCdYTiDdy9tlnF5SplANovDz00EOmu4gDsscee1RK15u1n0ndXzV1Z9o641iuH7E/7rzzzgKhBayz9ttvPw9y5IVlh23CDkY9mPRBhA8hCLTUPVMQOg3T5F7gDHAVk/9iViAoF3YPGraiKYqAIqAIKAKKgCKgCCgCgoBYgHganXICW16Pud/O5Vgf7GNdBCX2+TawD0UcWGEUU2x66qmnaOrUqdS7d28jLBEPEFCKBJ8A3xl33HEHDRw40EMNPIFbb73VHEN4su+++3rnwHM48cQTCTwH8A8GDx7snSu1nFeB7igCioAiUOkIgAnv48O48+aRsxJ7RulSJMj2TwvYfRYL/4vlq3SMmrr/wJxDeBAET8yD8QQhTd1OK9SnFiB50OH26t5776Udd9yRvv/+exMT5IEHHiAwriGwwKIFsRj8hHNY6MBaA4shlHnttdeMy6vjjjuOTj31VH8Rc3zBBRcY91dg/sEtz4MPPmhcRyEWAbQ8YCVQiWSb/KoFSP0dtAUgffr0qT/RQnuLFy82TH2b+dxCTZdFM2JpgOcKpufw0wszdTy/119/PW288cYF/YQAxI9V1AcR8ivFQ0DuBfC1MYZwI0jzza416h7Y+XRfEVAEFAFFQBFQBBQBRcBCIK/J2SAA+o8/En36GRHiXbZR4QdQuueee+iLL77wXOJayBXsPvroo+Z4n332aeD++uCDDzbuivHdN2HCBK/cq6++SnBzDUv04cOHe+nYQXxR1AWCdwibSi1n16H7ioAioAhUNAI8dzl1PkVU8BEQ7JyDnhcjh/lgzmzkLd2NU7E2qu68rAWwbmCMbZ5NpV9rm7AAAaPzjTfeKHqv1l57bRIXWLNnzzYuWcCsRhDzKIIGCIQgi9jMCkIQaI4jLaocBB9HHnkkIbga2oLQBe2vvvrqUU2V/TnEO0HwbjAyYRmjDMvcLbMFIBtttFGL30e8tKBFBCYzrBXamsUCrl8Y71tuuaV5XiVuD8arn5AXY9eOOREViBvngG9S12b+dtvCsdwHbP2TqcRUCcMBZYoJScLKaroioAgoAoqAIqAIKAJtFgFhaFiuRNJTppLLa6u2Th9//LFxeQ2FKHh3kNifflwgxPgKgiKmIMVIfPsPGTLEeHl46aWXTIBz5EX9IMQBbdeundm3/+2666501113EZQHF7DrMXiDAJVazq5b9xUBRUARqGgEwIS35i3vWtiyw509i5wNOSg681ajyGU+jcsuDoljFjvNFRwdghrm6VaFtQkwB0HwVFtdgiO1AMnd2oL/MGWFZji0xKOEGAWF+ABBfGHBEUdoImUhCIFWOtxkVbrwA9cE7Pr162cuD8x2O8aJXHNb3La2AEQwB8MZjP2FHIgIzGZhRsv5at2CaS7M9rgMdAhIbEJ5CDnCCC6c2gqeYRjESZf7EIRVHCsQ5FFSBBQBRUARUAQUgTaIgG9t1gYRKP2S8wwNzwUWmDWLFpdeX5WUhJU8XGFDMAEPDUGKUXKpcIsNwvcuLDeCSLw4TJs2zTst5eScdyK/AyVIaXf69One6VLLeRXojiKgCCgClYwA818oY8Wi8F/L0mVEc772pwYfZ7mur9nNI7vPanKaP5/cGTPImf9TdViaiMIE1g1VxntpExYgTT7AtcJIBBAIHdYfoA8++IB23nnnyPxt4eSkSZO8y2wNCxCvcWsHzHyxWoCgr5pjWIDpLtYDwoC3oAjchVUHmO22phbSUF7iVtgFkQ4hiPgCts/pfj0CIoCSbf2Z3B4wtOOv+M/jHmCsVvN49V+zHisCioAioAgoAm0dAeennyjFgU9dtrRnrbG2Dkfy67cZGlzaiVDqSV555ZaAK9xvOPbJKaecQhtssAF9FxE090e4C2NaZZVVQi8Ybq5A8ywmm5Tr1q1bZLn5zERrinL+RuCe+4QTTvAne8dQ+sQ3D+KY2gRluVLd/MJaJilBQQ+/pATc8EtKpfQRbUSNkag+zJ3LcXZKIP99iVsFvqlKKVtKGfSplHL4riulHASX+CWlUsfYTzz/4FcK4f2SlFp6jJXSR1xTKfcuSTkEz3ZYwJFesZwcVoD4gcdLA/rxB3J5LGRXCX+/wlMPfobwHM6cRdk11yCWPDeoThKgDOtXiJVzsnWWLTeB1l1WMBZazPG0FpUwv5Y6xmR+kfbjbuGBKIycH+eTw+/wNF9LGvFWBDsusLhERZSgOSasfTvdHmNQ5A7jIdllovbVAiQKHT1XEgJ2HBAEdGvrhId0BkuEQQi4Hab9YzK0wj8IQbAYwAu+sS+UVuh+rCZF+BFkdRBVgX/RDyFHlAUCzmEhpxSMAPDDDxR2LzAeo8YhyivGwfhqqiKgCCgCioAiUJUIsFug1Pc5hir8eZt4Feq6Kf6txtoLWrRMni/1GL7T4zdQmTkRh3PMmDEEF84HHnhg0YsQZpi4qAoqIOfAfBaScsUEIMjfFOWkXXsra/CgrZ1P9xUBRUARKBsE2M2VmbOYP5CaPjM0GHeKhRqO9c4t2n/Om/qS3RnCgqQU4vVHioXlqTlzyBZ+oCqzRimlzjIq42Q5cDyTAy8qzN+qJlIBSDXdzTK5FliACH344Yey22a3MGUWpjk0iyAEKUdCHyEZxyI9jDldjv2O0ydcD35RjPWgeoKkzGDQCxM/qAyEJlHng8q0lTQbl6gxZn/8BWGT9D4G1aFpioAioAgoAoqAIlD+CLispON++23B2spdspQIAVDFqqH8L6N1e2jhJMwMp8r8eicFGNr4o0aNMi6szz///EDrbn+d+AYARVl7d+rUyeSRbz8cyH5LlTMdsP7Bch0W7WE/K6vuKgKKgCJQPgiYGBSsXLq8ljIsrEjPnB3YN9dlgcRXc1hAkmPcB2byJ7LSapqt3pyfFvjPRB47vCZJI6g6l7N5G14htlJwKl0h1gie2PMJ/8EKp5qoPDmx1YRwG7yWzTff3CwmwUwH8x/mpfBt2lbJjv/Rt2/fsocBi3T8wISulqDemJxKEYCgHAQaiO8jhDQIRsII7eC8HUA9LG9bS7eFHlFCDHxg4gMyzM1V4GKjrYGp16sIKAKKgCKgCFQ7ArD2gPuQnPFowdW67HqCOKips846xJzdgnN64ENAmDG8RhVLEGrDFiBYR44cOdJYwF900UWx43CuuuqqBljPlYoPZhzKOVvY0aNHD+MqRs4FFGvScv76hw4dShMmTPAne8cnn3yyCe7eq1cvLw0CInwHRrn78jLnd/DNL99IuOa4sVRxP+CCB+7D7G8uf/3+Y1iEw2UY+iiCJ3+eoGN8Z8D9S5I+oh58G8PdDOK/2C6Sg9qw06BcCPc2iPcqsV7s82H7GC/w0mDfl7C8ki59xDG+Rbt37y6nim5xbcC0Z8+eRfPaGcSVjjwf9rmofdw7KIYm6SPqw1jB8yXWVlFtyLlSxxi+V/EswHrLfqal3rAt+ijfq2uuuWYsASvqwvOD56ilx1iSPqKfC9gqE+Ma5ZIQXNXh+Ysb+9hlN+3E1p8L2CKhLp2iDuwKq8OSZeSsvVZgs8a141rrmXN4fsT6Du+VYvfPwbXkg6l/y0oXeH5sqz0EUufBwHVzwHV+vwURxgraMa4QI1wl2mXBH0F7SccY+HVwlYbnJwnfScYYntdQXh8sPxgLtztf57fserRLhuPQ15l3YGe+vjAejX1d2M+w5emSpbm4unhnhsXO8pfDcdAYw5wi9zSoTJw0tQCJg5LmSYQAHgiYEgu9//77sht7G7VAjF1JmWSsNAGIwIYFUDW4GsLiA79SBCDAAgtJWcAINphwohj4mFhsZr+Ua+tbGxM/pn5sgLuSIqAIKAKKgCKgCLRRBJi54iImQYDww0OkljUUZ7NGaIRiipe3De+4vKY3JFs+aMsWIA8//LCJU7nlllvSxhtvTDNnzvR+X33FblHyNJvHFs5JXAph3oAxE0ZyzmbkxyknbTRFubC+aboioAgoAhWFAM9ZsFo0Cg/ccWbpUB2sL0LewS4LPWAxmpgWcjlWqGAt4IZF0SjiZfBcwNz8hueDUrgflUxYM4i1aCAmFXxxagFSwTevnLsON1gIuAYaN24c7bvvvg26C6k/goNDQCA/OYZk75hjjqG77767QblKS7AFIFhktwaBYV8Kial3KWXLpYww3UsVgKAcBBp+LSaMUQl0GHStsByJCuYdVKba0+x7UUwAgrEHbYa4GgbVjp1enyKgCCgCioAi0FYQcHkNRexbm7JR0o88GuyqAUIQB9bmefdDrYoTrxuduEySFuqo8ePNbbmW1Ye7POfOqYW6UFbNiIvmjz/+mH7zm9+E9u24444z58444wzaf//9STTcRcgRVFAEGbaGczEBCNbHTVkuqF+apggoAopAxSEAoT0EILC+yFNdpo6cyVOopn8/YhMGSa7fzvuOXKwFWCk7EfGc6ELIYVm1ILi6sfpgZYskhDUM5t2oIOtJ6mvxvOi7KEyUyEds8T7HbFAFIDGB0mzJELADob/00ku06aabGiGHCDggFIApaBTdc889dO211xrz1Kh85X4O1yzUGi6wwGgGMx4mhzA9g6kbzE3hD7YYwcoBvyTmusXqbOnz+KgABvhFWW1E9QvCDr8ABNYxYNKHmQ4WOx/VXrWeEwGI3AdgJGn+a8b9ghVIMXNVfzk9VgQUAUVAEVAEFIEKRgDWHNDCjyP8kMvkvC6XMS4sLLelcrpFt/Apztqk5URiAYJgsiJSgl9v2S+nvrZEX+BSqE+fPoFNYW06Y8YMc26jjTYy30viBmqNNdYw30T4LoCbZ8R29NMnn3xikuASWkhcGH366aeSVLCVdHxr2HWWWq6gcj1QBBQBRaBSEQATHoJ7SwCCS6llHkFq6jRKbboJmzMG8LSwhuD3dWLCumMOz+E8PzrMLwusO06lmFwhPOnaNU7u8svDrqvY55X5ucxLqyZSAUg13c0yuhY7EPrYsWMJv1Lo9ddfp/3226+UomVTZsqUKV5fWkMAIo2DoQyGPX4SDA8L7WJB2ZE/iV9Vaa9ctrhuEYKEMduL9VWEGf58ECxBqBQmTAIDP4mPWH/91XYs+NtbWNeE+X7FObUCqbZRoNejCCgCioAioAiEIMBrThfBzZMIP6QqCEEgfGA/++xMW1JbdgvXG2z94cCNJzQok2qgNldvwUQCyRYMDdnPnWlT/0855ZTQ64VPdVh7gG699dYCRRwo5QwbNoxefPFF8zv++OML6oHv/g8++MCkDRgwwDu311570f33309vvfWW8V/uV+554YUXTF64kLa/y0ot5zWsO4qAIqAIVDICmKdggQDFCB/VcsyaDl+yoKP3Or4zfMgMfAdrCawHSpiHHShqM5+M3X00rDtuCtxgVaIARNYGBvt6y5u4l13u+RLaBZX75Wj/ygWBdTgg4VprrRXZHWjRDB48mI4++mi68sor6ZFHHqGPPvqI/vSnP3nl3njjDW+/EncgPIDvWBAsBdZdd92yuAwRhsDcGpY40GQCkz+I4D4L+SuVxIpFrA5KvQ4IO/wERn5UrArgFlTOX09bOZZxJAIQ3JMw4ZJgAiGIkiKgCCgCioAioAhUOQJYb4JhAc3DUomXq+63HKSUGdEtTS636f6Uiw1h1ju8xi4bgjCGyfPpzd8nSqUhcMghh5iCjz32GInlBhLwvQTPBVjjbr311sb7gbSw3nrr0aBBg4wS2nXXXVdgkY5Ymc8++6zJKnU3tpyU160ioAgoAhWNAOYu/Cz3jXI9Weaz1MLS48f5klS4ZR5C6psS4oEU1lLykcv8NRO0pOQaWqegbTFabfE/gKhagLTOuGoTrV599dV08cUXE/yebrLJJibIHCwg5Nc1RCL6zTff0J///GeDESxAKpmmTZvmLXJhRl2O8QywUAeTGT/0DxYLtrsnfMRhUR/m6qnc7w/6j2sUpnup/YUwC/j47yFwAzZhbsKAXZiFSKl9qdRycg9EGCXHEMCFjS/gCysQxbBS77r2WxFQBBQBRUARKIIAlHAg/OB4Hk1B7nccsJTrNNYgTVFhkTpcCDsQJNUiF26wevSwUlpxV5ScZKsCkJJvBr5pd999d3r++efptNNOM4KNnj170jvvvGOU3vB9e/bZZzeoH7Etoeg3ZswYgncAWIh8zRZL8JKAb4wDDjiAttlmmyYr16AiTVAEFAFFoIIQMAL75TnrD9cNVoyoY+FIivlt6X5b5Cw2fNfnLFxA6Zlcx0YbEpvz+c428yGsUtkKxGmMFUkzdzGoei9mGNYLAYKnoDKVlKYCkEq6WxXW10MPPZR23XVXgt/UJC6UED8E5r/QDB8/fjy7z1tcscGk7QDoren+Ku7QAUNahCHAvVvehYAw+ePWU075cE0QgoRZuMTtK+oADv6xjHRYeXSJ8DkdZSUSt/1KzyfCDlyH7IsgBB9+EBQFuQsDvsDPj3ul46H9VwQUAUVAEVAEFAFGgNf7CGJu/E03JSDzfyIXmqPNLYSAuyu4vvIZSxs3WGAgwI94axNwYHLYpze62ZYDoBsgGvnvggsuIFh1jB49ml5++WWvtq222soIRYIs/iE4ufPOO+myyy6jiRMn0tSpU005uMM68sgj6YgjjvDqsXdKLWfXofuKgCKgCFQcApg/a1dQdvky//RacCm1fD41ZRo5m3E8kCB3V8vYLeX0GSaQulGKCMpTUGMTHsANVoUJQDwLEF4vZKtQWaIMVmRNOMC0qqpAAAtBLCBhEgymNfylQtOmEqkcBCBgIC/ily+Yy9Cy91swhOEK5jSY0iAwrMMY1GHlyyUd149rEaZ7Y/oFRn2QNQKwicIHbcPKQWKGwFoEv7Zk1WDjL/vYCgYQuEmQSf89UisQPyJ6rAgoAoqAIqAIVAECvD4zbq8QbLM5CFYYHJODOnVsjtqNb3IEXw+KWYL1J8EypHv35mk7Sa1gJDGpC6zioMFzQTEXzFi7itBiNgvvvmfrn7XXXpvdzbO/+Qjq3bu3EYLguwwCkM6dOxPSbMv7oOKllguqS9MUAUVAEagEBByetzBnubACiSBMtSvYpXv7WbPJWX+94JzIxJahxk1lrzXJCfFEE1w4QSoUImxLEwRCR9tBgdoTVNuiWfMKE0aBhAVQ1UYqAKm2O1ol1zNw4EAjAMHlYBGqApDSbywW6WDcL1iwwDCbIQQBEx9bYT6H1Y5yQtgP0tCX8+W4xccnmOz4ibVBY/qJekQI4q8HAg6YvYdhKmXtfohLLVg8QSAix/66q+EY1w/CPZH7gq3gBVzDhEjIJ0KQasBCr0ERaAkEIFREMFeQPH+I+RRXCI7nTgj7UpekRW2lPQSElWc8Kr+ck/cj2kpaLmkf0SaULEoth/JJMJH2cI1JytnWi5jHwTiLQ3L/MA6SWCFKObSDeS0uSbkkfUTdMlbmz58fe2za5VpijEkf0S7mqqT3r9zHmOCJcYJ5OClhnGCOjksyVhbxeF42aXJgcNOguuz7gPESl9BeqiZN8/nZS3XqFLeYNzZ/5ECrge8jXtc4CMBqrZVRufQTfYQVSDbPTCjWsP3+K5bXPl/sPeZg/fV9LiZKKu+mK83XZJgbXNESCIhiknFDkrdowTsiSZw7XB/GmDw/eDeB5LpjdqGssmFcwNojyOIjqqOwGoeyX1IqtVzSdjS/IqAIKAKtjkBeAJJdWnwtmmUXWRmO95FeuQs5q64a3nWscVhQ4nZdmZxevYiZW+F5Y54xcynWJD/8SGl25c8uVOpLwg0Wr5EcFnZXDEFhAjjx2slhF1j1X4MVcwWRHVUBSCQ8erK1ENhhhx3olltuMc1XchwQ2wJk4403bi04vXbxEYiPVPywaIcQBFpH+AV93OGjRJjS+MDCR11c5pnXaCvuyEc2+i0fpI3tDj7egJufUH9SJr30y2Zw4T6IMKQURoS/X+VyLPjLNuiDF0wUcbvm73dSbP3l9VgRaGsI4F1iv6/xzCURssr7U3Cz65K0sK2URZmguSWsnLwfGlMurO6gdOlbkmuz60laDu3574tdX9A+8gueScqWUgbtl1pO7l2SPsr1Jh2bdj8bM1bQ17gkc1bS65M2ko4V6VfScmgvaR+lLWyTtocySdszY4zXTOm58yiFj+wS3FHIdaL9YmTG5vIVVDPna2aM9CA3pksseRbCxpjzNTM6wCjw9V/KmT6ycCQFAUgMJos8Q0nvAdpBm6HluI8O+sjbVH7MO8A9Xy6fVAzG3HmX28rnTHrfUcwuE9rffP26UQQUAUVAEWjDCGB+xVzlUzIIQ6Q2w3Mdu7pKwwKjmLLDArbOhBAeVntRApOwxpDO/DSXlQocVi5zMxKjhIUGqNsWgkBxqZIEILxm8axFgX+VkQpAquyGVsvlbL/99t6ljBs3zmjcBTGdvUxlumMLQMotBgg+lvzCkCDLEOQRy48w64cyhd8IPXCd+NlChsb0Fx+oYNSvGjBZQjgSJkyK26bdV2jWAfNqIFwXSJhI2OID3HyUs0USCGMN9wkWMX4C7sBXSRFQBOIhAHeSPfKMPrxH4KJjZfZDW8zVhtSOZ/YbaDIxgWkldcn5qC3ekbA2gVs7CHTjEjSKF7LLGLSFNuMS2sL7MkkfUTc0u/HOSVoOWIKSlps3b555v3VP4BIHfZR3H+4f5uk4JPcP4yAqRpW/Lryb586da1yzoGxcgsAemt1J+oi68d6HFQcsKJOs81pyjAF/3AcQ1kNJ7jusAPD8JSmDdjDGcA+TlitljKG9bzmGBcZWmBIC8gQRgjgjRhfue1zCfD538mTqxM/4SvyOiEsYXyIkQD/jMtCBP+4D3A21Z21M45ZqTXaBwco/UYR3CsqhrQbrEsbLRfmAOjA28S6TPjoQfsQQusB6ClYRSe950THG/XEZZ5evR3yRu7zOWspCESzNksRYW75iueftC3jiF5fwXsEzLu5O5XlPMkfEbUvzKQKKgCLQVAhgfSPfr01Vp9YTA4G8ACRJzKpanqNMPJDNNyvagBFaQJGB53lnrbWKC02kRp6rXVhV5q0YRSlATrPbFW/X7OTzFSaW8RFwxw9UhUHQWR1ESREoPwSwOO7fv7/pGD5A/ve//5VfJ4v0CB/M8AsLwscFfMOWK+EjG0wIMJHwgYmtWB9gKx+cyFNJhH7LD9fYVARMhCFl14k2MF6bksCca8q+N2XfktQlY0i2WEim+NpqfipcJIhLhKC6Mf6qAYuga9M0RUARUAQUAUWgzSDQXDE/4gDI1iA0a5bR3IyTvUEeFtgZP+INTgQnuIgD0prE6y0Q/Kl7VIVMDe/adEcRUAQUgSZEAN+uEGzrN2gTghqnKsxZzHNxEyhAgt1Tu5gtLmbOjNNCLs9SDrI+bToRK3SIa8gGhdEXVmJyv5hELrvQEuFHg3yc4GCscL89quM5uIn5Q17dzbGDNQOul8e9y1Y11UYqAKm2O1pF1zNkyBDvaooFo/MyltHOlClTvImyT58+ibRZW/MyMLmD0QztNdF2sJn9lSQEwbVg0SLXIbjiGmytWklPsgU+wsy3y6HuprI2Qb24hmqwAhGsZIt7AguQNC8IHMZMCNcahh/KimBO8utWEVAEFAFFQBFQBCoLgQJmfGt0HTox0OCEIMRagxTrCoQZLgdSTUQQuPDaprXIFcGHCJ3QF/aXrqQIKAKKgCJQHAF8i+MHIYhSyyEAIYJZK8j8yfcgDoHHUMcuNh1W6o1NuMdYE0xm/h0rAnvEfAqXY325kyaT++3cnEsu72TwDtfEbrAKFTxd5htVDEEAgvWC4F4xHY/XURWAxMNJc7UCAjvuuKPXaiXGASln91cesEV2xJoBTGlM/KBKYsaDYY6fXwAyk7UC4HJj+vTpgUKMIrCY06gXQpAgauoFUiVhHoQH0oAXSO4FhBwONCKYaubXLzSKLTCrAQtz0fpPEVAEFAFFQBFoqwjY2pGtiIG7jBUwWAjCi8LivYAWKru+Kola0wokLwDxNFLLBPuScNRCioAioAi0MALyDYtvV+GNtHAX2mZzPFdhjnazzC9gPlSYgmQQOHVZ5jPM+oqtMRJ65sB8OftLSvHPmTGD3KnTjIssZmQENROa5lq8DZMphGcUWkFrnQC/D/FMgEOVrhVUANJag0vbLYrAoEGDvDxjx471GKheYpnvVIMABMxmTPpgSovlB46TTECteZvQV/lJP9B3uRbsw+VXqQTLGKnLrgNM/qB0O0+SfVxDJVs+oP9Csg+M4AILlGLty5Rl3grsRFAi5WRb6VjIdehWEVAEFAFFQBFoswjk5/8k1+8sXkJpZkakfJqVSeoIzMvf+7DqcCEICdN4BCPmq69YmyOeBqq/nVZ1gwVtTpBgnsDiJVdQ/ysCioAi0HYRECVQIADeSCV/k1fMXcR8xa4ajQAEczTPvVlmzMfFHnz82toVlJ7B87rFY4h7/Q7idrBrrJIJLq9sV5OwqKiEuTe/XnDqGPuw9VDJoJRHQRWAlMd90F4EINCrVy+SwOGISTF+/PiAXOWbVA0CEKArmg42Q79StPDBLAcj3Wam2+68cH0IGCpMeRwnJQTstRdGUh64BaXL+aRbG/+kZVs7v42D3BOkwQWWkN8KJCoWSNzFj9StW0VAEVAEFAFFQBEoEwSgFCFM+bhdYmWV1JdfMhOfXWKwn25C4FJwOJqSoGnKFsKu3xqE+2uEH9CKLJXACGkt5kde8AGGBqhamRql3hotpwgoAopAGAL4XrW/Y5EP3/iN4R2EtaXpFgKYt5hPkM3Pm3ArBQJPJ5v3IGHlDtzFEiG7bCm1mzSFnG+aYc0Q2Gp9ovvT/PoD7FWAFYi4zDRbW4BTeCUVfaQCkIq+fdXf+aFDh3oXWWlxQKpJAIKJHxO9CD7AgK6EiV/6bQtA/IIEXAvcYZVKwAFCED+hbREe+c+VcuwX5JRSR2uVkbEi98FswQDBL08OaxmkWLtTCIIqyS9pulUEFAFFQBFQBBSBCkfAUn4oeiVYJ8yeTe437HoK3Iw8uT9wHI7pM5reRQOa8FuDzGGBS1MwAgLWinI9zbl18sImzwVWlWp1NieGWrcioAi0TQTkG9a+enzjQ1EPW6VmQoAFIK5RHMhZYdhYr2BhPqxB4hDymbJzWADy+UTiQC5xijVJnkqMAyLrBQcWK2xBU42kApBqvKtVdE12IPRKiwNiC0A23njjir0rmPhFaCDb/2fvTeAkKarE/8iq7jmZAQYYBmaYg/tGFkFAFFFARUHEiz+urKgou7L8PBcPxAUXXVZX1hVZFY9FQT+rgIjIDSKXgICcwwBzcg8DDDczPd2V//eNypcdlZ1ZlVldVV3dHW8+NXnF8eJFdsaLdzIY97wbB8dipz9XkJ70AAH3p59+elhMTFYoLGjk9j1cOnU7zbPGp8yjHqGJ6/2h9XrcpGNys9W5VLQff/QU8BTwFPAU8BTwFBghCuRVgAgPRfzt8IXaZKKKdSiCDBufm1AVrQbxBgmIA/74E4Z+WgEjFQZLLTo1BFbQCmVOKwji2/AU8BTwFOhyCujeNYkm91tp6Jhsf9xfRx4g4dqqED6payK8VegYUuahl13LH3jQGFnXXSPMPHWbKRNKCK3Q9fxkLHn5n2Y6bEEd5RdCZDVjlFfwCpAWvCi+ifZRwPUAuemmm9rXUYtbxirgiSfk4yqw3nrrmVmzZrW4h842pws8OTNUoI/nhKuN7yxGjXuDMQE/ji7zkqYAwbNl9erVjRutU4KE6G4/WrSVQvxup7mOOXlUuuixqgARy4IENxPI+1V23EOZK62TbNNfewp4CngKeAp4CngKjEIK5BAAhGIQES5d2jhsFFaiyyVs1TDyuWVR0ApXmogdntWewaKyle1ldpR4gKUs/FYUNkQFSolS/tJTwFPAU8BTIEEB9qFZe1H25aPVODExzK67tB6LQt9KvGbWettw1YeAPiFLaDSQMBT5EGE08QZptfGE4FpaVZtbNkgacDhyjka4jsRz6wECjwZdc/BqI4HjcPv0CpDhUtDXbysFFixYYDbffHPbx8qVK82iRfKxGgWwePHiGEvNYxLfGIUnLPD8AFUgoFzQe904JFV+IGx3FTWKPzhvtNFGMeq8X265+EHOE/pJy1uB0ohfq2A0MlrKOKryjGNpoN8mPy8nmI8yjELEzDAfaTRtFS19O54CngKeAp4CngKeAh2mQINNdUisbvG+MDlDXFieQUJkhRIqSyRVHR5Mwe46HQYr4j/j8Feg60NgFZw0X9xTwFNgvFKAPWw9RQdyhVbu88crnYeMm7VLeAX1oKhEsgG3HHlBrCyqVjfiFsk8D0lSvki8QeA1hsM3iEzDiNIjFM+S8L77TYmQmeJBqoAxRw10uQIED5CYXxijHiA9NRPiL8YUBRAe8kF+8cVa13EEqEUEvSq0hDgII0ulfHozFXriPVBEUK79YTkPrvvuu685//zz7dxceeWVsUIkOVm6+BTBkTYUN/I4BEGQbDbzWvNhJOlLBTdh+/z582vmgHrQP61eVmeKI8+pX6Qu9GQuigrOwdGth4cE3izMpxVgy3vAHE2dOrUGbeoVxVHfR3DU96am0YwLLZvGfIAD7wKeGTp2yistmWsUIM8//7wdD2WeEQvC6dOnp/amOPKQc23TLaz49/b2urftmCZMmGDp1cw7xhgUGBM0r9cOY2esRd4T2oc2zdTTv72s/sCZdnlf6INj8LJ8S4TmeHz0yXvlwsCzz5r+adPsLcbCWPW7Q1/lctk+ox2e5wGdP94VcMkLWpb3XseZp677HcuLI+1qH8y5jjNPf/pe8x1TWuWpp7gxd/XeKbctxZF79Js1724dPU97x6Cx0lnL+aOngKeAp4CnwBilgKwbqcDGG2GE8AxNAQYUwleEW2xhgokTm2qi3ZUIgxVsskm7u4nb13AWhB21MiKUSmKA4sFTwFPAU8BToDEFdI/C/pE9THKPTwvsR5GRFNl/Ne55nJcQfoDIEIawUSxeGUqOAfb0zMuEWtlLHupZ2YAYwAbPi5Ji/jxjptXKI+q2Ab8h8goRJA0JxRWQW3bDDavVhSexnp+TJtnrUN4j2eyboKdLxfAodKC7QCi5VsYidCnlxyKpOz8mPtgI4fgou8DH2xVguc/SzlVwyDOEgHmFZFoPobAK2dLaT97Teiw09LXHHnvEChDygHzwgx9MVrHXWq8IjlTUelYoK/3lBbdeso7rqTJ37tyaOahXL9mOXmsdrovOny7c1CsC9KnKE+0XgSyLO88Q6AO0nxTUFsVRx8d7UgRPrZf2jtEWc6oMC7hyrgADw/g22GADWb9kARNYtWqVmSQLVNo7rn1p/Sw8URShRHHboC504u+Oft1n2l7aUfvknXYBvNMYMC2j9ZJ/+/o869iueuBB2xyhA/MwYc1rpixzFIqVRAUllKtIE8ZhHe9XpGxFwD558mSLNu3o+5Y2743G1g3vZhaO3Nc50O9fvbLuM63Xie+f9kX/aWuMi1fyXOu676Z+o5Jl/bWngKeAp4CnwBikAKGgksBeBeVHQV412Qw8hSF01uzZRpix5OORvyYMFTxdxNO0GyHCWVi5USTQMH2Dlqnt7tu37yngKeApMNopwB6FvQs/DPqmiYGe7kN1bDxjX9PIQFHL+2MOCsiaxXoeDiC/klVMaJwFAxWJLNEfmHKTSoVwrcgcH3rImE02Ft5hjjHlDGNv5EjPinJD5EZhHQPMksg1XMALJIgUIAwlwMhj/fXdIt1zDq/Aj/HVoXn3IFwcE68AKU6zUVODj/NEsYBy8088KTHv0FDz8c4LWMWrsHfjjTeuK3h120TYi0AZAbMKL93nWecIrhFIz5gxw+J/6KGHmi9/+cu2+O23314zHrcNBH9Y8xfBkfosZghYN91000KaeyytsdJ26av4PIX7fgS77757TZkX5COIcJP+8oLiSHkW1ywvhbT2mIMeWRCKzAHt0CfvEAoBBd4ntXBYP/pwI4ifMmWKFjGMnesiOMI4UI/3kvbzgr5j4OLiQH0YEZQ0MC6qcHAVcTyjDj/1AuE55XVsLh7gqJ4YtFcPT2ji/o0x38oYQVPmgzL8kkyU2ydzwG+ThLUgder138w7Rr8ob6Bpsj8Xp7RzVSC5IcW0HHRTDwHGS/t8TyZOmGhpbd9Nse5YO3OmVrHHiTIPA5HwAnozJyjfmAPaBDYU6wr3/bQ3M/5r9h1DwP/000/b/pPvWEZX9jZj5NtZBEcqotR5ThRARb9jvF/M+0yhY713Kokz9ORbxndM/06SZZLXvM+aMwf6M8a8wN8af2fgqcA7wM+Dp4CngKeAp8DYp0AcXkGHKmte+KTwzdHarrebPoqXQ/jIo+JpIcKMArx20/0lKyLswKJU9kxpEOJx2SEFiHqAxDRHqOHBU8BTwFPAU6AhBdi/nnbaaebGG280c+bMMccdd5whtDl7/KS3B/tFZFFF9ooNERjPBWSvSZgq2IJKJVv5oSRaJ/KFICiZUpbyQgtmHK1s4elV4tEh6/e8eYOlZF7Nc6slz5gYy74yGJFjsMDQMxu2S/bXIqyxD20eEIcXsZ6g3aoAYbwYqaQYowQLHzCTFomiaJ83GLOFKIpGKXiJwyiduPGE9o477miVIQgFV6xYYR6VGL9biHt7N8PDDz8cozcWcoDoYBB8ooBBSYAQEyUCgl6uk4yA1hmpIzjxgyFRQLisgDAeQFiMsJkcIADHNAWIfZjzPxggBMPaR7IaSgB+lINulOOHEDiPEJoxUX80CI2V/swFzAXX1qVVzkvR4hrIu1R+6WUz4Lie9sh1RRjMUOaHetCKd8+Dp4CngKeAp4CngKfAKKWA8C6xokP4AvPY4yZMWEu2amThqmfEGka8LTYdVLi3qu20dqwARYx5gsefMCUUDUhu0gDBiCMMSSvSsnvQG9Aj4UQ8eAp4CngKeArUpQByjje/+c3m7rvvjstdeuml5qKLLjI77LCDNURM7tmRiah8JK7kT4pTANmN5J8I1WMxWkvJ+VEP+tb1mYnBBBNEESTqlc18JvMeihyvLDKukshlbMgqeJWiIHJLVYDgLRLg5aoGwyLTECFVHOmiaNNtLQ+vIL+khwtKndKlV5hA5iIUHif8xEdNUMCgvq04F2w8w7+nYCu+uKdAGynA4vKmN70p7oEwWN0OY1UBghAbJQjgKhNY7LsN2IgmFSCKO7hqCC/O8XhQBQ6W9OqxwLNmgTbsZrhBA+AILbHExzoea3zwVMVBVvVupHkarkoDHY+rAAkIBRFBz/Or9bR6lPmzCdGju8wLtPLQBgqkWHm0oRffpKeAp4CngKfAeKeArjdyDJavaJvyIyazeNGapctMgMChjWA9LJYtr4bHoB/ybBAjPA3wUAGvDgAhsIBAw451Ib/eATL4LjwFPAU8BQpR4De/+U2N8oPK7EXPOuus2IgxrUEM9nTPm/bc38tBAQTw8AqR4WollDVT/vXlSMpt5SMiQxguBBIVQ8IdNJ0gPRSvEdcIoiYZuqAXYgjRbQDdxNsmIPdHktYS+gvlBxAgC/z9JbnkXN02RPDxCpBunBWP0xAKjCYFCIJvQuYAeBIUDSc0ZPBddoOFHcADQRd4FhsVdHcLuqr8UBzBK0sBgicFXiAK6g2i180c6ZfwVUVBPUN4j1CGcJ0G6nmT9qyb7qnSQo+Mh2ScAQurw6BwXZbxukCCdOstIjd5v/Tdc8v48+FToISVrAdPAU8BTwFPAU+BdlMgUoCU2PxHBjVFugxeESvKoiB9liUklnniiUFPiKJt1CsPr7dkKdKxmlLhc9X8cjU39SLB7+jtVh99CKxWU9S35yngKTAeKLBs2bLUYRKJBMB40ZUruIXZ/3ebXMTFr+vPkX3Iuj3wWtXoNhSjgcl332fWu/c+09eAb0BEX1WCjPAoGYOEw4whaRDRjQqQyGACDxAj3jQ1sLo2r4nN2XbTX2qKjJYLrwAZLTM1zvHEBVHhhhtu0NOuPLreH9tuu21X4jgcpBBgq/eHLvws8gjkuwUQtoMTPxW8c+56TSTDU6GoUldWGBfN9zGcMSGwHw5dwF1pnYZHvWdp5UfintLfPeL5UZKFtSyMTdkRZvSwuMo8uVB2QmNAT+bRQwspgFcNSs0OCWNaiLlvylPAU8BTwFNgtFFAecWingiyVpUlXFZ58RLTg6cFG/QCYENnCI9BaAubwLRVvATJUMWTJRUf1lZ+aYDSpFU4pLUf3VMPkBi/onSv07Z/5CngKeApMFYpsMcee6QObZdddonvZ+3z2auOhj16PJAuO7HeH/AKUQisnkWLzLQ77jQb3H2vmXrd9aZfPRoz8K4I/Ycjf8lotvhtvEAUhGcJX3YMYzGY6AAPoN3nOipfBX2THiB4wyThxptN+Nhjybtdf+0VIF0/RR5BKEAicY3/v0g+giQX7lZwFSDdkv+DROgkGc/yJihKS7XER6Gggm1XuVC0vVaXByd+7nhhRFR4TjJ3VXZo3yhE3CTerfACoT+8OLRf7avIkXFkMVEs7sNpuwgezZZV/NQTJ/YAEdxLwthMdP6W8QwZ4gUi8bvJEdlTucgAAEAASURBVALUo0Wz+I37ehFtQxHiePAU8BTwFPAUSKfAs/KNXLp0adevuenYd9FdhBoC1gs0L1qsUw8+ZAJdp14Ub9EHFg3xuMjVHOGnSLguihSxdMlVJbWQ8GZYQDZK3h5K2IhU6FAYLPUAUQVIMq53Km7+pqeAp4CnwDinwDvf+U7z3ve+t4YKc+fONZ/+9Kdr7mE0qXtc94FrMOre9+c5KIAgHhlHJIQvraxGVqHmlKXLzYTb/mrwCqkHAxXypY6wcS5GnOpVAbKuR4iEmupUKMx6dKp5prjKEZlMDTgeIKHkubWAAodQWJGnTk35Lr7wCpAunhyP2iAFCFG077772hsIVLvZC+Shhx6KEe8GBQheGqtFa4sCZOHChRIB4ImGWnEW7QceeMBu9uPBOCcI3lW5oMJ5Fv80BsCp1rFT3hF+Lj7qrQISKEDSYObMmbFiBMUFsT6HC9BpuO2AuyoSXHy4102KJxc3PUdpAeiROWFRLQlTY394gTjeB2leID3PD7qQei8QpWyLjmrhwdGZhxa17pvxFPAU8BQY1RRgzTn66KMNVp/77befwSr01ltvHdVjGlHkdVMdKd8b4iJhI8KFDwwVFJDMe9GDRiyiGjaRWgCjGDw3HnmEeBmpRTJvSvkQZZgrzMgqLOFMVfkwpEgn1lwEGvwiXgyhkgdPAU8BTwFPgfoUwFDynHPOMT/60Y/MUUcdZT73uc+Zc88918yYMaOmIntxokak7dORl6icpKZSqy6k/ZCco4Rel9BcQZbCvVX9daodkZ3YvFWEuxIZeykRPmqaeIIE9y9s6EFhZVO69nUKd6efkL6dSBbmpUR+2OEYYTj9tOrUGkzwTsk7XdcD5JC3G7FMr3aLQcplV7QKhY604xUgHSGz76QVFBgteUC6zQPkEdnc6aKMEJr8JChCHhOXtTTh+f33328OP/xwa+FwzDHHmI9//OMSLaDWOpz2XC8Qbb+ti3yBl4hx2kWPTV8ELm5ZChASo7uMDUqjVgAKjOG4YjKetLkCt6z7rcC7FW2oEkrnRF5GQ0gGqwQRAQQwwclBQc6PHhZTB0pCv9KaalneNXcunWL+tBkKOIIf7wXSDAF9HU8BT4GxTIEvf/nL5re//W08xBUrVphDDz20JWEy40bH0YkNbQEfIGt9Q3jiSfHUWJypQEC4gBLDKjLkvBkI4TcWLzHhypWDSoI6DVlh0xLxHol4kjpFq4/AKy10BE/bHQaLvsXKNFZ6oDQS2nvwFPAU8BTwFGhMAfacBx10kDn22GOtNwjygxdE8a1yD22BPW49JYjKTLR8U0e+52KYyV4tfPxxE8o6FBIO8ilZuzAUlDUp6DKBelPjpBL8gexPKxgbSAL0kmMIqW1Ov/kWWfvFgKEBDAzk4DUatDGsx65SSkKA13iewgN0ESCfsTya4BTWywEye3NjDj1kEHPx0A3/dtfgdZefeQVIl0+QR2+QAqMlD0i3KUDwQtl8883N5MmTY2KycBNGDEUIChL1jkBIf+KJJxpCZincd9995vTTT9fL+EgdFnxXOE99rkcaFC8VvoOPjpHzLAUIz/ACUSAReSuYFugNY/Tcc8/ZYzPKEBd/xY8jY22mPbeNdp0rgwiOnDMfKvQIZGEtRcL3QBQhPY4lZfl5iTMp5V3oeWEw+Va3K31cvLv+3GVwvBdI10+XR9BTwFOgsxRwlR/aMzzS9ddfr5f+mJcCrOsIABBqYNaZBQg/UEqIx7LyEVlF7X28QGQDbhDwNwHWSlMMMcKHHq611ky0hZIkkLBXpkHojUQ1E7pxwN2HhMBoo8AqGf4KunvwFPAU8BTwFGhMAdYefipT0BrsuYkSkQQiPmTJDNi3Fo4GgZEgyhYxxgyXL68qPCQPlkGgTv7MtHWItTMr71QS4W6+lnGENgqHzIHwDKrYCUsl07fxRhbzQGQL06/5k6msGgyP1ZVD4l1x1t7A9WZhDlsQbaRV47Y8A+8QP0eeF8JbRXiGEjLeTJliggXzjdl7r8Gur/6TCR2D1sEH3XfmFSDdNyceowwK7LXXXgYLfeCuu+5KXXwyqnb0drcpQHDhnDZtmtluu+3MlltuGedSUaIglCevynJZXO++++4a5YeWufHGG4coNmAKVCjvWuRraCytOxJHZVY4KiiuXE/S2IX60DmiHNlwww3jO63IBaKNoQCAASIkGQoolCJ5lReMxR2DtsnRpb97f6TPlf56tAoQYRxxaw36xaKDBTaC3lXiZSTvFECS9B7CRjgQyOJbipi6XAIRp64/rUMBDYEVFfFeIHVo5R95CngKjDsKlMvl1DGXZCPuoSAFZP0Hwsj7M7W28Eih5PcI3bARqQVrb9pY2hK61bjChdoija8QuoiAKVyytFaIxH3CZaEkifiUxo05JRh3gqeJn6YI0uJnwzzBmhPQOOquEGaYTfvqngKeAp4CY5oCqvxg75r87rMfZw+fBPbjWXt19vtZCpJkO4SyCldIBA9yX+ClyF6tjs1ATf2staamUJdfwAcIje1yK0aRQYTuumnrmdVvfYvpj8IvYUg57bKrTCVlLrplhPbdcYwgQgmDpfIOcGynEURRGlieAdlMxKvF9TFMjaCywfp6asyb9zNms1nVa+pd9AdRWA3KdgYLdteZ5967az48NnUogAfDnnvuaUuwGN188811So/MI5QJ/AASaruC9JHBqLbX6dOnGzxCtt56a6sUcZ8+L5vNJ5+UcAMpgOIpmTScYizkfNiZD1V86DGlmY7dcpkW7dRVEqgiTZ8lj5tuuml8C7pkMTNxoSZOUAqoMoQQY1iTNPJsYAxJJoyuoT+/bgNVfOiRd6OEJYcwLIEkQHfHgkeIzf8RDaIH4YejwOK2mwuk28Y6WvEZkuTMe4GM1qn0eHsKeAq0gQIf/vCHh7Q6Z84cs//++w+57280oEC0qYYHSAU8ORY9iFVH6uNGN+3Gm5BZhM4aDmBssXSZCaSdgBAVci7SruG0KGFLMpKh036C1xlWR27lSBChnrdeAeISx597CngKeApkU4C9qyvfSJZkD5/m1YFsJMu4kX1+XiVIsr/c1y/LmmI1B7lrdFdB1kMxeqwoH+CEv+pfbz1TmTzJrD7wAFPBE0GgR8Y79bIrRdGfwVd0w+gi2aBFBa8P1/BhmLxFK4dneSgxUh2a/2MwCkdl/UEFSICB0HsOlVjmVQN1m5Pt6mtbiVJb2vIKkLaQ1TfaLgp0ex4Q1/tj2223bRcZht3uerKAbLXVVgYcN9hgg7g9NvXz5s2Lr/WEeNdpChAYAxXaq5LAFWpr/U4fYVr0R9/gqEL4Xlkwsyw6FU88RNZ3PvDkTWknQEcYIpQteIagDEljnhiDq8hxccq675bp9Lm+C6qcsUcRgKDsIOxVEiaIgCAgXjUgipJywpITYX25y+JlVpEdpf/L34XOkTsC7wXiUsOfewp4CoxnCpxyyik2F1pPT48lw0477WQuvfTSmrCi45k+hcauVoUJz0MUAJrLw4ajKtRobWHWNEJnmYdFETIMS0TbjvBkJcmXN8QasrbLfFfwLil8j7XqbZcARA1j+queN14Bkm+qfClPAU8BTwGVI+geNo0ir8h3PW3/zX2VOyTrIZNIU5wky+W+Zl1ZLQLqJ58ygSgLQr77o3ivTA4Km4ciyrNVWi35TSLol4gmQL94Iaw+4M0mlCgnALlEJyF4F16iG8GG88KwIoLQCfttw4KKt0tXgLw7GEwMUSY5ecxC1wNEkA42FDniOw4eRP9vd5uQkKRdDF4B0sWT41EbSoFuzwPiKkDwtBhpwEvmpJNOMj/4wQ/MA4QGSMAUieE3f/58s/3229vk3yg5Pv3pT5tdd93VKjzwlCAh+gknnJCoOXiplgwI7Fns2TSOpBeI3bRGOCjzocoZsK4X/mpwVMa4XiB49aiixy3TjnNwhqaEyaLfpCKEsTDGJFAu7X6yXCevlWnUeeA6kI14SXAtp8Xqlmc9jpVELwxCgpmxobFSxt/JcY2ZvrKsZbwXyJiZYj8QTwFPgeFRAD7ozDPPtKFC77nnHpv7Y5dddhleo+O0tm6qa0JgwQuwWcb7o4VgBQwSSsvGSm9hu8NpKsu4IHStQYfTQbJupADSpKZeAZIkkL/2FPAU8BRIpwB7V366l00rxb6bfKHJvTr34Rcuvvhie0zWpbzKT5LP6l6j3BCFOaGxrNGAyHZCUfaTFD0QuUEpElSHozgMlvVYRKa0tqoUCIgIEUG/hMBS6JPQSy/s+wa9NJMkIXrvTbfE11134nqBviQepa58o11GEEWJAM+AwYSbH5Q2nhucA9cDRJsPdtrBmF131ktjLr3cdPM7WDVnGkTXn3kKdDUF9t13X0PcZRak2267zWrd6yW07vRgukkBcvbZZ5tPfvKTMQnOP/98gyXj29/+9vienqAUmDt3rpk1a5bB2+H444+3SgxoTf4QvCayAMUACg+sI9UKQgXeWXXaeR+mI8mwNKMAQTlEyDAYGwC64JnxhFgWLliwwOBF025gLDBIHNUDh3PG4ya1Vzygf14Fj9Zp51HfA446L2Xyf4iAHQ+QoWocY3pFAdIv1gQhbpXC6JEcvd/JyWLzg+De62HYFFBhVFpDCGqCyNIm7bm/5yngKeApMJ4oAE/Az8MwKCBCDQAvUHuEv5IwU+2KGY2iJXjwQRNstplYv0ywfY7kfwEJbSXEqg0b4SIioVRqhCHus2Gcx3SNFCFeATIMYvqqngKeAuOKAipL0L1s1uDZ374g33bCnmuEiZNPPtn88pe/jKu85z3vMT/72c/i5zxAfkLdTL5CnokQoPp7tXqsMR6IWyfilRifyp65ouV7ZA+NgH005ipjvRJewSbeljGWMIaMgBwgLry29VamLMqEaffcZ29Pufc+8/L6082AK4x3K4zgeSjyjWDO7CoGzA38j0ZhQa4hob1GFHjfiMIB/ZNeuo4HSEXomwoHvc0YyaFmyHeC987vLzHhh49MLTrSN70HyEjPgO+/EAUIS7TbbrvZOgh7UYJ0Ezz00KDL10h6gCAg/9znPldDGhbH7373u3UtGbB0JAwWHiEoNBC6k+QLV856oK6czAn98BspwFIDZsVlWFQxA05FFGbqBUJbZ5xxhjnmmGPMV7/6VUNM8B/96EcdGSLjcRU4dKp0TiKgzFTy/khd63vAGKwFjRwDoSWhrEhclgpSBiWIQg9hsIiX6UAZpkHKeRgmBbLmgGa9F8gwieurewp4CngKeArUUAAFCPyhGEKUxKAkkGTjsZC+pmDrLmxILUkmW35UQlkhdBhBCIWXca1ZY1RgmdvgBaJJ0KG3hXprfoyMP/EU8BTwFPAUUFmC3b82IAdlUYJwvOqqq2qUH1T9/e9/b84555whreAJojIU92EJb4FFD5qQNRIjAfGCSFN+VEIJjS3f9dfWvGb6RAZjI3CgMJA1pW2ehS6i7TiPFCAi7LD8gqsAcT1AtOuXd9/NvLZgvl6aqTf9xZSWrYivu+ZE5smdEzcMljVIHOH1WXkxPEaH5AclxFoEoRMiXu9xDMgDcrjkA8GAFUAZcuPN1fMu+98rQLpsQjw6jSnQzXlAusUDZMWKFVZxkaQmOSY0SXvymXuNkgDPD4WVK1fqaeoRgTyLPgJvFt88zEJqQy24CQ6xwD1qz1UgFPGQmDp1qvX0IJTYTTfdFGNHH1hy3HrrrfG9dp7AHKkygX44d8ekfXM/6Yarz0biqO8EeNl3AuEHSpC0xdVBsEesB+KknVK+54XBhdcWk3uWOXTq+NMmKNCA2coK19FET76Kp4CngKeAp8B4p4DwhwhxxEzGhqYS1qBjEMBXEGorLfxmi7EIxGO4lJGIPcQ6MgVcwUjK46ZuIdCA/7KKEM694UhTdPSVPAU8BcYfBdjD8ssr00D+gRIEmUEaXHfddWm37b59iKGptFVPYT8geK0VA9U1zzxrBp4SGY0Im8tLl5lg1SozoGtMFMEitdNuviljtzIA2aNWOI+iPoTizTKQ4YX7/Bv3Nn0zN7GjCmTNm3rVNabU4rCaLSGZGwaLcTlrcukV8QQdQVCDiQCjU8cDxIbQjEJ0hWIcHU7N9oQOxMPVHLD/4ChulpBkGJ90GXgFSJdNiEenMQW6OQ/I4sWL4wGMpAfIFltskRoiCaUGLpp5YMaMGXExwkDVi1XJBkuf44WQl1mIO2jhSRrD4ioLiihAQAsvkPvuq7pWJtH8y1/+krzVlmvo6Y6BTrhmrEmA/t0CvBeKI2MIsPqURdV6f8izTJBx9UoIJgW8QOyCrDc4Yi1J2AgPzVOg0bsic9XNMTybH7iv6SngKeAp4CnQSQpY60IJrxBE6w5hMDsOhBEhZroTUqOlOAiPQzx289gTpgwPo54XbieMOy3eN6FLHGGIW6Xpc4RHYnACL+bDXzVNRV/RU2DEKPDb3/7WfP3rXzePS44HD52jgO5frUdFgW4xQkwLUU0TyGDstzilPfpJGjvGxVDayz44FEVHv3iErL3nXtP319tN5e57TPDQwyZ49FETPL3KBLIvLksEhQFdY0ROYMMZxQ2NjhME7iQNr1REbvC87P8jeUE/occlMkkqiNfBc2/d3/RPrxrvloSeUy653AQjrFQYgiueFCq7kXGFRLlQGGGZhjWYEP7MvqNuDpDnB0OQGRKgZ81BNI5gzz2M2XrL6pWMMfjDHxFa6Si74ugVIF0xDR6JIhTYb7/94uJo2UdS2B4jIifkiEDzDyA0dz0o7M0O/kc8yW984xtDevynf/onG9pqyIOUG+T9IAeGQiMvEM1VgcBbGQet28mj9q/vheuRQmxOQnsVAeYxay7xEGkHoIW3XhLCxKhGHuuQJOOUVIqAC+MuyrC1Ywyu4kPxKg2wGe+T/B+NlTQ9wiTELpjyTpWdJGgxvvI3J0SJL/1JAQoIc2hjfTaq4oQja1R0rD1n44mnVyOvqmfEyuiSSy4xP/7xj+1x+fLlQ/5W02jz17/+1Zx33nnm5z//uQ3nOMQCLK2Sv+cp4CngKTAaKSBCDQsjqQARBNjkB4uXSO6RJ1pLRYwyFj4ggqrqPiAklnaG93Sqd6UUD0iM2kpA0MJaDzQyeKiW8v97CngKdAkFCKv9sY99zJDT86CDDjJEcfDQGQqwh212P/3Od75zSJ5QZCpHHXWUjc6R3MvriDQcFs9L4skRPLDIhHf+zVQkmfo6UdyvXbrErHvqKVNhrdHvulaOjuyvB8RoNUTQLmvKqDRiQwgvigu7vV89GBI7mf8jMXQTSvSS5952gKnIESiLQmHa5VcOyhKSFUbiWuQgKLMUAsdLR41D9Fmnj+opioLGGqwoAk7+j1BytOaCd73TmPWqMrJADD4mXf2nXNU6VaiYJLBTWPl+PAXqUADlwnbbbWcelMSGJKW+6667zB57iLZxhKFbwl8pGT7/+c/bXB4k4cKD45BDDjF77bWXPs513GijjeIk4DBehLrKyqEBs6C5NpRxIIl6pwHGAaZFFSCukqCo94fi/r73vc/ccMMNNUJN2oKmecF6PphXDJERyYNh81pg3YBFpL2WnBZyVEsH264wAQMs5JIkC5piHeIqXfD2AI8knWGiNGl6XvxaXU7pD94A1yg0SvIr9+Ww/JR5nLDqGbN2881s/Z4XXzADWB64gHUlLq6bVN1e3Uf+vAEF5N1RwGook4aRF0jgKEO13lg+XnTRRea///u/7RCPPPJIw+YlDc4//3zzwx/+MP72aZl9993XnHrqqanfSxQm5BJauHChFrdH/pZPO+20wt/pmkb8haeAp4CnQDdSIFKAaGJT6wHSM2FEMLUCKAlRZa1DF8w3YhkzPDxQpjz5VA2PaBsUHsaQgD3ZPqEvCDExIbGu4BmSV8DQCGMEZCIAiwVlzprfqKp/7ingKTDyFLj99ttjJB4QAfgRRxxhrrjiikx+NC7cwRP2dhjdsdcmj+hYAfauKssoOibkVP/zP/9jzjzzTLNkyRJDVI4TTzzR7LjjjpZW5FZdT7wZ0vbp0NJGchCPwIoYPvaLjIA8H4VAwiz1b7za9M7evBotwYnoUaidkSosY9d8J4HjfZCW/yOJ4oB4gOAJstEVV1vZSq+EA5t27Z9NP7kpugQwgAiidT6UObbhvkReZvOV4SmREear3ehbpQd8Q8Srxf05+T/ipO3xw/STQMYQHvouY379G1ugZ9lyM/GiP5i+XXdNr9Dhu52XTnZ4gL67sUmBbswD4ipAtt12264g/Lve9S7z/e9/3y68RZUfDABlB4nnFfByqQcaBguGSAXg9cq345kyLCp4b4UCZO+99zaf/exnzezZsy3jSXgzGBuu80LPyy9JWKfnDJ4NZdH+l4UBKks4hpIsdmj9rdeHNXeobRELBgXoq+PiHpt4pbmW4Qjt3XLus06da/96BCdCYAWy6c/jAQKeJDuPw2QIE9iTYv1kE8N1mWtlp2g8rH4cYUgZK1Xneki748wL5JFHHrF/30PokLjBRvR73/ue3axg2fWd73zHfic233xzGwP4C1/4wpDvIEpi7qP84Dvyla98xZx++unm3e9+t91Askm65RaJmerBU8BTwFNgLFFAN9WsNWKlaj0kRnh8NhSWWNmaZsNkyFjCRZKoliS1KfybLAC4hw8dpZQNnxsM8xkXgB9EANEKoG8BG7+bk3prPM89eAp4CnQVBVB6uPCnP/3JHHvsse6tjp+zl4OPxWMZ40qE+eyzMbzrhugDrSII33P2r83KMpADfetb3zJ/+MMfzE9+8pMawyboBN1S1wwZAM/XyRrZJ/vlwsoPqR/IXnmAtQlPA9Zama9RA0JzjCQqr1VDJpWcfX+/k5u23njWSS6Q5/fbx+r/KTfp8SfMhOtvqlels8+YF13n4RscLxCzZgTnCjkNeGGc4UIzHiBSP5g/z5h93hC3NPmHPzElvGS7AIZp8tIFI/AojEsKkAeEBQXAMh/h9EiDqwAZyfwfraYDlgwa2osE6lxnWXloqJiRFMDDsMA8KGPRCgUIND344IOt5xHnWG10TMklC1IJxcfkyZYZQ+GR5gVCeC8FZdz0eiSOSn/eBc459si84AFSEuYmF0g96wUyp6posgoRsZIXLdRgdSwcEeDPk4XWQ34KqDBEGGObGFXcqjNpKMwQbtTjwQuEbweeG+rNlkVQLLTOOuss+xiFxmGHHRYXZX067rjjrHcieYLcsI0XX3xxbBGGEpVwhQAeI5uJpTChDgilhdLVg6eAp4CnwJihQKQAsWEeushoAeFQIB7lYqYrnpAb5yc3gpnlKwYFGRk1w5USykT4ZuPwaLao1A9nzjRB0lO6WWVMsn8EGQIINGCThgg1uOfBU8BToGspkFSAgOg555xjttxyS3PyySd3BG94Yn7s4XQ/l9WxygCyno+m+6r8UCO+ZnBn70vkhixPj3qeIM0oPmIcZb4qz682EjPNehRaL/8oLFRcpltPBHe7VkWRIlwPkEYhsNwhrVkwX6LEvGym/+1ue3vCvfeZgZ6yCd9+UOp8uHXbfo5HD14VEb8R4uUikT4siIxnxEBoHxJZw83/ATJNeIDEY3jzfiZc8YgJxEikf/fdLM8TPxvBE+8BMoLE9103TwHXA+TGG29svqEW1hyrChAEdJoDg8V8lcSlrAcIBpVxqFeuHc/oN9m3K8jMCt+VBxc8YVTxAx1WrFgRK1ny1B9OmRLhEiKAmUoyZK6SR8vBqI4kKI46H9aqQOYH18pScnGtg2hZwjPhJWNBvEB605KXolAZZ14KdUiW75GjAKFC+KKEwRKLpEwYJ/Ql5wfhFRuFt7vuuuvklXvOfhuJ9+vCxhtvbA49tOpufeGFF7qPzAUXXGCvea7KDy3woQ99yCZPZC2577779LY/egp4CngKjH4KyNpvQzwg4Ogyi1TwCoWnM5K/SRis+rSm7COPmnDxkto42Vm1iPktCWqHQL/waE54D30eOF6/eq+Zo8bwDtWaM6/hSTOd+TqeAp4CLaeAqwBRnpJOSIp+7rnntrw/bZB9PMJ5jB/x9GAf7RoWarnkUfd7yfuj8Zqx8GPcwwHkBdDQhrVKNETb9TxBEsWLXUrop3Xsl1l3XQ+DYq10vjT0xliCdUs09yVnz58nBJaL8Cu77mxe2WrL+FYZZcjvLs63bse12nTi7KkDlB7ROh1HvWhTt3WbFbmRNZhQ+YAWbtIDhOoYeBAKa+2b3mhe/uYpJtx4I211RI9eATKi5PedN0uB+fPnmzlz5tjqCORdJqHZNodbj2RlCmPJA4Qx4fWhQPz6egwBzxC+wziw8HcS6C/JgLnKgWZzgDAGLDigg1pyoIholBi+VWMvy+Jo84RIg8pMuW3DWCUVHtBhJEH71/lgUbV5UPA4KPheTHCEBz1i0WGVKYnBhTATME0eclEgVAbHEUSFaTHMtTVhzkYVE614FzjeI4kG2VTi3UXiyXpAWeCAAw5Ijcd84IEH2uckOidMAIDC5PHHH7fnJLRMAgpaVe5fc801ycf+2lPAU8BTYPRSQNZnvD/s+q9GDV02mvAZCUu1SLxBnHWxBkXw5nlaWKuagokLyqfwZIGT4FVrBPRRkEfSuu7RJjTlBgIlQNf86pX/31PAU6CLKcCebvHixRZD8jz+3//9nzn88MNjjD/+8Y+bP//5z/F1K0/w5EjuKfO2nyboz1u3m8qxd9XfcPFizUOZ5BpkapstUYKIqKUiCvV1sk/rR7EuEEiYpQHWMRQI3BtJzwIdbJ6jrFdWCC/rYNgvPENkABrK38BAE7kxVr/h9eblLRcM9vygyOokL0UYhdgafNDhMwwOI6MEyxNJnlPAhqyUv/2RgGoS9Ej5FCFgI0RgIAngxZozDFm1QvS/GBCve53k/hA5WreAV4B0y0x4PApTgDAjCtdff72ejthRGRUE5FtvvfWI4dGOjknWpWGX+FDX8wKBYWBBV8F3O/DJalMVL8q4cVSXXBhIN5FxM94geICQGF7hKQkbhGVH24ANc7QRLjn9oNTRMWrfrqKHe9B/JIH3RHHgfYChCcTzoxnrBsZeisJC0G5vitWkBEo1IWGcPDSmAO+GMsluvFFhlgNJzpYJjsVKZplR+oC/42984xv2G3HSSScJnzcYUi5tSIsWLbK3586dm/bY5gfSNpYtW2bLaB08P/ASSQNtb+nSpWmP/T1PAU8BT4HRRwH4GDb1KoRHyN+lEIpxS7hQvu+O5alFVXK4GckXwvOiYIUaJERPgBXCOLwdj62XTAuEVeoBYhUg0F+ESR48BTwFRgcF8ARWZcKCBQusd/B5551n9txzTzsAnr33ve+1HsvdNCL23Fag201INYGLyg9aNRbawRiqlUoQ9tgoPdasXWP65Ps+INeVUMJOy3hZRyriBTIgP2DUGLCJrABjxopV3kjoZdYuAev90YwAXWQ/q/fZy/TtuYdtx/73mBii/fJX1Rwpg3c7embfK2dPbfO1KAYtWP+1qSLH1CToyFuiOZCkwF2lxCgytmTZnuQNf+0pMFoogALkV7/6lUWXPCBHH330iKH+xBNPxIJwEuAmQ5uMGGIt7BjvBxXKoQCZKbGLVcCX7AaBNz8YiJ6ezn1mWFBcxYvLaKDwUO8N8EWZAf5JRUJyLMnr6dOn25ieeIAAhMLabrvtMmmh9fHgCEToXGIhGZDziggDhD4luc+1keuAo96T6zLCgqlTrca9LAqAgUjzzjgR2IKLAswwY1R6Ky1Q/HQatG9VgEDjagL0PlNuMgzDBHnn1kydZ4dCWCxrJcli7AIWHQgtkvfdMv58UAgFLWAyHQiFzgGxSNP+btULRP52xhqcccYZBoXmCSecYNhs4ulWD1ZHLsGExssCQgc+LzF4VWGsdTbQWK8pFTXcoNZJKWJvnXLKKebyyy9Pfayh+l6SvxP1UuNvEgAH9zuY2kB0U+twybm2Va+OPtO6jCNvf9oPx6cLWljrt6YIjvQzEvVYG4vgqTiCL+9TEXpShxALRRT1Onds1nmH8oLWK4qj1sNDqsjYtF4n3jHtC1rAVzQzf0Xq0I/OezP1ir5j2h98TdKYgmeNgPdLeaLUssKflEQBgIKdpKY9KBME+iTO97oCITEr0XeMuvSZ933R+XttjXjT5hSiBHfdY/pniqJa4nS/cv9CU3LCQNB/PdD+anBcssT09wo/nODJCKVVmb25bU7n/OllywuFitB67rtSIjeaWM+WVz1tgtfWmnJKiEulZ5HvA3WCKA8b3we+L3kBPMljp7y5vjNF+fC8/flyngKjlQJuZAuNKoFsgaTab3jDG+zeE36OcK233HKL2WSTTTo+VL5zut/nb5koC3rPNTjsOGLD7JDvFL9Wf5egDXyVG1JbUYWOfEsxOK0HKDbAa0DkBWL2N7So3KogR5B1JhCeamDWpqaMwUFZZAEit5EFcGidLrqDsUAoa0QooSMDJ/fEwPRpw8Kyb++9TEn2Xj1XX1sV6GPs94tzTfih95sAuowEoADZbFa1Z3iTyZLjVIDxBw3eg2qlFv4Pb4UhqdA/YK+vTTtzYGZEeUr02Sg+dk4yOYqJ5FHvTgpoqBCwQwEykjBW83+4NEXYPlkScbN5gTFAQOiGxnLLVhfnahgs9367z5Vh4Qi4G/lk+CuUH3i1sIHTzWoe/Ng8o/x59NFHLROC4oGwNmq5ndXGBKHXxJfEk6Eg81GWkE8AoSMCGINo48nYwN9VQnHPZZ6gw0gpQMBZmUeO4G5/CYE75fIAieB7hDnsEyWPsAemJOGaLDOXqBwiuBa6BGkC/ETZcXsp75IFeT+YkxqAqX5qpQnmzK65HV/AsM2KGLb45ug+ufbaa80VV1xh9thjD/P+978/12BUcJNHAaLfIa3jKi6TnekzrZN8rtd8txAYp4FuPPmu6bdQy3GvyPdO63FMtuU+yzpvtr9m+moWx9FUrxl6NlMHmoz1es2+Y82+L832NxrqNXpX4F8YR0nW/4oINirRGsQmm7rNQDN1i9URQf/Kp02vKG6sNW0TSNb0x5ife9ZUHC9i26QIxCokQ3V4lvCVl01lxoaFe6x5V0SIgSUtYS2CvjWxJW1ao6oISXtW716jec+qq3jqMaucv99ZCjCfCGIVuGaO3Hv6LOvo/j3D++epi8HDv/3bv5n//d//NW984xutkF+NubL60fvuPiNPX62sl1eZSp8uni6NFJ/k0c0DhwJEx0YUgosvvtiGS0WYjmEi+UGuvvpqq4Bw++I8OafJfpLXipv2p8+5r+8CzxiPjokyeH6w3+QZvK5GjdD6WUfaLYqjtqX46HWjo46tUT3GhZKWnztG2k9eN+pTn9OnAoorjJ3UWEnvK131fijJsm01WUjod0AMI0MMJRsA7ZRExhHI+9EnSvASoR1lfQkwEEwRrCtu1CvyTrv1GqBU87hevZCoBBIOqiLjdENE9juhl3QeaxrNuJDXK4bKrjuZEEXK7y+phtIW2oS//LUJj3iPMfPmxuX0xPYTvfd6L++RfnWcmXXw/sTISBSbtqyEmhoQJc0AYb82zLf+6/vIkfnLC0Pqyd+v9VQVviEQjyLriUpjss9UlVkouOn9UJQl8nbm6o73WKHo3zp0SdYpMv/ab/LoFSBJivjrUUOBHXbYwYYRQRD/yCOP2J8Kjzo9iPGgAIGmKDyWkyRSAIYVi5M0AbtdqBPMka3U5v/4UPLTD7srRHQVICgNWOQ5ch+lThGAMd9iiy1iWiCI5N2rZ9ldpH23LJvXsjCTxL4sy6LYv+GgBh6rPfedhwF1F0DokHcT4fY53HO7kEsjerR4wBzLwlpS4XsTnfQ+LcqNLSLBvFiOBig7olxAcXMwh1iPiyeWhwwK6ByIwiyNkYBJDkX4Esg7NwQQqghTPVaA79h3vvMdqzj8yle+kpv519B69bz9UBgDWlbDGRSpM1bo7MfhKeApMI4psK66MceysJkwmCNJOd3wtwKHsvAwlRkzEla4YtAhXjEVNywidBJhRugoRQr3L/xfHOqSdduDp0AdCrB34Jf0PkUInLxXp5maR+Q9qAdYvP/whz+0PzUQQZB/zjnnmMMOO6xe1SHPMArhVxQa4ZjVnnr0Zj3Puv9svTCzTqW77rorviIvnTsH7L1/8pOfmKOOOsrO2a233mqOPPJI8+Mf/3gID9vM/LFnQ7ai+2muOU/bL8RIygl7bvXkrPF+cwulnNO+O76UIqm32LsX3b/TELjV83rj74B3CQWTK0eAls2Cvt9an/4xWEzu0aHzzTffbFZdd73ZWZQBb958tg1rNWiSry1kH8EZmiLn6H90hVlTDkxlQq/1+K+IR0gWNPJ8z6rXzNzRVlq90hOPmx4xOqjI3E6KPEUpuxYlQaTN6BN5QhEoR16XfbIO9m2+mSm99zAz+Q+X2kgSNi/Zby4waw88wPRvt+2QZtfJu8CvKLDv071fvboVkV9WBCegJP3wnrzG/E3C2DM/8K42A3hsA4G8a4Hsh8svPG96kQFEtCb6hsZ86Js6RUKuVQ0oXxWPlWYgbY3J0477rrCX5v0eDowbBchf/vIXc9tttxmSRrkW0mnEI2kpCa0h8E477WR/jTTZfDRwQSQUEiGQdt55ZzNv3rwhC1Gyv2b6SrYxXq/5sO+3337moosusiS48cYbrSvoSNDDVYDAqHQbaPgn/aA1ix/WzrSlVhEwcmlut3zglGFqtq9m6jE+mAd+gMu4gLeCy3Dwt814tI6WaXRE2TFDNrJqhY1HCG2p9XWj+kWel7AKQAEiC6OrAAFvaO2Ox2UGeeaOu0ifwymrtNS5wB3XWiGSA0SF79IBTEUpKAn+9fMtKC5YJfQKLfrXr7rChsIkiRbUiBZLi1SPWE8QliHF0qW24Di90jlw8384pLDfCTxsttrSuTt4GhAKxAm/NvhkdJ0xztNOO81udE4++WTr2ZV3BPztP/nkk3XDf2hoEFV4aP4gvZ/Wlz7TOmlluPfNb37TEAYrDWC6CZGAhZl66XGPb9WGYlWk1mVpdd170EdDUbHe4vmWF/gOwZCT68T1UmtUn00hNKAv+swL9EWfOt689WD++U5m5WTJake/+7wHRQBeke91EWU5OOrGm3p5v+k6f/C8jXhYdwys3eCJcl2VeO7zrHPoCE9QBEfagtdGmAQti6yfnXzHoL9uFKF/kflDwMYY03ilLFpyn3eMOdTvRr2y8TMp/6wk+SxvNMNsUDAkCn/rGIS4RhVxu3VOCLvE+1V3byUCCOsNgfBP/sZD4WdeEX5mooRTLDLnCAdUCDJV2sj7jeCdRqgwZdJksYzNHxaUd3qNzP2UyVPE2Cf/94jv7VqZ81Qc4U8TXiB2HHIPmvBe8z2yITDqhFh0pyTtHQtfEh5IvjVYbUqj1XCqbiU5hyZMzOQo9Ebiceol41JxUNFvC0IM1h/1nFQhZJohVWrn/mbbKMA6zc/9trGucq/I+sGcquAva0/E9/Dss882p59+emq40V/84he5w1qzzwBPeKa8vA1E5G8bXiMLxyxCMzbGCH9VhLdhDeFvm+9rnvddQ06DBx4g7rxw793vfrf5wQ9+YD71qU9xaf74xz+ab3/725Y3VBy5z/e16PyBJ/XAk1+eb7Tut5kHeBzWkjzz0cw7xrj45tF+ER6F9ZR64MYvC5gr1gxVWlCPe9Ch6JxTF4BvSK5XvIPQS+nL38Wxxx5rUGgpHDJ/gfnJgQdLBKvG61ZFLO0HJNR2T0+vnQPmYYKEPwxKZdNLfbm2e7dEW8wdP77LSRwVj7Qj7wk46/c8rUzaPf5+oG8qr9E7wYSCb7/Qq4c1LIKK4GYjaAg58W7JC673Qa/QpYy8Yf48M/D3R5ryb39nvWIIUT7xymtMr4ToDvd6fdz0WqEJfen8xA8anEDLXqF1GXo3ABQPlanrWc+KV4Wek+SdnsC7qb8G9aEjyrpmv2Os4VaGhMxE+BwzQd5TR15WcuagB55S/gb4vsC7BYn3KAtVjEjgGwD+fjTUc1Z59z7vGH977vcPfPN8Q912kueNZyZZYxReI5z+2te+ZgmItjyLSWfD99WvftUsXLiwZpR8JBGS7LXXXjX39eL888+31gtMkAv77ruvOfXUU1M3q8325bbvz40hD4gqQG666aauUIBorM5umh8+jPz4KNsNJBuwJoCFUcM/UZ0Ns92oJQRVMKQs7Bz5OBdhGJpAK65Cf8p4c9P9m3SZHT6e4AfwEYWB0o2YvZnzv9mzZ1sGGgaAceKJtNVWW+WsLRp3qcNPNAFylJ8wLjZZuOBWkvu9IvB/dT1hsoVB6pdr2ChCQVUiy3IYKxh4d2HQcYEE9BgJUIYPmvCrJkAX7w8E7hEzyEL/0ktVi4WgtKFdTPPgSiix/unrRUWFIo8/kSqoD+XdtB4MORfoPH2PmTIRIxLK+5UJMj+G2J+Ox5GWDbFOFYYrdFyS9dloOv72t781d955p9l1110Nimvy+SiosJNrlJt8PxDQKuPGdw8FCJu3LFBrROU5VMher44+0zpZbbPxy9pc8j0C+F4rk6ibGvdeVtt6X/+O9Vrb0ut6R+2POs3W0zbq9aPPKFtkbK2oRxtFxkb5ZvB06VBkjDp/ReqAY7P1FM+i/Q23XifeMcUR+gBF5p26RWlCH9pn7r7k7z6Ub1JJvkls2kvisVsEmsVTca2HZwgfIAVt+A7ZK1VinrFKmyJ4alnFV6/rHaWX+LHSNb5R7yTCk0OhelF/aTgGT4mH6sYiSHABz1VZUzV0J7QMWINzhsHQfuI5EN4PfjGEpxQjE8mQa8KY5oMd2zmRyyJjs/nr1lYtcOkv7nOw2cyzJJ7arx4zK/oHbacAc8BcugJleBj2S+69RoggsFJA6Osq7FlbyN2JTGbZsmVazB6Rsdxzzz12n4oFPIaou+22W02ZtAvd8xQVhsMnsX9K4pjWh3sPOrFfpF4RwShjhzbwko32xJR1DSvZV6bNwSc/+UnLnxI+DPiv//ovs/3225t/+Id/iPe09JVW1x2Te46cAHDnzX2edY5sgfcH+ugY8/TLHBTFERxQZBR9N6Er9Zi3RrhRhvFwZC8NXfQ6iwbJ+64MgnbSvnO8E8rPk+TeVX7Q3qXLl5nfy+8D226XbH7IdWg9LZG5oCyRKBcI4JF1SMSESey/Zd/CdZBQrLNPZ3zQJA3HIR1FN5C38HfUiJbJ+tAFmg6pJ/OD1KKfUF+Ce/mFwf1VuMH0ajOyaFXHl2w1/XpgYDDsr50/aAKIMD/8hw8bI94fhrDPcqv85xusgYY58K2WDn3RNxFlRhHgLygQg4lc9WTM5DStTFvPvPraq6ZX5oe/HzsPkaynXt/MAd9p3iHq5QVood8xu5eUeaxYY9SgxvM0jDxEaLe88UYmlO8JfRZRQpCvRl5Cixr9Dpl3+yT9v7R3jO9Fkfc0reXG6sS0WqPoHoqGL33pSzWC0DT0+WP8whe+YJUfCLAJhYFlAhp2Pgonnnii9fBI1iVu+Pe+9z37AUC5QiiNz372s9YLhAWcNvmwuNBsX24b/rxKATcPCB4gIwUuo9KNChDowkcHSwOEcGjdWYybAddKkw+TWsIm2+IZjGny/U+Wa9U1jA19KTPMtct8uMwcH2734wldoE9R4COMp5cCi5Drpqf3OU54brWZ9NjjZtLyFWby4qVmqlhpTn7oYTNpyVIzSRQnE0WQP0EsKXvFQrJHGLSSMIUoDCaw+MhYyuL5AJSF8XYB5gNau6DjhsGADp0GnXP659zm/kBo7iRA75Nv7kTx1OiVxOUIffPiSQiNXpcpYrMl3/khIBt/Enp7SFBA3gcb55PbMMR1ICSJqsxhGpSerx/aIK1Ot93729/+ZlFi0/33f//3Nb/jjz8+RvcTn/iEfUZoBoVGygzefVWAqOeEWnKrkkPbco/JOu4zf+4p4CkwSinwyqttRZxNaih8hJjZVfsRXsQKPtraa4HG4VGEVwFsjO8CVcda0VD2lMI4DxlWIDyiC6EIFOH9moJo3xn0R7xhRPum2nIqhQ8vMb3nnGcmXnOtc9efego0psDll19udt99d8tLucqP7bbbzmBIShSN9773vXFDZ555Znw+3k4wplOjvDkS5reeB8c3vvEN8+EPiyA3gk9/+tPmyiuv1MtCx3vvvdd6Fv/7v/97qsxLG2PPieAefhXvTfa9KBbYf/NM9+O6F9R6o+UI/677V3BGlohHDvPC/VYCtIJ20O2OO+5Ibfq2J8XQrw5gYb9OIiyw91d5gOz0bB4NqoUSSmrdallzwL2O0VadLjrzSN4fGYAJZRyEbwxEDgKgvCcKhghqzEALIzsEYhhsPnykMVsuGBzf7Xca87uLxXigaiQ7+KCNZ+7a/2pVgUwi9E4C48VYVWJcxd3a8J8qb5E5EFef+NloPymm0hplo73sssvM97///VgIUQ99EkotWbLExvVn0UUgCuDFsdlmm1lXTWIr7r333nEzCB7POusse42iw41XiWfCcccdZ4jhSPgtQjUpNNOX1vXHWgrATGEpiwUBSggWKRVM1ZZs3xWL1+LFi20HCNGLeAC0D6v6LaMl5sdCidWGCszr16o+RXGAQI/E3wDhD1CKuAoF7sMIwSjkFWxTZzigDIsyJ2rFQpsoP1z8UICAl97jCIOpwscieFBvliSFfuopCRkkQBg8rMSTmngUFyQ0Zw0B8m5rSRrKhrksjCbhrwJZHHHXDB2FDYxy0gtExwYDyng7CTrv0Jj+S8LIlGRRLYsVisKURx8z8+6821TESuLhvfc0L4n1Qqo7rFZwjhNI6BZt8LkdPr3KBIRkkjZqgIWb+zmsKGrqjeUL+ZuPX77IA8QymRukJFyTv2HrSZOS9DxEoAKTWsDipNvIytq+9dZbp6LF92v58uX2Gd90/p7cvzHqAvfff789Jv/T+3x7FiyoMteEZ0JpyjcXAYDed+uyAQV23HFH97Y/9xTwFBjFFCgJbxqKVWZACIFWrkesgyiqCfvogqy9VsheIGydW73l5yrUkIaxdszL/7Qcj25p8EmZs0T4PKvwEIOQGCTJqA1dFe1H4/t5ThBkAHocpgIEHstc8ydjxIAHFrZHvEN7bv2rMQe9zXbj//MUyKIA4ccxIr3uuutqihAu/F//9V/Nxz72McsXsV845phjzK9//WtbDmv4//iP/7BhO2sqjoOLBx54IB4lCqJG8LOf/cx6glx//fV2z4VC5He/+50N4d6orj6/5JJLrAJKjQihP8bAH/3oR2PFBs/0udZzj8gSmEfkY/C+yBjgeUcbsIcFd8YCqGEjsiZkhewJmjGazKID/aAEyQqTudlUjXrgtCB1+mVv3T+wLlZ0VMRzwiqdogXW7r+F7yjJ93oA40GUH3iHsC50WC7gYJ59KnjZ3FcYcohRRxDRv5/E5SLzqAjOa2TvhbEo0TBaAYHIDcIPHGHMZVcYc8991SbFQNX8WniqQ95eN5S2NWaQeTPIGjAKjM4ncz5nc2PecXAuFEPCSm8xu1oWwwcAQ4kOAtFIKngQubwC40JpBhAeDbmTXlfvjtr/i5s8j4KhEoP485//vI2DiEBz//33b4j1BReIC5TAoYceGis/tNKHPvQh666DgP2++6I/DnnIYo71O8LOd77znVrcHhHC0xZw4YUX2qP+10xfWtcfaynAwoqSSiHpOqj323kkPIoK20mM7XoatLPfVrSNFwixG7FMLuIFQXkVqsPouOFiFC8WXhgluxjrzTYeYSBgWrQ/V6njKiN4ZxBmgr97H5e8Zhk1BJuqNAUPQumoIqYVQ+6FERBmjAWfzWcpxQuEeXBB+9ej+6zd5+48WGZZcLdeIJF1Ks/Xf+JJi0ZJNvlzFj4osairsUTz4AaDVBaX1RikvVC8a9LAejFETFTa83F3T98TmRNNkFpeIZbDruDFJYpYDllrHPfeGDk/4YQTzM9//vPU3xlnnBGPEkMHyh1wwAHxvUMOOcSeE3oRhUYSrrrqKntrjz32iL+VfCO0DdebROvCTxCSC9hzzz31tj96CngKjAUKiMdd+OhjWEnUbjKbHZt8d0LhNcKk8iNqL2QzjqBjpAEljazzmv/LCg1GGqcR7j+UUBcIeJIQYKXrQJjg9ZxH9U+huUDs7anrfv1aQ56ilAkvu9KYn51jlR9aIBR+uYTQxoOnQAYFMAwkMTf5yJCXKGBI8q1vfcsaDpLvwN13kT91n332sUXxMPjpT3+q1cbV0VWAENKqERDCBoWH5iBFUH/00UfbMK2N6upz+OGkcoOcIng9IEtDzpF8rnX1iNKAPbjuv5P7Ui3X7UeVX4An54xLAYNDlCCt3lvT3uGHHz7E22cT+db+/Y47afemX4TUfcJLsO/oE6PCig0vFD+2xgX9leq6j0JEtDh2HahIcusKYY1FORJ2qReIXa9EUWOF8OAawQAKEIGKvOehGE2u3WKOCSVXRasAwX7wLpHjvrH67bHtErHjfMkRIsdQFCLhbbeb8KprTCj3wp/+rwn/83vGnPF9WRt/YcwFF1UNBPAeeXixKYtHVPlvd5tQInzkAtbrKKqCDX1JJZQRHeTfYg8Q6K/grvEp4bC12Gg8jkkFyN13320TnuMZQE6Pk046qe7cIHRQa/aDDjpoSFkE2hpq6ZprromfEzYDQKCRFk7owAMPtM9JdK4hL5rtyzbk/0ulAN42CiOhAOn28FcI+/lbqKeYgQGlDIoNFHqq3FC6Jo9YPriWCniBqKWEllVGSBUSer9dR5gHftqfKqXoz1V0aBxOxgDT6FpxQINmABoTCkvbgnFXj5Bm2kvWsXEwZWyDYbCGClzVXVrrKqOq9ND7nTiqMoq+6J8wDCVZVEuRAoTk55NfqIb0osxUWfg3fLyaTyGvrqJEMlVX8MxGnXtJkH5T7yfLjZPrWJmB94YACdisImT5csso25vufzIhQeTd5N4e7+f8vaN8Z4P33e9+N/7uQBfc2PFABRAAuKDXGEaolwjP+V6y2eQb9rrXvc7GcXbr+XNPAU+BsUEBFBYoLiSJWo0nY+7RIdCQDXaIF65YgGYCgo6UUEuZ5dv1IBIehaz/COLlG+dBKPBk1WvYpUVAqFNnTgOXx3ELNjpXwQlCFPnZUBaN6jjPydkS3nKbMf9ztjF33T3IG8heYeD1f2de/djRpi+ndavTrD8dJxT45je/ad7ylrfEOToZNvuwL37xizaUEKHJs+LAa1Jv6mB8Ak803sBVgOTxAIE+RGK49NJL4ygY5KhDCYIypBGwf3TDkml5+FIUIHmBvR/KD/Z9/Lh2lQd52xnJcipH0L2zK0tQvKAXIbFa/W7iFYXSD6PqHSXH6Ae32c5c/r4PmI1EDmmVHtLvuldeNngM9IpX3sRHHpNQ2ovNVPFcmH7b7WbGjX8xm8hP1xYcQWIFybOrTb8YRVglgyi0uhJk3WKPSoSBwDEQ6I/yTVYmTrBok4di7VxRgrTYiyV4835Vrw2R6QAlCU01gRwhF/6+RsFh8IjMY1QgSpDcoLwa3zv1/tBj7kaGUVD+XkW7xmZ0sBFHCZU3H9lg5e4+6+lu9JrDDiEmMbvf9773WaFu2sfLbXnRokX2EuvMrPBJc+fOtWX44CloPX2m9/VIgmQEy3xEWVhI5qV1ivalbbpHFjViL2YBH2YWHxWEajnuJ+/ps7QjbSgwFoS9eUAXD45F+itaT61FwIkYokVwpI4uYOCoAmzuNwKtp3NKedwiG401a17q9ad9UYbzRn24bTF/zBnCfoT/MCcI7ZTOblnOKcOP5wjys8ptKMkZSYLOc/7G8AIhhBH98aMP7tMfjG+990bfsaJjU9yoB5NFnzo2cFdg7FqWe+BCn9RjrKo84O+VdyAPw+a2R5sojQiLo8pUaEN4rFqlCrShdDFgM1oS+pI4tDJjQ0kkKq6KQttQcFcAH8aBoouxcc17wjljzANz8RXmAABAAElEQVTQg/JF3i/apQ5APZ1D5oFrjr0iZK8QbgnGhvYFzwnO/FB3M2Hinp81UyyNXowTTXN/KNAX8yf9LlthBnapWobYcniVTJ4iobBqxxuskvAjUagmxW9ou+l3KA8Urafvh85DeutD77r16v3NJGsqntTX+UiW4TokvqjMiw2ZQtnXqqFTBgjPRkL5zWYNrYZlynRZayImVHGkYFG6UD7tHauH81CEuuMOoRswuCAXGNaOeG2w6STsJe/9EUccYWNeu9iymT344INtjObPfOYzVomCMpm1C88xvqEICTx4CngKjGEKsH7xXcUSU3ipgHBIOXhrKxhAIY3iOg/gBULbLRYU5Ok6LqMbavkmxhv7+OH4PcG7IyDExPrTYyKEYSWOe85NlEY2LnfB+Yvjl0N76F4AsHY11/55qIfKttsY89a3mIGpkwWxAg36ouOOAnjFK0/Kvoqk3Keccoohn0UjIJw4gmDCCSM7+eMf/xhH1GhUd6w8b0YBwtiRQRBmHcNc9t7Ip6B/I2CvisxK969anv0w94sAe29kXPTP0e4Bc+5Bi/TTrrK8t/x0n+PKENlLq3ygXeGwFkjI3JNPPtnM+a8zzQZ3/M0Ef7peoj9IAnZZ80uy7ycEdiOYKLzFy//fbBNIUuv+gX4zQY6B3KvIWhDAczAfMj8iMGjUVGefszeVdVEkJTUKEPUAGRBZjkJFxoAnyCQiGOSgidZrdAx2382E60015qI/VPfK9SqId45dv8mNwTq+gRwnTTbhH/5YDd+1eIkJRdkURHvnek1ZXpD6AIYPIrMgD0jQpGFutaEC/0N7fsqvUdVRQpkx5gEyJhUge+21l+GXF1SJ4Mb3TtbFKh7QOICcaz1CCGUB9RAMaz2tU7SvtPZhCvhIZgEfURYg7VvL4TaXFrJDn9c7Kv71yiSf4TrZTG4F4iHmAcaJgJtFFotarBV0vvLU1zKETmsG1BOIugjAk/TOajNvuWR9mAtXuJ98nnbNgo33kYIKIKGZMqn6TI8wTfzqvSsI6/SdwONBPUfojx/PaB8GIg8ThgBflRGKR54j7xfvOp5WnDM+l0Zc6zhg6PihKND3kmfK7ICvls3q223PLYOiB0ZSx8C7SFg0HXufu7C4FRucU68iQvw1stiuE8vPdUL3AYkpvi7x7YEGbh4N5hwhukuLBl3Zx82+m9SDjvSnyq9XZD4my7z0CPOFuy5QXvWsqDBqYYIwd5suWW6e2nYreY96TVkYtizoiRj6tfJtfQ1X5E02HiwqsXMHhCkaAlhBzZlt50bnZ0iZOjd4V/R9qVNsyCP1/hvyoMEN/btqUGzI40bfsdJToiQSoUpJvLaCF18wZbHwYC5elZAcgdByXUkuYOqS8KAoQxfMHyKk4xvSzPvi1kFRpn9/yW67+Rplxtlnn21OPfVUa9yAWzzApg/Lu4985COp6OOVigfJueeea6699tq4DEYSKEWyjCrigv7EU8BTYGxQQEJDGcIMwu+KB26QWNPdQdoyeH5QJy+gaIEPGMlcIMr3yFrhFSC1ExeKwjxwFCA8DcTCtwaELy6afJR43vYtkWNeBUhIWNGrZT16VMK0ubDpTGMOfKsJ5m5RvevkcnOL+XNPAaUAvA95U+FpTj/99EI5zRAy4wXy9a9/3TZHLlcNKa7tj/XjwoUL4yHm9QDRChiF4kVwww03mK997WuZnjZaXo/kW3GTqXMfxVU9eZXWdY/w8uwL2Hvi5aOGcey7RwOo8kP3JK4CBMNP5E2PPVb9RrKXhO/fcsst431+K8aIjKF32XIzaXF1T1G0zR7Zr0pSGGMWzJfok6JOiBQEFfFoqGy42pSE15ANbVcqQDAMEJTF6HNQBhh7gCTCXlVE5rJWFHSTZD6gWasg2GZrE0py9IErr7YKp5KE7bPKDdZqq+yoKjzIH5IG/ffca3okX5YdyN33GrPfvmnFau8JX2fHPF3afkUUIGK4Qr60jgE8A7wafJqCa2Qv7/5YgjGpACk6QSrsdAWHyTb0mfsh1Hp5FCBaT+toe8l+uNZnWietjL83SAGEzoQMIdEaH0BCjr31rW8dLNDmM9dtlEVwNACMCUwmP5gTlBUs9skFBNoiVE/e1zHy7qPg4znleL8R/inQJj8YClUC6LNWH5VpARd+jEmBcSqARxIXlCEI7amHEkcValqnyBFrbv52dezPiKICa6jhQlnaJCF6j1jqowApywKZVIDQJ4wn+ANcM1Zo0ynmExoC9Gn7lferJHNRchbVic6i2jdtPTNBxgTMFI+OZ7fY3LxSKpvpKJ1zWMSSC6SC1YTO8atiVSmMU6iWFLZl+U9oF4iwP5T+BDH5CZ5yDMTisno9eE+4xar1BmWEhvJSmMrMTbSlUX0MCIchIwiEHhac3B/2/RfhR78wf0NoL0nscQeubCTWxOMA8AZlA9kIUHCiBFFrMBSgjXJB8f1VBQk5pFBaYWU3cySFlI0G6p97CngKtI8C/bLOrHxavEJEIS3fHrGkGOxL1qkQr4+MXB+DBatnAcYu7mYVi08EHpHhQLJ826/hxVhzhRfw+T8S1MYwA/4HviSCAC9N+KiI/7GeInUUY1rPPVoPEOhOOw7v5ZaJzxE4/em6wQSw+oB3cP83GbPrzoJK0mRFC/mjp8BQCrAHIQ/a/PnzrbHZ0BL176AAOe200+x+hnxpDz74oCmqCKjfQ/c+JXqAGiyynyQ0dVHjKyKgFJWDHHXUUdZDB8UVOOBF8ra3va0pQrEH5h1gH84ROYPuS5tqsIOVdO/K/hlwZXHICpgPwFWCEB2m1UqQfpcHsD3K51yOoeAwMGmiQfhf/Q2e9woPMQXBu8CkhYvM2gXzORUvkAHTKwqoQPbe/bLmTJD9H3lALK9hS3TJfyJDqkR7UlcBYj1ABP9QojtUZPx2XYtQHhBvjbUSuWBClFe0VSMJNt/MrJXk6GXZ/0+izwKwbucdqwoQ6tx1jwklt0ieNTSIDL/JvcWKC79kE8G3e/0VPiGUXDKB/OK8YeD+3GAeFjNDlEBjCLwCRCYTgSHgCm7tDec/jVXpClX1vEi9ZvtyUIlPET5vvbUIqjIAYRZ/cGqVTzEWIbWAz6g25DZ1FBCm5vkjpjz9s4AU7U/rFekLiwcUIABHQozkBV3sivRH21rPVYBss802NfROwwGaWEGjfFTzgvZFeegPrnmB+atXh/cDRQd98H7yXuscMHe83y4D4PYLHliHqLU6yhDK0x91aUfn330P3Tb0vJl308UTXLjmqGOgbfpVBQh4qeJHy3KPMoxf/6YRYirzo/hRnjIKWXPA/VmzZsWuxAhGaU9s6IywHzKB2kKOo3A7shyZkuAITJL40GvFoqZX5rQi/fRKfovK5Ek1DTGHGgZLx6bHmoIpF828mzSjtGLs0Ah6Mu9AD9fy6xXBO+PAGmWy4931wo47mGlLl5lJ4uFSknKzFz1slu++q7xzuE8P9URgHhRoj3+9T4oSZMF8vW3KIgCyShHBw4V+uV+Wd1Rxc59lndPfgCjHyqJQCRzlXlZ5vW/rdej7R5/QnR9zwHyngvxt27HL3JT5DpV7TFnozFtdFqWThbWSsF48dCopobBgzgZEAVKR+vq3QF9ZfwtpOGS9Y5k4pzXShfcIdYe1YxFgzHh7eI+PIlTzZT0FRg8F+N5hlPPK4iXmIMkZNCXNu84djnjnhYQiZO2T76y15F++HAmGWyr9nG+6WEIGEp/ahsmIBDVW2Y9SRIRpIwII4iOFOzmnBlfwEcGm+zoVLxAzTcJLKZC4FgtQEexYEGFIUbDvje7dMhQg8ChlSdrac+tfa8NeCA9h9nq9MfvubbIsXIvi48uPPwqoMWczI8do7AMf+IA577zz7L7uzDPPNHiCjAdww1/tuOOOHR0yOVV32WUXG01jOAoLDCLZI7AfpR09dnQwTXameynd17ryD2QlgIbLb6cS5KUdtrN7/VD2+LGygxwY0d46dXibbWomiwKEHeDERx41r4nMoCQJxCvCG1gjQfH6GBChujW0QKgve9tUj//Uxtt/k5BPIeGyBd8A4wCBUMY7IHtvFB8kQV8jHokT2ccLL6HQL/JQjPt6xUO2G2Bg3lxrbBlg3ICnzeKlxmyzVUPUSqz1yDjgmVi3ZbyWd4reu4YNNFsAXgHZnxwJsQ5YWYvQOYaCRhhxvS49qZUOdSmS7UZLtbkIKrNAn7nKDhJOPSmMqz5Lq6vPtF6zfaW1/Y53vMPwy4L3v//9VhDqJqsGX3ApEiIKC3YVDOP+p8LkrH71PgJtwpzABKkCSZ/VO7JQYhGLggdBbh6ADt/73vdsUTab7pgb1ceFkTA1LGhFBKNYZBCmSxOEIQTcY489GtKHOiyozeDIWJi/Iowl80cdBHT2g9aAIJSBeSGxOfRgHrBGUYFnsjqxWtULBC8K6vJ+MXfQhH5RktTmwqhthT4JoYWioF652lpVhR7vGP3BZNE/750bdoh3T//+wAlcuGb+tB7tMj437BpCfJfxAUf9e0ZwqW0mceKaZ7zHGuaH49x+UQSIl0KWbDqtHRgwGBf9m+vFGqB3gumRhWqdjGOieCqsk76SwFigPeODpoxbGbdkWfcaRRb0K/JuUl/DLvF903cAGvH+9Mj7PklwmST0K8v41wpdJpPoM4KBjcW6aebGZuIfLrNM2wZPSe4U8TR4RRwNUIDo2LV8vyMIYlzMEwu3tZJwFmjrOhrlbqIu88c88D5Ak7zAHDC+9YQuUwoIkPhm8rfH308e2is+/P3w91bkW0tdvK94f5mDLIUElqRmhvykjxAPGxG2rS0FBjYSusTvpqyFgShHzNSh7xZ1+sQbRv9WmANwzQt8K/jbcN8x5jAL57zt+nKeAp4CngLdRAGEI+9617uMhkndRPYMF3z/TLPf60W43AjEC4C8X6xbNd4cWfXk+x8++lgsyLYJRGUNkgXU1iB8ls0zImtxp8ENq+A9QIZS31risjY7fEn4ssQNXy/iU/BELSiosoIM5h+Q9TYVHnjQ9N54c+0jEbqZA/avG4qttoK/8hRoDwWOP/54qwCh9XPOOceQWJ09zVgHVwGyww47jMrhsm6xF2QPqLIDjkVkLCM1cPBUI0r2fyr/Yk/r7kfbrQRZK4L+NezF4o1ZY4oMiLzlNTFem/LkU3ZP3PvAIjPwhj2t0QHJ0EtlmQ8JuYmBYFmUjHbtaWSU0bjb1pSA1xEZB3vM4HnxTuFaoB/vSHmP8Hwh7wfn62ZtZnolR5AbWWKdyBLIl9XjRJhoDWJNtCI4Duyyk+m5+dZq5bvuzqUAseFN4QVE4WG9QESuZfOAtFsBIu85tAvFqDYGkZGhiLIgSrQAWcsYgtERkK/NBNePmCs0TXapz1zhbJ566rao9fLUSesriY+/rqXAG9/4xnhhvf322+3CW1uiPVdscBHmAfPnz69ZHNvTY3OtIoCFcURY2Wgx5TnleWcRSsKw1BP2wxCgDFRQ112uYSQQqCsDpGVafYTZ4qf9uIoLV/jsClrB2xW6Mk63LELyRrSqNw7ywdAertv/+Z//aQ77yY/MZ2/8s3mSxa1ZkMWoLEnCyzBFQltCJaQlRIPxhB5qwcIcdAqYA50H+g9QTsjfiDIqeFNMxLpRAE8Cwnn1y/vz2rZbxyjOXvigtYLgWxjxQPGzrJOQRGjC4CmEomTByqVVEICzChRa1Win21FBCEwmkGVZyt/TsmX8AVfLuf+LIC2znlvOn3sKeAp4CoxjCnzyk5+MlR+QYZUotj/wz8dbI4A8ZFG+pmFZUbSHy5bXrk8iNA/lfgxc4wXSaWABZ2MtQg3WE/gBDykUEIFVDWA56kJRvjESaNBEKAYPqUCMeAXyfHzkKBMcfphXfihN/HFEKbD33ntbo0KQQJaCEmQ8wFhQgDBPGHMBKiPRa3uzi/9j3dU9sytLSPOIQaY3Z86ceDQY1BIOS/fe8YMOnry89WAo9kkPPhTv4xSnkigI1kmYqZCQmhh+591kt3kMKO1tiGbJMRU+vzrubSBSeuL9UZEQWEAoipx1EqKKkFgu9M3a1Gh59/5InFd23ikOY2mWLBVl06DhZz18rNcIBXR/rvv1epWG+wweDTmRhLqOQUKGx1DAyDGu0+UnXgEiE6ReGap4SJszVWS4MbobKTMQAibrNdtXGk7+3iAFEO6TBwRAW6/hsAZLtOeMhU6B8FfdDKrYUI+cPJYYKEwArMPrlXf/LrBEV6YBRoL5YOHVxbcdNFKhexrT4io1UIBYjwFBAuWH+wy8uFalB88Zd7MAvbCSP+OMM2yC5Mfk/MKlS8wRl15iXlZBdBON97AoiTCjJBtk3Fyty2SiHegBLZTmqpBIFGvLJX1pv/YobqmBWBWgBAF6nhlMgL6WPB1CJ+Cl3XerWnfI+RQZ20aPPi5RP/ol7HlCEGBLp/xH+09K6BAXiJvOot4C4F2WWG8taGkEm9D3Tl2HlcFKQ0mYLhuKJe0ZdPXgKeAp4CngKZBKAdbfK664YsizlaKEuPOqq3MlA1/8yCPm4RUrhrQR3xC+KpTnNnl1mhADXsFVOKC8ljodBdZfDDlZe1hT0vDsKELd2RnGGlh8xoDw0LHGtN6b8cMGJ8wxNBfey4Ku+8lqEiotBpKcz5kdX/oTT4FuoMA///M/x2j84Ac/GBffDzcB+mj1AGHSWAPZ/6sCRPfn8YR26Qk4K64qywDVNAUI97tNCfKqKAYGItlFD0qOKCfIAKEVZf1lnRmQfbXNN4HRYFHlOoNuB8ArCO1D2Z+Sr1OhX7wPgLU9JfOo5KYhbyLzEoqMpk8MTdXLVcuvlfFXUiJj6POOHfFcUWUUfM/d9+TrWudD+QG8P9sNwjPgAVLDLzpzYDbcoN0YdLx9rwARkhNrEmEngls3n4M7G/fee6+9dOMxYuEN3H///faY/E/vI0ResGCBfdxsX8m2/fVQCuwr8ZUVbrzxRj1t69F9X7pdAeISgoUcpRGeHa4XhFuGc/WSQClQzwskGQZHQyLRBowEv3YK4dlUI2zXPlymxVVyqAcIY2ZMHF2XVu65Sg+8QOopfhhfPbjggguGMOyPS5LuX997j1WOkOeiqDyghFuxbI7LuCcKlDISoyoDxxH6KG3q4duKZ/SjfdE3nh89LOByH+h1rFDXzRgMnUSM05d32yVGYbOHl0jy9H75Lr9imej4Qb2TlatqhQgSLiskvnaLAHfhjguQWoS7bUYFIcRYBRowVoEwm9ZCqFp68H9hPkk078FTwFPAU8BTYCgF4C2yQi1OEz4jFItAifsZr4tuC4/KmrXn+44wb/jgB8w+R37IvO6ww8zSRx9xi1jrwHDxkmoC7dong1ey5ia9QDquxBeBBmANIGTd8JBNgeCplbUPJQxWDHjQCD+VC6JyNvQYfFdWPddDSMKHePAU6DYKHHnkkXG+hUWLFhkSoo91GCseIMwT0QjYm6sMAOVCN4PuX9WIz5UlZClAGE+WEkT3wh0dsxgVvurkm5goydAVdFyBhJkmJ6ZViLCv7QJQATzeojaEZ4STenS8KAYBfTI2xoASBMVaKEatJEAPe5zQnlJm7ZzZ4h2SL4R+W4ceGWbbPkQBEkZykHp9BihAEAwJHWw+DsJ+Z63h9Roq8Kzq/SH8BXyGgmvw6T1AlCpj64hg94ADDrCDSltcCelz55132ud77rlnPPhDDjnEnt90001WeRI/iE6uuuoqe0ZeCLU6b7avZNv+eigFcJdVYE46AaNVAaK0QfhPqCs26vqO6jM9qkKAYz1lCco9Bbyp1N1VGR9deLVMK49JpkX7pg/1YkGRAf6qBNH+Xa8PLa/jRCGSJcTQ+vWObjgwt9yz4uK5RoTQL7z4vOSleFqUIUIvFnO3UJ3zHhE+owQJ5IeCIS2shNI7eazT7LAfKbOn84E1QVXwIdaMAtyf5AjO1zmh03j+isSfVmuPHmF2ZpE4TMCGwrJn9f8LJSdKsMIJ60Bxoa1VXNSvmu+peN5Iwpt8ZbuxVKQACcX92UIUiiwLVWutu0wskJ3QYlq29IxYjwoj6sFTwFPAU8BToJYC8A6f+tSnam/K1X4S030nclPJBjcUb0jz8GJZo2qVyR/+/OfNHffdF9e958FF5oP/7//F15JcamjIq8GntWcJLxAbFjLHJry2kWFcRQKvUHgeYXqG0dA4qCoCB5LEK4SRkUt8rZaheiPjaIUZ8swKlKI1P1k0FL5I5yMk3Gs3WMwmkfTX454C7N+OPfbYmA4kQx/LQNSQxx9/3A6RvbkbXmk0jpu9OPsI9QIZDQoQ9sy6l0WBo1BPAUKZNCXIE5KnQtvSdvIe88oD0tp7deutY3nCRMkNpuGXNIdm8Nzzpp+1AeUH60oneYI0hLknQv5QQnKJueZQDxCR37BrtUnQxSMEuRIh6JmrUORYeILgEaLA+Zq5cyTkRK/eGpnjVmL8HnmwGMJaRjKNeshYpQfeH/J3E+j712bjkYC9PEoWV0FZxwMkkNyhox28B0g0g1gZABdeeGGNRwcf629/+9v2A0aIpe233z6qYcy8efMMXgd82L/73e/aP0R9eMcdd5jLLrvMXmrb+kyvi/Sldf0xmwKuAuSWW26xi2526dY8GU0hsOqNGKUAgn4YLtcjgjpc87yRMgBFgpucXcO/sVDxU0F8PTyafQaDQfv8+JvVvsCbH6BjUEWI9sW1Kkn0nip9uGZcqhDR53mPu+++e2rRv3ME/yIGkX3oayJXX21WSUgCqzySb0o95ofE4jAsPVFMyXLKxlhpkDymItSim8ro0aftV+a9JIoMzf+xTq7dBOh9G21Y27PMxYt77hHf20SUGRPFw4VQWK/kDIUVUs4N7UBrT4gXCAt8C8AKkLDOGG3A+FFkwOjC5MgvdON9ZownxFvk8ceGPpX20hRvQwv6O54CngKeAuOPAt/61rfMl770JZsjbYoI8o7c703mwhO/VEMIrPRJXh4SpkLW/WfE4OrGO26vKcPFneJp/ohYPdYNeTWkltyQ733SC6SjuUBYa1h7sGJs8yY+bfij6Z41OFjpeIFgoODwGoGGxGgwKCvMoEy/0B4hVxqsGgx/VfHeH2kU8ve6hAL/+I//GO/BLrnkErN8+fIuwaz1aLjeH27Ekdb31JkW+aahRLDW+nLO/tx+5zrTfeFe2MPyQ2YB5PUA0Y6SShDqPykenbo31nJ5jsMRMQ+sN9Wsnb257YZk4r0LH7DnyBvABYOEyosvVPNksp1FOD/SAM1FlsGSV3KMQgZEgVAR/mmNPBgQeU6fGOOuZXyiXEPBxPsUSlSTPjxBRIaggGJkzRbiCeLc02edOiI3M6/bbbC7u+4ePK93psYPkZEiidDbCdZoAn4Bfk2hjgfIgBjxBCIvHM0w+KaM5lG0APftttvOHHzwwRLt42Xzmc98xnz96183WBocc8wxhnBKCHa/+MUvDunpYx/7mBUcE+v34x//uCFG5UknnWT+5V/+xX44jzjiCJMUgjbb15DO/Y0aCmy++eZmLpZ1AqvlD1fDltUUavGF6wGy7bbbtrj1zjeHoB8vJcJjuYoQVQigKFCFQhp21FMgpBygyg8VxOvzVh5ZANMYlrTwV/SbVGhg2eGGumLsOv5Gip964/joRz9qdt5555oi/7iNfGtmzTbrB5KDREI89cgiXpZNalkUBYEIpNdK2IMXnn3GPCvhEF4WBceAxnF2WxGBQlkYFpKhI+AopVjyKxOndGmGAXO7zHOujC19Md8lYWgYE54qQEWsGydFIbtCYQzWrS85QBKA6+oah3GbveghW+JVGaOOJVFl6OXjkgvEXcgFjzCZZHRorXx3RIkQOsxZvkpdUCoShCgjVRNvvBF6q54hC2WjUv65p4CngKeAp0BEAXgllCBLliwxj/38HHPeZz9nNpo2PZ0+WD4uXmLKEpoiC3oeE8vgHIKKAGWDCwkvEOvFKGt0R4B1WIXww1SAoCiacOnlZur/nG0mXnlN1WKxI4PoXCclmSvNlwZv58Znz7tmqweIVa65IS3cYThGIl4B4hLGn3cbBbbYYgvznve8x6LF3uKss87qNhRbho+rABnN+T9cgqAEYG+o3h96dMt0yznvl/7Yb+qeE/lAPdmHi38rlSBuu0XPX91um7jKxAcfrhq/yZ0B5Q/EC2QdvAGKhy7Y34XCJ1SQZcgcaCJw5AQDIpMaQJkhuoSBKNTVWjHY7Zsy2cpsV0ZGA6HIp9aJEkTzijJ4QmtbeQKKiJGCXSW0t/ZPMnS8LxuBykkiOVowTN6pUXcYTdiQmcqrUaGOB0hF6B9us7UJRDY+WqFqGj1asW8x3igu8Oo499xzzbXXXhu3vttuu1mliArX4wdygjLj7LPPNqeeeqpNdMxGB0CIfPTRR5uPfOQj9jr5XzN9Jdvw10MpsNdee5lHJHEkQBisXXfddWihFt1hEScOIYCwnHdnrIB6RajSgoWfMTJm3m28FNLADRelChAYH6w/YCo4txrxtMrDuEfbylSlhb+iacagDExSAQJOKHlecTwpuNY2UaToeIqgCT1+/OMfWyVq6Yz/Nvs/udK87uHlEvZCfjlhQJRSK1+/uwm2366mRq+EYhpYf7rB+4MYmeQGqQjOLsC86ZiVkXOft/qceQA40l8gyhu8BFDwAKVnBxOg9zkJ0O1D578X9/w7M1G8NrBcmb7qWTNNBPAvbbKxzZuyvlWa1GdmQvEYCURYYrZcMNiq0CsQqxHRWA/e44yFX370ZS1VCXMlyeJCUXQEElKLRKQl3ndHuWfjqG8wupKCwVxaiJRRwauv1fUyqhau/m8VW8uWm2CnHdEeuo/8uaeAp0AXUgAr2RNOOMFcd911Ns/diSeeaD7xiU90IabjA6USygsMdHrrbLtk3dxANrqHvWFvc/Gtt9QQ5kDZh2zmrkE1T50L8SApLXqwmtBaLfRYl8n3EOUtNKxxWPdt1IG8D7L+h9GaIyabDqL5Tq0wH+vV2yUM8cqnjVKv90ExjMBa9P1HmGDypHyNjYJSNownYUI3FUGOAGGwYktLPDixBE3weclhWWEGc055XfeThRwPkHDjjZNP/bWnQFdRgGToRM0AfvrTn5pTTjmlJl9jVyE7DGRGiwJE9/Xs7fXHHpm9NbIy16CQvSB7afbmGBtSvlE4qWGQcFhV2buqvML1/nCNKfN0gBIEIEwTQFsYzG655ZY1tLEPM/6TVXpYgAfIgCgJyrLX65G1MpBwxqGEZCIZem8ooaGEBxiQucCgL5A1JZg6ZVj9DbdyiPJD3hGSs9v9uDRo83+I8mmtyGgqEs4KDxAMcTeUnBSSQc2Ww+CZ92mGRNZA4dE3a1MzweZXq1JwQMa1Ru7FhgXDRbRg/UCSoYdbbyVyn8XVmiRDf/N+9VtRQxdZ7+3+W94fSxNVpNSvXfhp1QOkPzYcJRSZ/NFW2xG5SSDyP4VAaG1QROFZI+MKli6rehJpgVFyVF5ylKDbHJp8uG644YaGlRGCqtICwTaJnGfPnm1mzpxZty7WCShB8B5BAYLQk3vJsDpuI8325bbhz4dSAAXI+eefbx/guYPrbLtgxYoV1sqd9lnUkkL1dvXbyXbdd1gVAqoMSBOoU4Z3mw82Cz4KFOgC88M5PxXIt3IcKnCnzSymBQWOqwRJ9q/PdFzgzfhVocLfNQttUaCdffbZx+zw83PN+k8Ohh3I205ZaLbx3fealfKO9UwYXIRKwmzaBON4iaAAEQYnTQFCP4yJ8TEvzE+7gHlQpRlHlB+EwFIPkN5nn4u7XrfRjPg8eTIgSg7ygawXJW+b/cBDZpGUF3sc2f+vESVcraInWZ9rwnwEG4uAx7FQKKFUEYGCTY6GgIBfBGnMJvdIWmbdcWduMih4EMWOFUzkEUhpByN9VEGI/F1aiCxLcqNFfZRK8+flruILegp4CnSeAoSceNvb3mY0RCfhKImjznqWZZTTeSzHV48lckfJPJg5swkWXnfwP//08eaTsk7/TpQgrEHv3uP15idyry6wWV3xiN2I4gFSwuNxzpzYGjLEs4B+o40soRwDElu2OTwEVoWB8AAo4G1s67qDGHxo81/ceZcxf5OQEQj90wCl0i9/ZcIPvd8EYgwyVsAaXOhgEIRsphfCjyDIaqAAiYUZUg0eLI23ccOEVjqhCBscgj/zFChMgbe85S1mp512siHKya34q1/9ykbdKNxQl1dYuHBhjOFIe4Cwb2T/qwoO95x7WYCMYNasqgJXy8CTsAdnjwiwP+xGmYm7h82SJeiYGh1RgkCzVZGyGRnhcjFMWbBgQa59eNGdOvv7myTc1qMSReLvZm5qdhCFwKvbbG2mifwAmLDwAbOWnBQCFaE/aRwqomwPRa4RypwZFBAjCfKODMj+ngTtCpoTdI3wKQNiPFIROQbhRHm/eAeRKARi0IEXCEoQwrgjB1kn4+/FM0RoAvSLHABFSPBUcRmMbWC4/+2+W40CJNxvXxPU4b2sESfzAc7wP2J4jHJIYrIPF5PU+vAM8I2Wd6CE6/2RMPYMXf6DMWy1pTFiIGnkuzyaYFwoQIpOCAJCNNhpHh/12uIPD2+RItBsX0X6GE9lUYAotDsR+uLFkTZXOtxmm2202zF1VE8QFnGYFbXe4F1/ng19AnifEbIo44BFCGGxYKT4KfOTqDasSxZ9t23tm0bVagO8wF9/WR1SHiZFgWsWWfpg7OoFo8+LHFnI17GQkKibNdkuzHIii3fV2qF6zn1RIVXvsyjRt4SOwqrT7LpzTZc9MgckBcOyoSxj7Ie5dBZV9WBRxZMeaxpp4QXzq3NMXyXZfJdfk0Vc7kPDSc470y8eHfXg5d12MZOXLDNlefcmCSNAPpBVC+aJLORVM2GiWCDkARKi77TDIE3E8kWyzcu1WC8UAOKmBiSsdRkBlGGjUgESWeEWVYAIvYglH2wo73AOBVQB8vqingKeAi2kAPnnVPnhNktYV68AcSnS2XO7uZRcHwGGAPPmZm5mNxBji9988V/MSgmFWRH+YLNNRPleB0I8K0U5HW9eKYtCRDwmDCEhAHgD1wuEUI6yhgXtFH7Tp3ohsHnPASFKjdvvMIbQl5ZHcirJur9uh+0N4Rcm3HxLlW+SsZtfnGvCD4oSZNOZTuHRe2pzfQjvJ1YrVQ8O4e+EAbUDypUHROqGonQCYu8be1X9zyqiIiETIUbCGaII8+Ap0OUUwAvkuOOOs1iylhF2fKxBN3iAsJ8GD/ZszcAzss5gOOx6gfz/7L0JlCRVlf//IrOquptdmr1baWj2fZNhtwHZERVFPS6M+tNh1HGZGR3HozPnjM7ojPpXxxUdRxRERQERBNltUVllQNZmaxoaZF97rarMjP/38zJu1suoyKzMrMzqrO643VkRGfHW+yLj3ndXZAjsDTmaMWU/KkBMVsG8s2QJ7eKDiAXMG4NqgOgZGM8SMQS5RLdgldbsr6++0t34lAwfEvjb3fd0n9l1d7fBHXd5WjlDtHWYvKGSRZBXc0hW/JGE1n4vvqk8Lzpcb+tvskdvKIm8JRC+mwJkWKgqoUATTTTDXAzNkc8s17jXl2wBb5t58+Z5uQ/KDiejxcEw1CNroRCkkfDgwz1NdsDt1CcaBUYahL8ivNWDiha00wRyQ2RRmgehLyMpQAhfHfVCAQKfJrlIzMeegdDYN80fhAoQcKDnOGJ+krHFgWdpO+hZE2VzBciawHreZ88wgCJiEwkpEc5DZEiQRG6QXoCFO6PttVUBwtwgNqYEgHHhvJkyIEsBgjAcJoBjt4EXdth2yLQYocT7AWYDhgymq/aSTw2Ge6bk4RblUYJgvQIwfxikTuDpBYe7YYXM0zBahhliXDbFAlKwqQjmkzvtUFPqcK1IqAQJRwZkWTqqDXJRhLJsYS9038ZqeOcILnoFrAMfoCw8DeC2KYsOAGXMK5Kk7XwvBYng+Z4Gkpot329vt/ENN/tbWz34sHt+m61dWUKQ5ZrvZrObK1CoRALvCEvYJKdIuo+2vhMGC6GCeeFIKeUtU9PMQFuNTmFhhCiCSMnvEJRlCUZaGs2SR8W4zW+paF4ox0COganHQJZxAqN4aTrmLpp69PW8R+/dcPe9LkI5wacBUzBLNND2o5mD4p3+qJT84nezRFWxwkBUvT6qND/tBeJzgfTSCwQljMDTmoQPCOdRkXJkVDnCippkgZBWt/6fc8p9Ng7gFRQG1O25h+cjKvB8UsTPuvwqmJyqQOHHP3Xxm97gorXAQ9GvOb9VU07hOZScx+I7fJJz8aoNQXxepISm/plI6H5dWYw5Ej4tBrfN2qqrmH/JMbDmMPDOd77TEcoROnb77bf70MKHHXbYmhtQl3tGOWB5RdmHElliTYDtlxvtk21MjJEP+2yOKD7Y57HvJFrCbHt/qQJtmSGlyRHMQNHa64cje2TbN2fJEjoZIzIp5o/nEgB/hjwCI+tuKUHOvOvOOuUH/Zx5953uaCkJjp+7jZu59HGv4Bi4515XOuhA2V3KrE80oKA9eYl9uva3PtQixKcBP0KbPQPoeOIp6r1lk44sBNZKyWLKyd7b5Drgbp4UHg888IBbIeUGShCi93ANY1UvC9F8IkV+wIjRg4wn3C67uEgGzJYPs2dzChpmrDHJ0H/3++pV5DoTKUCg+xh1JMaKPcsD4vkFyQTEi9UgUEIp3ljtsj9pJPOQUU9ULLg4i4erb6Evvsl3JYccA2sPBnjJHHLIIbUJtRL6rFa4zZN1RQECTo3gmEcIqArzfYSoC5kay6kBQ8HHBPFh+cmew1iYAiRkXhgrTBlg4a84n8jqhPFT14C523dTkNi9Xh9XSeGB2ycwa5mSpD68pE55w0Z4QNdJiI6kpJAkzrJxgRvDPdd6gX/riyP90YfvR4ww4a8KeFwISukE6HgSTAC4744m5Yp6frZ5QFYTAqxXXnxRHhgtgCfGGcKXFqrWF9Hc0tYNhNmaFqCx60GohiGRm2vDkCItTAYmyedXaaFsXiTHQI6BqcfAUUcdlanoPu6446Z+MHmP2RiQJ2gsA5347ntaSmw+rhG8OaREIZRVQxAtpo8aIPSmngHeGc3qW7lOj4kCxLGxttCLYVsK5zRww00u+s73nLv0N+OVH4TrUHgr9zfvddH++zkfezqpX95unnNvf8tYWEoE/eed7+K7hM+1AGKMWxKI4e9CEN6agmg99B4g/Ng4CKxi481mj7udX8gx0I8YYM/53ve+tza0b3zjG7XzteHk/vvvr+3RyC870V61l3Nm74wihJyf5FvYcsstfWj3+fPnu912281HO+G4ww47+Os33HCD++pXv+o/hB+3sE/hGDEkZI+IksT2puH9NX1uBnxmxBcqQEK5RifjBIdhOH0URJYfpJP20nWuf/KJ9CX//QZdXxkI2mfiWSm+ACjBH5DnUsJujCNQiEylUsAPwv5Ar+AXMCwMaB8eIBXJYFYpegPeH4DJdTjnGfUh6KXwWClF04ieL5QgtoYoUEbSxpZEkFBO1SlP4E0ED8nTPCx+2OdeqX7J/uvzcOgW+TqBnq2N8QvGr9FZnQKkXlZTFwKLsiEo7GrUI6PzsJtunI9J+brRWt5GjoE+wMChhx5aGwWEuFewrihAwB8Ex5QAWG/YtZAQ+Yv6EzIKljgcYmSWIVauW0faNsF7I4YFIgkziTLH5tGo/1DhQxm+25z5zvlUMaaxiPoykmclsLlCQi1PKTmKCDDEyJAMnZwgxHwOAbyb4sOYgvB+t85ZAz70QX+MI0JYnoS+KCrkgrnYjuAK2orVoXD/8oEH1Ia4qaxYZiZeJKZcq91sdAKD9+ijje62dZ3kbJ5Js1rE6MyysLT7/XJkjBjAJGsx6VivWkufF6Vf5pePI8dAjoEaBubJAu573/te3UbxiCOOcJ/73OdqZfKTPsEAigEJvmKFxjKhddORYVBw/wO+PHGiJwIfujFQPvjwEgGPQBgsEe6JmunoPnk/vLCF2NLBGHxjd97tNjznXDd0y63VGNdJD/A8ZcXLrrxPSo+3KKyVQivAg2UCG+3T3zEWmlK8h7vkUhffeFNm8Wl1EY9TWxcsQJlbAuQBaQjUUdg0H+JD+PcCrnThIExFJVeApLGTf+9jDHzwgx+svQ9Iik6Uh7UF+iH8leFyO+Wp2GOPPdxOO+3kwzVtvfXW3qODkNbs+8N38ne+8x33hS98wd15551u0aJF7pxzznE///nPlfJKFuwBYIzHfpQoEgDn/QS2d2X/GhoOst/HiHKyAA43D8JZEhbr8ccV8rEBjCh59qhCRY9utpkr6T1dIg+mhPklKVPKMgwsyeuhTG4LfWY3CMc8e+Ys55OhExJKQJQIkqED5AHx+0Lt50alnELQ3lKIRV+7y38QwmtslUrJFQIFSFkKkFHhnw8J0FkL5DkhYKTK84pMYYXwQjgw8Io8AihJ3jCa9mJQWbfjDlUP2bCxHp57D5tAGeVuv6N5b+AEpSFHfjMYL3LebeA5oN3EWNU3H4bACnGHcfDMGS7eaGOFSGnEl23tInkehe+Ibg+5G+3lCpBuYDFvo68wEHqA9DIPyLqkAOFFZoqN8DzLCwRGwRQEMBHG7HCEwei2EB5mhQ/thgoQ81rh4TQFiI1rogcWBi8sy3cjusyfHCgTKVIm6qPV+8t23tHFCaHZULHDK4rxWYIQJjAAQyPcFhPFAIqQEFgDgCN4MqYgLNONc1tXjvRDQi2UIMWE2R1MYqDS12jaIqPJAEa22tKt2vaVvgTk9pWLHpBV0vpuzpy5TWrV3/IhR0LL1/rbLX/DQqbOgpaaIaPQcktTXDBZA7PCJaboZKH4mDaefbaBmeyc8vo5BtYWDLznPe/xYUDPOussd+2117qFCxe6jbRRzqGKgV7RwU7w68ci+uS9QZp5FWK5ryS5McLxFsELwMmrYZCmYUkuELvd1aPog4VaNEMIaz/+4/U+eal9r2yysRs98gg3csb/c6UjX+NGN9pA+/FhhdJszrNExKc+/e1juU5o8LfXufjKq3vG69iYe3oUD+USnk7MrRLUBnxdM/qd8HteoNGIPuceID1durzx3mEAj4MTTjjBd8Ce5swzz+xdZ1Pccj8lQG9VeIlXx7nnnjsOU1dccUWmhwN7dJMFoADpJzrM3pUPz1UoSzDZx7hJdnBhzpw5daHB8JRppMQjhNOIwoihBBmR4mREeVVGFBKJPfEwScAVEhrlBp93HnOMzwMaDmnLWeu5U1AMSGZBNAWDGffc609RD/h9+wpFl0ABwjGkM1ZhKo7Cue9b+I8SxRn5qcryQBpWWKXKQH3+j/SQkMkQUiyWYmOllCDLVq5wTz+tHGgJjIq/iLdMhRtV+04hM6fUY2GfvWxIzik5vZcpjF0Zf2benxhbCnriBQLPMMonUEg28ACJ9EwBFSnj3Ku2lXBNiqQsIHQXIbHAcZ9CrgDp04XJh9U5Bvbff/+a5eMdd9xRl9S681braxLLEjc7AOJIMqa1HULFBnPmxca1UNFgOAg9JsxS3wTwCMe7BSZsNyUL62JgTAvjRHlhH7s/0TGcA2X5bi9zlB8Ik+z7RG1N5n5Z/a4iwVQCW8h6Y9myMQEIDOSALCaKYixROBQSQmnlDTeGdzva/W4dPSOlxmifjx+Lwi8g+GCMM4JQG6XN2wu7sOyA/aQEqpKr9aUEmv20wni0S1clsEcpMyEgbMASAjySsEz9hd4O3oIWhiEBhFF1yWftRj8dawqQ5PfRTIDS4riZc1qo1WLVvFiOgRwDU4ABwlYQ9urVr371lNCqKZjSpLv4+te/7nO2wbMtWLBA+oR7Jt1m1xpAILRYoREeeLDeGg8aqhwZsTwZfQLrNjskTJY3Akjqpb1AvBI/sZZss+nmxTUfjDO8AN9okGp4b5DEyjMWbzb6xlPc6HtOd5V996kl+6ZhhjQqL5dh1R0RL2E8RrrTiLjeb3+rc4TMMrj1Nucu/FX/02Ybb9bxpbHwZuH6+cTyaY8aq5/w1xECjYAfttv+GChAKrIuziHHwHTCwN/93d/Vhouno+1xahen6Uk/eYC0ikLyWmR5crDfR7AfKhJokz0673HWjH1hVt1W++52OfatppQJx22yhG71N1dhgjYNjAAR1D+pfF2Tgf22nef+9/+93x0wb57beuNN3Enbz3cXnHCS23hohm925Y7zHQoFYAiDCPa2Aub8ktbkB5f/xn3x7LPdtb/7XdVr09+duj94LPpQj+ILLFKE5f9g10oocDxAsqKO2CgJM7aVFEMVlCCbvMI9J+NEQo0ZYGQRv0qyurTQXookuZBIpjAFIvHt5sljVd4TAMomeL1mQCJ0INmz9yQPCDyDV4JUFSAxIbeMd0DuJQ+bGqyn78hiZBRMgvZIeAtDk9bKcQJv4T14pwCvdR239qU/R9Xa2PNSOQYyMQCxOuCAatgcXu7XX399ZrnJXHyQBErJhpGYmFPlDTCZMXejrjECCP7tHC+QtCIgVB5YGCwYIlOCdGMstGHMCusMZDEtKD5YHz6hV4ev0OQPZUO3V9oJ60OIiY86FbBi990shZd7xRNPeQvQcK6DYmawJMALhLwgKEMMYDb5GI4aCRGs/GSO1jbrTBJO3G0RfrBO65k1ozooBcnxWukPS5jle+xWK7rx/0m4AcFuAxDYFx57zPmQICRGX/qYcw8vqTIg9y5y8R2yxlC7/nOnzu9VfPUHHnBuyRJXfETKTmMINJ849CaRkCYKlDttDGnKivpQJPSmpPAIT3LFxZShPu8ox0COgT7BAN4wH/3oR72wAVp13XXXuaOPPnpcqI41PlxCLUoxE0lQXXgm8QxJhRNpd4zRBF4gPckFIrrvE5uKHzF+2Y9bSTKrohixB1ts7irbzRMRtSvZM6solOWI2vMCswxljd+Ev/lU5/bac6yB+0W/f/rz3lhNjvXSs7MwD4gzS1DrrZGlbsIXeYFSoHSyat6C1Ooi2FCYlRxyDEwnDBx//PE+9wRjfuqpp9z5558/nYbfcKyhAoT8GtMBEDiHwnwb88YKz4RAOp0LBLqL8sOUVna0emvyyNg8fdEg8GwxMFkHMoC0rMPKtHOkDQwwSI5ugAIk9FjgekkCZnJglghzJTlLhdBDGkMjWnmQvKPOet/73aUf+3v31dPe4l4VhMWq4Enxyjm+OyjtYOIF8oiU7Af+6Cz3iYt/5b580S/dMe9+t/vIhz7ky03pH/EIldXyQnlhLPcV+T+AVcLXqOQtGEFmGdyG4+R55LlDYbJKioYn9X4wI1xfDnnV9tu7SLgMIZJHQ6TwVBH47SH45yf0AiEZejNI6L5FbeiNBwgKEHg1GasAgdLI4WEbghQiEv6NXREPEW83TxbCwbWxu84nUN9B+G4ULissO8XnuQJkihGedzc1GDjssMNqHfUiDNY111xTa584mesKwACYUgCmAKUC19JEKVSAGPEx5YcJ4ruBM7MioW0gVAqETIspLuzYat+0ETI8zDP8jvLH+mm1zU7KlUTIcXMFsI7YfMmj2g/LXdUEASgb9L24vBpztWAbXJWnDDg3HHUT/35AyR+YRz4AfRSUzMySd5VkvTkzsWSQvqCW2NwXbvHPij12lztsNf/MgLwzBm+7vcWaY8UiKYoieW7FxAcVYxQrLFcsYZN3vYX4J+Mfq1E9A4eRyhtEYhBCrw/aaFTX6qzRI3PjWcGzZdXKsedmjQ4q7zzHQI6BHANThwGshdOA4AEBGryDGVSky6yJ73h6FP7yhCs8rlCDDehSO+PyNE7ejAZpL5Ce5AIRX0YIrHEKdylADMpBTHS71uwILTY+I10Oy8TopOOdO+yQsVsofs7+Sc3idezGNDiDbpu3JsokM8LQ0BuFKqnxJfDE1E9D4P3hpHzKIcfAdMMAe7APBULab3/729NtCuPGyzvtAQyuBOyrd9xxx3Fl+vECe+pPf/rTNbkAY0RG8K53vcvPAw8R23va+DGKtD0px0bvcys/VUcbE/1lyRIweiQHSigD6HRstLHtttvWhSXFY+bZwLiuIvkD+T5K5AFR2KsRhc8aVlih1bKqX63QTcPyJBnZeis3qvc4uUHK5ASRTEKWml5pIuFM3fBWBPknZiy63/MV/3HTDe7xRG5ghb/x3e+6P/3pT/Z1So5esM/+9IUxHsUrQPRbWKX5VJIcLGlZU9bgUC4hmylpvVYp/weKpTpFG8oUPBfSyn++kxx9RgNhflZnnVzDSEPz8iAjTDx0G0GsPKp6GKu0H5oOD8Bevpug36DPGQaPAYThrwIlnb+HDCal7Ii0NlEWPn0F/dFzGSuXrfccsWt9cMwVIH2wCPkQuo+BUAHSi0ToF110UW3QJ598cu18XTgJBf52nvYCsevgA0sK27RChGAyugEwVTBOfIyJMiIHc2GukjBjKGlgKttlXKgTEly+mwLI5gBDlL5m97p5XBF4QMxWMnAIYZgQfRDXUYV4QvlRXCWCGQhNQrz3itm0dWDOFa1NQUSbpOxAgTBSSswJjBCH3hgzMTax4nu2ArEsOl7ef99a0aE/yQskceOtXezhSfScXGkTAUSMF0UgTMKrwitBetj/pJpmHYxxMoHKpBrMK+cYyDGQY2B6YcCMMdKjfllhDAnNgWCG8+VS1sO3hHQzXWc6fkfxX+ML4A8CYQsJNiMU+d0CNtOQfGgP/EgIQbiPyhbdD8EUHX6ocyceN2YpKyFcdO5PvTdNOIxpcZ6ECvNjDb2AoOcZvDQewN47FqMNGZ6Mg1wBMg4l+YXphwFyXLHvBG666Sb35z//efpNIhjx4sWLa0L37WWhHu6hg2J9eYq85bzzznMkqEcxRQL0gw46yI+VvT/JvkNg787H9utpBUlYdirPGYfJJ0IFiBl0ouxBrkC+iW4A8oh58+Z5pYq195iiFKA0mhDYO88Ycnh2ECqqJE+R0c1m+zwhwzoiYB9NCa/JGVLaoPqbKYq/KSx+2N329JgxQtjnLbfcEn7t+XkkHoHQmFFA75hXRXPUHe/RwSBMrtNsQMhptpNAHtnNqD4rNGc8xcIQ6ZHwJw2UkqCnwnHj3bCrlCBdWuOscfqQnYEyasJk6KEXiHgqH0I0q+FOryU8Q2z8QugBoueqDuQBEgun40A49/iUwi4TeEYVopQcLf0CrUme+mW0+ThyDLSIgYMPPrhW8uabb64RtdrFSZy8KG3t73//e98CBPHEE0+cRGvTr2qoFIDA8B08hAxb+B0GyNxJsbCEweDaZMGYJ1OuhMSNcZmyg7HYp5M+IbjM0YC2ac+AfsgHEpaxe5M53vDkE+79C691p115ufvCrbe45+WiOULiKUFRONzs0cfcylUrxEhWFUooPsi7MUCoKeG3mAjrKW8MZsjgcb2bYOvg+5LQg823WX4OBQzd6OwxAlkS8zbShhXi6u3mOc/caeARSpbLLu/Ks9QKHnwyWUJnJRA/L6YexiGBvg2DZYIorEgE5kqbDDs/5BjIMZBjYJ3AQJaxCsYLRx11VN384VHgL+BbUIagFDGFSK8MCOoG0KsvKCNkDWmQ9gLppgLEWxSqo0gWjOM27KEHSBv038bdyjHaey/nCImVWI5G4o9mXSDDJeVSmVYQKKV8jHQbPIKQwNO3dll8keE+xqI2DbkCJI2R/Ps0xAAhlvAyMPjBD35gp9PyGOai2nXXXafdHEjufdppp7k3v/nNbptttnGbB559hMFK7/mNnjJRCzu1Jicd7l9NTsF42Otb6Cvb96MQ6ZYSBLkBwvqwvUeV6ws5U1n5OypS8qHo0EAy0cO44VXgU1CcgOunZcixWtdRitRZ3UtWUZcM/e573VwJprNgntZzSkHhrwjVHAXeB3iADAs/peKAkqBXI420KmdhzVAksmajWq/l8lq46667xk9JIbP0wIpRCUJwYqBJOKwgT8v4ipO8EobBIhl6IEsY13ISPcO8QbuezFHimAAAQABJREFUB0Qygmi1eAWFGfUQeqSECg0UHzyHKIkagSKVRFtskXk3lrwn1nu7X2BMqtcvI8rHkWOgCxjYTMl3jImAMNx2m6zFuwS//vWvawJlrByy4l92qau+bSZUMFgeDI6mdGDgdp1zs7w0AbxZWXCvE4Dom1CftviEFhuhMgYBB0TQmJd2+2NOYXvU53tIiGm7m0nRr/vL4+5tV/zGXf3YUnf7c8+679x1p3vnVZe7ZbuNMcabP/Koi2TFWUuILpzgBVKQ0MYrBxSCyiDElTF6dq9bRwRD5gVCAk6fBF1KGA2rLgF6Wb9NAxK8j4ogVlq1ttBavHDgq2sJ0X1c85um0FIFrw8TKuD1EXiBxJozCdH7DhB6CQhFAlhYMv8l/5NjIMdAjoF1BAP/8i//4k455ZTabBFkfOc733GvetWrateyTqCZCEVMKdIPApuscdauQXQbgXKIiXmq3s3wAvGJORvVbec6ineE8XiWBMYYXiifCDmwBoxTVqrtdDFR2Uixp31ydPGmgOdJLv61i88628UPLZ6oen/cx2MTXAKcs2YJRHxPAR4g8H+AT0Cfui8J2diVQEg5djE/yzEwPTAQJkP/1a9+VRc+aHrMYGyUYf4Pk12M3Z1+ZyiozFqf/WeYjJrZpJOhr2nDAtu7cgxlCaH3R1q+YfcmuzqmBAllJksVqnlZRUnZZfQ4LIHyMoXBek6hsP+iSAiPaE/3oITUi574i7tLnkMPLFniKI+XA8YaeLIuVajjipJ9jxJxIYBVO86vJUMfVHjNT+yyuxsIhf8qe8jee7tjDzkkqNXjU4T/MpiMCZud8gAZVmJyS4DeLr6RU20n5RJQkoxhW8kOwjW0WUXKcxEppFhdcnSMXhVqrCLc+/xiKRxZ3Y6P9Ge8D3S8WTJ08/xU6G+g63lAhPd4ZExeVBcCK/QAEb8swVdzBQgDlFFLhAKt2zij7S5CrgDpIjLzpvoLA4ceemhtQN3MAxKGvzruOLnZr4MAEYG4ACgY0LajBAgJVEjMu50IHQEEQgnArDXSHiDcY2wwF3w6VYBYO8zRgPbC+XEdZs9csq1cp8dv3PHnWtJza+P/tHG9akixPTeourAOShD/ir88Kb5hRAxblXgNYC0ovAzIZbIQCB1MSRQqQqzdbhxpn/WwfgpleWdoXITAKmmtZgWhqmDoDFCAAMOKY6oFsstNjySFe2lvxdA0uO4PLg6tGu16D45VL5AnxlrGCyQQSNQlDxsrtWbPEgWItxrhN5MOR7JmR5f3nmMgx0COgSnBAPwJgjLCop599tkOoRMWq+0AdA4BCTyN8SDt1O9lWV7v0PiR0qjIUpU/SvcXizbHijVukPYCGZds2wq2e0Rob8r3xPvQNxHk0ionoTrabbqd8pHCfrjT316vaMED5ecXuPjsc1285JF2mmupbPz8C67wh+vdjN9cKY+bQOHQUu36Qv4ZM6EQC2zWoCrWyAPEyRgD71TWOgTf1jPPjl2SUC2HHAPTFQO77767O/LII/3wUU6fddZZ03UqnhbZ4NcGBQgyAgxRDbKSoUNHbd/O3nFNAooPU4KEChAzfjQvkHCMhL82OUh4vZNz5BPz58+vk6GQn+z+++93d9xxh8ND6EEpO5aKfj6pnB3PSTnykmQwK7UfXi46+vKWW/jjCn0fVYLvlZJ9LNNer5RKYl0RD7T6VXP9EPF5OOyZ59xlp77ZvWH7HdwhW2/j/vm4490VX/ySN6TsZB4d1UFhTwgs/YajRNgf6/kpKwn8sAZZGhj0HiC2Fu30gWcN3knkW9l03jwXww9khd2Wp020/XwJ96tyLeujItlEeffdXLT/fi5S7o5o111cpHWKXvVKF+E9gpeIngPyhtR521gDDY5eEbOvvFQNmiRDBy/e8BI+Ch4g5KesfqdHPfe+fTOyoB3xLzUIPUDI/5HI/Wr3G53oOYyUryYT143qTPH1XAEyxQjPu5s6DPQiDwjE+oorrqhNYl1VgICAMDSUKT7CXCChMsA8QFBWGJNRQ2IHJ2aBacoPE0pYU0YoYSpM8REqMKxcO0faDK0HUK5YP9YOSpH0NbvXzvGJjNAG1H9CVh0rQi+Qhx/xzS4TQ+Q3t8LvgDbIJEPH2tEsASmEYMSYTDv6yl34Y+tRW1v1XVi5ym/CuTdLChkAkUyNIZMSqZIk04qlXBpWkrdWYfluu7gyjAwA43zJpc1dSKslu/M39AIh/FgQ3sszKRlWmd3puMNWakKoYRLy6DkZsyDtsMW8Wo6BHAM5BqYtBnbYYQcfoxwr1U4BuoZ3cbdpaSfjqSk+RoeVykM0SReajSuS0KO2iUaBH+QC8V4FoVK/kwFRR/jxChCOoXArCCNZQgECU9BjiLSJj09/hxt59f4uFt9WAxLM//TnLj73Zy5W7PXJAB6W8e13uPgcJVz/7vdd8aab3eCDDzl34a/kBVOviGi7n0ZhsOSFWltHa1R9+RBYCd23y/6I542NRdbE3rK1rkD+JcfA9MJA6AXyXSVvTgvap8tsQg+Q3XbbbboMu+k4Z8+eXYuUYOEkwwooGtiXsm8047zw/lSe2xg4NlKAIPNg3x9C6OkSXu/k3JQgoQwBmZPf2zdpkHGhjNl0yy3dBvLqG04iKjwlBXiZPCHJd2tiZZB/YoZCQu63+RbuzKOPcReefIr7zMGHuplEOUDI3g0+wDptcoRexeKl4pdedBHMjKBMQnLJCFZLhlOaVVVKmJypSVOZt4jOAY48EKlESdKdPGnGwZCSeStsVqTQW5lAG+QdknDfEeZp7hyVVzL1nXdybs/dndtvXxfts7eLpDCpbCsFif41hTAZOoYYQfivcfUk04Gv816gyB2Mjo8r2N6FWs6wJP+HjxQhOYEHKTsilB4JRLPkSWsym2R97F7mkedOSqdaztfMQmvuYq4AWXO4z3vuMQZCD5Drr7++K71dffXVftNLY3vuuad7JS/SdRRQBhihRrkAYxBe4x6eEgDWOcbocN5scz4ROqlrzBLMAQwL0IhpgamYrPKD9mknzfxAkNNtw4ikr1F/WG6Bw4qPOCrCiRKABF8xHhDCXahYoex+DUIT7LvZFm7VDvNdJSHms5avcBs+86xwUNZzuYKqrigiSjL0ohiYKBUGC9zBTE0G/76T1B/Wg3at7UgMVDFRBBSkICgkazQqomkCCJ+8Tc+IZ3TUXllMCp+WQM/e6mOOqrXlrSx/94eWqk62UNoLJH5WwqSEaaPtOFSITLazbtRHEIIACkFUvylnujG/vI0cAzkGcgy0iAH4hW7RP9pCCWJWrC0OoWvFIDvQ3pFE8RGQIc8XNRKceBr2mBKiG7Dxhj4A0GrNadKAUMMEKWFjgQcIOc1GFHphVJvvCsL8XipDtJkfOehAF5/xPud0hO+qwaNLnTvnpy4+73x5xwQenrUC2See53l4iYsVVst9/dvO/UbGUSFeqUY87T/ekN1Ai1d9aM2Eh4pSazPOCwRaj3AkSwES5H9RkP4We8+L5RjoXwy8/vWvr+3D/yLPtmOPPdbnT+jfEWePbNGiRbUbu+yyS+18Op+wZ0YJYvB0+P7RRYwIoF8cbW9qZaf6CC1HNgFkyRLY+1vkB+YVAkqQtGwgvN/OObIDPEHSniUI8PFmAJ94NJDfAk+hvRWuCoUZdebOneu23lqGgRrrqPbWy+U5sUJygNGUF8iIvBpKCLAFRXleDDz0sD/HaxT6UobGEJJqqvaLyA8kv4ieF61MoIQsQPKj5drrk/8DMHlTUqTzg3AZKexplAjz6xpCZsW9Tr0jGavkOhWFt6ps3FyeEUkZ43becaz7P98xdp46ixPPmNoe3pQUqXLtfiVEqcJ0jPELoRIGRU8IUoZEMxOFiDxfvBeMlEbNIBIuUCo58tj0GeQKkD5bkHw43cMAVn5boKUVwBgtlvvgZIHwCQZZCTXt3rpyhOibsN+086ZpR6gfhomyMFiTVYDALAEwLDBPHNmIhkIIYx5sfGmGpdP1ob20siL0eqFd7sMQmfLH+qpoA05SL0JAjchSY3juHLdKcSBJSrZCFhmr52/vhkV4h+XZ8I/HHOfmpJQBH95zb7czloyyXFixiywOEthicdULZJW8Q0iIXvTJ0BWCSoxNmAg9xBs46xawnl4QkEhfYGQHRJwLifJlMMiTMRokFSP8VUVM2oiu4QECjOAFIqatFYiFn/joI8eKyuIyXvrY2PdentV5gYh5C5UeeL5IMdcv4N1bseYBpoqhrfaW/80xkGNgkhggpjN5x6677rpJtpRXBwNG+4xv6AZWEJigCLG2u9FmszaaKT7CevBHjSBGMG+emfBQYW6IbuSyEp/mc1CID6kDcpAkUIL2S+lRlgGHD+U5LGGN+Iky4074CSvbtSMb8iNf49wH/8Y5eYTUhd5cLEHQj37s4vN/6eKnnm7YJSGu4t/93rlvfde5n/3COSWT9UoHqyF+pvLKufbNuRvFm8hQpWOAX0vWxHt3GD2nwdBbGOWH8Bkh0ED5lIZwDD1KPp/uMv+eY6CXGGBvh+eHCaBvv/12d+KJJ9byTvay7261/Zi8z6DzAMJtLNbXFgjDYDHHcJ/OHKGd7E3ZQ3bLMKET3EG7bY+cpQBBzsGzxv4eI8dwf8+1TSTw7qacAfkVyeR33HFHt9dee3klB9cwuiXBPM8Ico60PIJxMZYRhY9yhcg9JdyWfSL1IHG1xrtypx1qaBq8+x5/XokJmygDEfEGsXiDrBxTtUrdPIHer5QC5MWx0EsYRpalqBjRHMrCPfMy2VJXukaJJYWRSxRB49qUjEY/Ro/DcfdavdBKVAt5jNTgjruqxoq1C2Mn0bKqgWttDx/yAGPF2j6LxHt53kUhyz28MLYGLgh/FYEvPW/eA0TnXmaDIS7583jWmgFKEuVi8Qa/zcpN8b1cATLFCM+7m1oMHH744bUOifs8GYBAI4gwOOmkk+x0nT6aVh7iDxMKoTJGIFSAhGGwYHQ6ZXbMSgNGijXhuzFQLAREkjHAGMC0GOPSjUWiTVOuWHv0FYb74jrzb4uJVRt4dRDzsizlyeZyq7z4Hz/hPnfqqe7vDzvc/erEk90n9tNmPYGVUoDEqgNsqM04OTbkf1FNiC6cDCpkQlFKCJ/3IaljwpBQaZTcmtTBmEYT/vg4ntp8R7Ls1FDqEqD7kBdJbyhAysTb1DxGE2sLkqIOby3Go0WIcTsN3Hl9KKysjX+L7bVaDAva+InAUjTlBdI3uUAQiGBZmyhk4hVSzuSQYyDHQN9igPfoLbfc4v793//dwb9g8Xf66af7ZN19O+hkYKEivF/HanwHITle1EbfkobCRxgN62TstIsSxOhhJ21MVAd6Cv3O8vjIqltGsUGlBhCGffLJRxOFiU+ymZw3qNr8MgJ70R2fWDMwBvDK+MRYIFYc7tFNxgv6GPOo+l6tesMyoiCH2GTWpdFAI2J+v/Yo5z7wfuf23cfzIbWyJCT9wY9c/MuLnXtOHp4A/Obtys2mvCGEuHLX3ygFksJShCAPX3f8sc59+IOu/JY3u5IpQcDH5Vc2XYuwmcxzywPCzbBf8Ev7gK2fcJbtAfJMtRx/cwXIGC7ys2mNgWOOOcZ9+9vf9vs+JnLDDTc4PENCQXY/TzAMf9Uv+T/Y57Kv5YPnAR8E/3zY26Y/GP1xz/b+hm/aQSBvkA5RxhqZPKCXtNP6b3SErjIOxmA8gskPTK5hygaOWUqQV0hgnJ5/o/4muo5cAaPSMJLGRHXsPmsRS55Q0mcZXiDidUZnv8Ju+yORJEyGMCivx8LL5A9NDERQxi1XWO1QuV5Xu7tf8DSpYDAZeB/gAbI6Ehuh8eMBAh4M/13rXesY4TGT8pCx9iN5QJSJ8oIiAEUJCoBE7mJlmh1jwm1NpMwkT4Z5WggPA4sfzmwylnEINN28crqWCF3PvQ+VnoTACtegNi5GpGdRC1BNgA4eDIQPn/C8AQ6tmH4YMgp5pYu1jv0CVbPbfhlNPo4cA13GAGGwLrjgAt8qidARJHQKN954o3siEXq+SlpPtPJseNd1gODDIMDInHvuue6yyy7zzMGpEt5jzWJgHiDG7HBsl1mAOTEhCwoQmBaumVKEvkwhY4oYiGa7/diYs44wRekNOfOn35DhNpdVe0a8x4OEAoSn8gSniWCCftcXkXmDlB6Eh5itZOc6qQ2HRGar5m/v1mOjLthCuUAe2WfPqhWlGIlBMTAFCJLq0hfaesYMzsEZTClHxj0ZsPZog/ZpEwvFSGMtSBFRkiXiRkEC9JoCRGtSWV8eIBoHahwfDkuMQlHjLovRLmNNg4VqK3CCBA6EncC7gb6uusa5k09opeakykR4gcA84dqpOXvGIWECvLuqmNA1DmKYPJi1iLyEcsgxkGOgvzCAh+qVV17p84tdddVVkrkmQtdgmPAfCO3ZZK8JMLrLe55z3v3hNa5DhxljP4ONm/ECfOdjlqnwCyb4gG/gvNWNN/iAz4H2d3PDDqtQJp63rPUmYBvGoZ65MYdMQMCBQgJPDOEjQpEvgReCEO9xEHhsZtZvdBF6CEB/jPbwPfCqiDfbTBvq5jZ4GHX4nCaag7bersAmmnG2IYSg22YQSWjnjj/GxQcf6JwSl7s77x7zPll0nyvqM4t8YyQzF38zDhCM7CFDjD33cJG8e2sg3mtYniYDPzmvWg8eRTlC3L6BxWetcAsnAR/lrXMthBVrlQiqIowdAMZptL96pfqXORhYffueH3MMTGMMYJB45plnujPOOMPTpWuuuca95S1vcRdeeGHj91+fzLcfFSAI39OGfROhCxoK3YMOhoDHAsYGwPOiN1spebTRJN7npnSAVq0pMD4g3MObLMH4Afa3BsgXUAotkzLa5ss1lA/M1fgLKz+VR8aB581zor0DogPP6Li+6NzgwDNV2YMGQ/SF1UrkPUu5J6CtQ/csciMH7Kdxl13hRe3DRW+KyA+g5ZOUE0w094LGN7paBpuBkr+k8Y4Uiq6siBd4gFiEkYna6uR+BC8ini0mPGf9o+sF/7HkEZ5PsMbBCfRV+KkepZjgOzIaQkoFECvcmHlvBpdrp/CWMV4gv/2dvzZwl7xx4CeyAHmjxul5KhaN35nqTwa8ly7PtfFsdR4gY4pL5xOgq2/6y1BieBzy239SsiqFUssE6vb4Wcrst8HFBlxxg9L55RwD0wwD3UyEHoa/esMb3jDNMNHb4cIovPOd73S//OUvax2hCPnyl79cY6JMAQKzAyPRCbNDXYAjTIcxKya84J4xLQj3TXgBQ9BNQIFA2yFDRL98D6/hAcN3BEOeoG+QuM5q7JGIZ0EE0ycrTxgNvo8jHiIao5tt6oaC5KHMZfnuu7pZUoBA/jZRWIkn5NI6IiJFQvRNZF1ZXCFht5gKmAuUCgB4MzfSbjBoth60TXt8CppvQf0UxAyv1tESoPv+EwUBzFeFhFoB8SY0GF4rEGLypczSpt4zX1RsAsTRjE863rlfXFgtdeddLhYuotAzpEn9Tm9ZLpBIYcyAWIlkI7OCgP7DSATz84Wm+g9MGYB1DaFItD45rDsYQBj9UpJA1963eOLZe3MiTNjGjnI33XSTW7BgwURVavftPcgGsVUBMpXtncK426nHO5bx2nxrA5nghP54b7Vbz+bXbj3WAfwT0gohDZ977tGmpwFAZ/bff3+Pe/pk/UJ616Cav2zrR3+2/s3Kc49yfMDnC3qHMT/wY201q280gDqtjtH65IixQDvGCrYGeHG0SuPpw3gRcDnRM8Z92uYIXlgPjjzXzYA68ATMB1zOhF8RTWwZREPoB8XE8uVjgpdW6sdsQAsSLKlfiTCqhg6N9smK/+1zimm8bOZHt9zC+ZnpmcEjs1VgvVl/D8Tz1rMTLVsuYYosS+UNChSlBLBN5+hms/21iuaoX6A/n/CP2L9yImAAr8N4ezaaV6ox8AgQaisqZ/CDWiuHR8j++7mBG25yhUX3+aZpvpjKCxIPSBEjC9ry7ru5WEIkPRy+bQ2oetRfcprEigFe+qsD3cAfpVgRxL9d6Iax+GwSMsLnQlHZcc8K+H1GYbRUN5IhQwVeI1ifESU1jzW3ZfotRC8vk0WvVjEYD3zVkARzjJR1hVfkvq3ZuP4YcAPwYxSPCUBj7HfYoHjdZfrj92DvTfMMt3HUFc6/5BhoAwPsQXm2LDH6JZdc4t71rnd5w7xW6UMb3XWtaKgAme4J0NlfGk9lCEKRwl4YusvvHAOPLQkxlAC0gzrQO+5P9VrRJ+8w+g95Y5MlQPOz+BKumRLE5kJZlCDGN9n1qT6iAHlWe9Ky5CAviWauFI4HZTwzGIS6JAwWChBgpmQJy/fbRzioSGkyrDwgy9yA1gsvkCjw4OnJPERDkIdIc1Rrvqxw4eJA3OjQDO+pYmtRK9DtEzw1tHaychaTMQE/ghCfz/pjg0g4AIUQkwJE76DKUikLSOouRU68vuQvK5oYS++1h3OE1NRzCI9URnaQhO8f60Fn4qe8sYrWJYJfEY/mPTPqCrXxhb2h+AQfVhP8A4EXThgCyyGvsfwfRO7Q73UcSM5EbpVYBl1eOTSuQH9dMF60v0aVjybHQJcwsM8++3jNMUw6TAYb+k4tKEMFCO61OYxh4M9//nOd8oM7MBXf//733cc//vEacwNzgSbfmI2xFiY+QwBjwjGYXL4bsxIKW1BOAMa0ZDEuE/c2cQkYOoQpzBNAQAKjhzAmFBbhKszzl4iiqw2rbCzPgXJWYqhRFAhVxUgJJYaIVEkM1aCsM0OFQFmb62GFWJi59DG/qd3ikaXusV130njE7Ki/ATEuFeWj8GGwAgWIF6oIdxwnC6yDAXhg3hHjJw+G2i8oPFcx6WdUuMEtF6ho812BiJrggIsSwIwoFNYMKXr8Bl3eFTOXLq3DJcWyIMKdd5+9qhaWFLjsChcrHAVhLnoJdV4gPJNiHnCb9YDFppi4NQlxIgDx7rNimrKgoPjkM7FOPXKBPFrGNiVZZfNr0wsDvGftHWnvJH6zEwl9bZZWB0X2V77yFfeZz3ymJlywMo2OVpf+W+2PtjqtZ+9hm2+jcaWvT2U9koB+4hOf8MoPaEIjwMP0yCOP9B+MOMJQktDAVgWOhsssess95p7+cN0+9NXJ2kEXaaPVupQF2nk2KW/1oP+t9EV5ng+jW+3Mj7p8EM7AY1jfjKMRsMaU9TwICg39HkPwbXJB93xYRY7VL75966OVudW1SytSglh92m7IB2lMFW36K3gEqFxZNLuCJ4NwSp6QVkMWhM9YJOFJJAVRUbhGiOInqL/FJ2VhmcCIGUNI+RGVTXxgd1s74mHaKm4MF/A9UcKzZfZC7PFjj3bRAfu6wRtvccUHH6rpWMokj911F1fecYeq5ycNJPxNui3rb3jvPVzh3kXihZ53kRQ2xWsXuhG8VhtAJfktpJ8Vilck0KoMyqKUc/KQJPxFhHeQxo138TBKRL3jPd6D560g7xvDMutLqDH9+GVvU/3t6aXi223lD3WiRAESrnsrdcFLKGg03t3w1UobeZkcA40w8KEPfcgrpz/1qU/5Ij/72c/8vux//ud/Wn5XNGq7V9dDBUi/hMBirrxb7cN3U0yE18Jz6CofjA/hAULAC+SRR6rCdgTz5GelLsA7BFrMO4BzM9IL6/fynH7hg8L3Ev2Z0B1ZAh/mlaajXGffb4pc6lGOfb8pebk21cC4UII8r714Ubh9VrzI+tqbDuJdnNA/nwxdNGRAQvCijORmSBkS77YrzIjoy/NKTC4DBuh3jxUghHPi45X2QlSs54Jw4CulYDIZSS89QGxtfFJywjQ9rv2w5BidgM+VIRlXLIMEzxvAb2yzlYulYGoE3oiTvK7ywuEXUbjjrqoxRqoCkSX8Lwa5EN654q86VoCwrhhUAOJLYvEQHlC+GJgsg+8YTFjSeJQveqYyQTIerwRBkcQ4+xhyBUgfL04+tMljAEJ00EEHud/+9reeuBIGq5Pk5ffff79btGiRHxDxLI844oi+D/Uweey13sJDDz2UWZjkbjAH5v6KBQhMBUxSuxseE1rApMAsIciwNuwegwiZFpgVGIFeAMwbgikYHxsHDCLzTTN/xAt9AQvLiSwLGKhcPiv6AKMipBVZG64nzf/o7NluCPfCAPACQQECbLr0cffEDtt5i4/V8vzYUMSyAFOB9X8C4A0wZi+53NEBRtXmbW3SLkqaoixAgYEgAfpIEB6iLGsCwngRAssn00qECFwj9mdRSh8YoFER4AFt9FuCo4907pFHqxYMmre77HLnTntTS1U7LYRgKWJNsOoExNhb3EwfUgQliNZtjYF+Z94Sg+fOC6LqR4LLb/GPN1Qvnn+Bi9/71z1XGtWPIP/WSwzw3jFLO96RWN5hAGBK4on65vf9rW99yys/KEteCjZVH/3oRyeq6q392ACy8U1vGhtVZmP81re+1ZHI9Ac/+IGP492obPo6fSFwtvmm7zf6jlEE7zLG2Q5YmCpydLQKX/ziF32Yq3R5rAhReBx33HH+Q7LLEBijKXbgP4zGhWWyzlm/J/V+giaxgeT9zFwnev9DY5kf42pn4wl9Yaw8d1hBtvqcIQQlNMam2tS1I/yAn2jnGWPuzAdFFH2CSxPCZOEvvMbvxwweaIe6tNVKfcaJYmPWDHk+euWE/yv6GfYw/tyvuQrNVD8tgdpjbRnnkBJPWj3kTDNkSdkQlsuicLsN3IuqN1PWn+vrNw5E9JtliZhq6AltdnnGWHcAAYZTGA2SXsaBt0NMiK0ECoSPFAwU5amb8DvJraaHYTb9CdBnK/inOJ4jK8UXzZIVY1E81YSgtpVx1o3KIKMkwdCMHXdwA/JaaZWbHJFF5TC4xLIUD9VzfuK7HJAgZECWtpHyvGUBdajL3NIQ4dmj584DgoZknfj+MgYkelY20+8u5oNxDclHE/BhOZPzopKzWvu8M3kO10PA0SIwxtHk2WXNra1WqvPb4zfO7wcwXrlVGtFKH3mZdRsD//zP/+yVIJ///Oc9Iv73f//Xv5u++tWv9iVi+lEBAu2332irSKu+S2JP983bw+rSFqE+4RH4IBMIjVG5Bl3l0w4PYO1P5hjyRczBAD4L+oIMgfcTH/b8lOdjwHjhtZizAdd4N/J+C/fJdn8qjvC05FypaAwvFgfc5jKsHJTh5EBg5Y8XyEZ/us0PZ9Z9D7jVUoBURGcIgxXjHaA5iZr3Dtj7KzpBReEZixAiAcp8Id2tEE0jBBbQKs/rC0/mD3SVxN56VmOiJkwCYvELPuyn6LFXcgTPx7hmCYMlBQgQ3XWPixU+0ytTwoLwPihmknZQGkWdhMTFuAUvDfDNJ3nmvSdIIruRFs9Fegf48cDPiW/yXiesh34HTUHr5vOCaA8Ri68Xy9uXUPVh7cuh5YPKMdAdDJAHxAAFSCdw0UUX1aqhQOmVUL3WyTQ7IR9KFuy000511qvGICBMgOFphzGgPGDKjpBRMSsy7huhZI2MceF6LwCGyPqz9lG6pa+hGJklZmSGhGWR7rcDJRguEeWSGBevLAgqE65iBCIrKIiR2PIxad0TWC0mxytApN03zxEEW+AcJjNk4KxOO0dbB+rQJh/ar/YpAqvrM0KX1mSclK9IKILyI0I4onBX4bxGZRkaJzgaEc7iZoIbGksgEo7cySditlS98uBiF9/2Z7vduyNCHUJxAGIs8NgxiKQcW6OAAoTkaUDA2Fcv6K9yx9QAxueiS3zIldq1/GSdx8DrXvc6d/TRR9fw8LGPfawnCbkXL17sDjnkEHfttdd6Yfg//MM/tEUfagPs4xPCiBnsueee7pOf/KSfL8qGiy++2GG9mlZ+WPlOj7yT2YSjqIdmQke51muAJrdD33s9Htq3eXOc7NiYH2GwrM1m4zfBziiW+uobC3r97x6orQrW/xoTIZ5ovKTvBvRFaIuGoHHFSZgnv+lPlAxeaN7JQOHVRHviQFkRi+eQVs0PgeSrJSwkpwPIK7W05+6yMFHIqQ4hmjunPvfH5VdVw0602V5MDq+E14j0m64DhCJYcYJnwlmk1+3pxNqTSm0qe+v6yb/kGJgGGPiP//gP9+EPf7g20q997WvuX//1X2vf++UExT9KQQADADwjpjMg+Ge/G3qtMh8UCaGRSToZOnwJe0po5VQDe2GTL5ihCWNgH88eHzkC42deHFH4ch4Cxh7pfT/f2zEgCdvrxjmyCAx0RrTPLksZ/pyMIUt6xpiDwcr5Y8nQh+ShSchKeJRI1vtlRbPw9CZr72gNTPao9fbJ1gPPA8KFj8pIoSS8kwCdeUypzA0B/9y51cTnk5kfBiSJEsGRC6QJRBhRJjxGBL4fXpJZOl6+zHtf+JwjAX+VWTjrIvjGwwVjCkDfTT5UH/4qMbSgDLIajEaYj57plgHjMAxdCmPPW8t1p6Bg/S94CjrMu8gxMNUY6EYekFABkoe/Gr+CKDr+6Z/+qe4GFiQf+chH6hghcxOFyYHItiI8oFEri9DClCfGKHE0Yb4pPEKmhfNeAgxf2tIVxmccwRY+ZihfxIZ77elm7LKzq8gKjzBW5MNAINAMShBGlSlBUFKwYo/daldmL3m0Ft5htDTihmX9UdCmmTwgAPgDX4a7VvFf6yA5oR1jGLnEmnCNsA1Fwm5JEFMSQ7seDFQC5PgAYhHTMtaGmk9BjCTJ2coSMtRA10e1QfdMms6H5T6qL7XbzU68oOHgvxorco08vwLGauxG987wApGZda3BOIix6hOM6TlfI4CFkoRgNSuWLHdUPGZCeHSpYpH+IbySn6/jGOD9RijD17zmNTVMIKjHqrJbcOutt3rlxwMPPFBrEoUIypC1BaBReLYY/P73v3f/+Z//6T0/wHEvgXdzr8BoCsJ3FCwcAa7bea/6brfdkI9AeYHiCQ8S+BLGanxEq+3SHiEv19g8tazQ2WEpuUcUDgovE4OK6JLlveAaSdSbQfSMclglwvUazURp0okSX2OK5SUQBd6n3hIyeQ69ZWSP+bJmc10j9xbo/WleHRhJkHC9E1BcccArlELBlOg7SdCr8bwTg4yw/UTI6i/J6CSHHANrOwb++7//273nPe+pTfNzn/uc+9KXvlT73g8nYf6vfgp/1Slu2LexH0bwn1YSoOCxaxhDQndvvPFGh3KKD6G0/T5yivdMpgBhH2s8APt3+yBDYNw2do5ZShDmnJYFGC46xedk66FQ85EkNOYXFLZwlWhwyeiQGo8Vinp1EsGAXfbgPfd6HLCvrciIMlb0Ca+gmOxAGtWXzAAeIwqNJRWWaziqen+QAD2tWGrUVFev6zmOEN7jYaExdCrEj0y2oXa8B0WzQRJ+zOC+++2s7kheNcArSTByEa/VMmgP4pUfgXFMJPzHGEwAoawk9CyREa4PX65nqC0FiJrEiwSPGm+g6jvpnz/NpW79M858JDkGOsYAIbCMcP3pT3/ywtp2GsM6wyw3IWaEqchhPAb+67/+y4f3OOOMM3yc89/85jdu5513rlOAICCBwUBwgBC+VQG8Cds5Ut88SRgFTIuBEUpThLDuobWDlev2kX5DRQt9wiBl9c21mSIKm8yZ49Yj3uQ2W7uRuXPciI6EuSpLIVAhfIHKGVTUFoqDUawmB+o9SFYrCWcJl1EBMbe3fEYuhwkMS6iRFQbL8G6KECvf6jHEOXVoB8bVWyVoPQr6sFazXh6zUhwV8wuQ/yMmmZbWZkB4YI02UCgH8pwYVBRrEo8XwIfFCsJnWZmGx8MOcU6eMR5gDi65rE4Q1LDeZG6EXiAS+sSJ4gecdCRAmsxYkrp+LTjHA0TCvVqMT7uv35Fb+ljyLTjceJPilT4UXMhP13UMQPfOOussL6wHFzzXf/M3f+POOeecSaPm8ssvdwsWLHBPKRxbGojbvbYAITTNAGC77bbzIaKm09xYc97zCPuhv3iVEMaCD8oErnEP2mB0he/+HdgnE4Xu8TEehHPGyLqgCCEEGx/mZEoRm0uzKRg+ms11QBZ9hbvv5cfTrKnW7qkN6CuKj5Lm0KjF0AsErxMT7mR1gsCjQNxmAAF9Mk6jZdUbLf6F7uo58DGqrUpgJODzjeg6eSjI44HhRKissSpr0zEi59kxR41N6aZbXKywH20DSeUNEmEIXzE68TgXLv3RytiR8JwGuQLEMJEf12IMsNeChzjttNNqs8RQ78wzz6x9X9MnYfirfkqAjtU9fF/6YwZ/XOecD2XtHJxzj31d2vuBfTlKEIPvfe97Ppwq+VXPO+88h7fxpZdeWuMfrFyvj9B46Gna+4N+zfsg3N9znfll7fHxfKFOCMgHuJ4lDwjL9eKcddlUcoVR9V/Sujy3coX3Agn7IgyWwZBCNHrlB3KaF1+QJ8hyF+Fd2CuA9ouORUFYrhIKEHkNlCXrwAMk/Rz1aihZ7VaISCHD1Uhhack1Gm03T6Ex5yqvh5QjoqMRsglkFRsoZCU0nhBRY6KbqtGDcO9BRq9NYecdx25rD57JExnNtzVpwwvEh72yaBXWk1eiJDK0YA0slLcvJsWeKW/saNVbOmLgJTlVzQCkpUq9L6SVyiHHwNqNAWJRE24C6wIIHEoQQm20CoSmsI0joUAsznGr9delcscee6zHtQlLzM0VAmYhqzjCPJgwohX8mMAdYYUJLawejIuBKUAaMS1WrhdHmCEEQSYEMQbJYhyn+/SKEDFGjJn5IUQZEbEnPJTBqIRMsZQYQEka+UHNH0+KwVBYKIZzhSwHNtaGGpj94EPuyS3kKYICRTkocGUtsDlOAGYPHDJOe67tXqtHWw/Kg39bS1wpC3zUHxYdRTbjlPFKDzEHgpKehbLmTHJVGGIAhnlEzEFJv08bKwoTErBFsk4YkYKksGyF7kmYPwEQNzM+5WTnfvAjzF6de/wvzt1wk3OHHDxBzc5vwzDW5QLBC4Q4okCW50X1Tm//IoACUMgYs1S9Uv1LDNDkt1MWk1ckLIZZnVxyqfKBnO4iizce1svP10kM8A6/5JJL3PHHH+/+8Ic/+HcH1pVssMjb0QmgVEGRYkLmrbbaypEn4/TTT/fN/fKXv/QCafKOTHfAy8Vgn332sdO+PPI+570Oreac9TG61sqA4bOghwA02+hyK3V7WSZUfDTqhzLQt5DGmeCCa/AWaQEHbYEvvEGYt9G1Wh/C4czf/s4VSTB+y62ufNjBrqLNdNvgFR94vDZWehQf+4vb8K67fQ6IkcMP1ViKLhK/BaAQGRpqbPcWwS9gDahyKD4ijBKkHPJ0tFWPDWg+GhnhKgyB5YIE6KXEKrIivPgPyngBeIZvYrxFfezc31wL/kS77uLiO+5ybvHDVQXTb65w8envaEsw5oVFeObImtcnRU2UGf73KXxGihFeM35IcOZDmVk8cz2fPtnrWoDPbk/h4YcfdgikH1eIEASWrxIPt++++/pcSM36uuWWWxx5Ink/7L777v5j779G9VC0Yv1OXoRtttnG7bHHHm7bbSVog29vAp3Wa9LkWn0LwfW5557rFdqXXXaZn+sHP/hBv6Zvectb1vjcQwVIP3mAwNe1S7fZwwK2t4WWmtGjIZowWDzD7It//vOf22V/hNcgef0pp5zi94R1N3v4xfavoQLEhO7Qcj5pBQjDsT0+8w730vz2mZ/xtZRlj0ubXG+Hl6LuZAEvkOe0Jx2S8uN50dXNJKQf0v47SoTnfu+t992A5lEgabpodSwhP/KDcpIgPdLaTJj7oYOBQqsq6jMMv1TacCO3WlqE0qyqzKDd57CDYbRWRbjTotfCmNub2o5hI8g3IsuBCo1WHjGfD5RQo5pzJui3URHPVcAARby3IyKDlC91oDxmerDq8oDoh1pXJOtLjAEKeE4BHiBjIbBeGLublQCdidJX8tyMFW7hTHgj6ol+KC0UnpoiuQJkavC8xnqxzVw4AF724eYuvJd1Hr7Y2eS1+vKmHwAi0E5/9GH1JmIGfcHkjxGbrDEefPDBXgFC0YULF7oDDjigVtXGyRghaGm48MILa5dOOumk2lzCerUCLZx0Us/q0Dzn7eCT9cp6DiYaaqf1WDP6oz7njDdUgKAkgKBxZJMBc2HPVNbcWE+EKLQJM4VlpuEjPS+YNu7Z2NP3bc7hs9LqM2ZjtDay1gDBCOMLy/JMMQ6Asdm5tcORMcA0wSQxR9qmDdw/iZVdhhGRdQH5Q2KShEspEgUhLVbM385tcPsdrig8DYph2eTZF9yLm8syoSLLFoX5gPDAZJAYEyaP9eBIHyFjx9i4ljU3Gy9zCBlFm69fE6wLmL/WbNCIvyqOSJlhOClpHiXFI41Qiqgv+mSNmftqKXeKKCwSfK1WvRlYpUqgsnqrLdwshWzyyga5xwLUJbnpOEBw/5rDXeHahf5WrHATWHFgqYElbGadcY1UL1hYEUKKNK0npZQP7aFnEMVCRQogoKznvBk+q72M/bX3X9Z7bKzU+DN7punLr6lyesR6HliPSM8EQq06WPyIs7ddee4cFx25wEXydvOWOKoXX/ArV3nH26ruv3UVq3i3S6xBO/Oz32dYh+fAng9rNz/2HwZ4RyFEQNGN8Ia1fOc73+kFwqeeempbAyYcRRiTG29BvAbZIBO2EiULz8iPfvQj94//+I9ttd2PhUMFyN57791XQ2QdeX/Yh3cP73gvgJ5AIJc1EdqhDeghawhdzuKtsur26pqnT2rcxtZOP7ybqAdO4EWg11mGMLwL4Wugr+GmfZZyK6H8AAqK+V64+FJPk0uHHeJiLOMmAKNzZSk+MkHrNyiLwRl/vtMVkzwblCvIgnJUdHAwUXpAw6B/hYZrKp6NpJXiOXxIChQgor2a1Fjy7cwBBBe17j4Mk4T0hMCiuodAAVIxBYjwFT4X4NmvE89jUg1c++dQfFRBdD+22NXJ/Wl3OO4Y5/7nB1UhBsKQ2253br99W5+G1tC9LAEJITX0POrBrKPRmSGwQk+TRGHSeodrf0kUl4RLuvLKK8dNlkTN5JI45hitWwoQ5H760592YRgjivDbJwfFgQcemKpR/Xr++ed7LwTeJSFgmPfZz362ofC303phH+viOXToggsucCeccIJbqP0/75l3v/vdni4dfvjhaxQl/aoA6RQp0Hre2X4/p/cTtJA9ogHXMUp96KGHMvfCjz76qC8Pr0k7UwHwKtCdcF/Lb5j+TfnBMQvYa5nCw/Yw1CMEOLxACLRJebxNrWx4v1fn4PwV8gJBUROJfj4vJcx62lsPYQSXwKpXzXUbLrrffxt8aLEbnbONN2CsKCxSkT09+0jJHroOKM30nESBZ2N5ow3cSilpSnqWAJ6h6QbkNY3xDJFBAmGgYuYg2U4kWUyMYqMBlHbY3g3delv1LgaJKQUIzw35v3yeVD2zpsRq0Fz1MjwhMoAsQNFSC4FVlVn4YmEILI3dK3RYj8n+JjNkrFnDmopr2b/oqeg576PnGOCFzuaTOMchIGDl0wnw4m4X0HjzaRdgSjuBrDHiAWLwu9/9ri4uqF1/IYx/l1yEYIRxyGFQ0/hMf7f2Jjp2Wg8iHRLqifqx+530B4OeZtKtvWZHhAXgjrocQ+YBpsCYG64zF2N0KMsnBO7THm3xPLO+CAQMuBYC9WF46YffQCjgD8txnmZQ0vcbfYcINcInzFSIM8raGFv9HYAX2mD8ENLlIhpF/YZGpDyYod9FeUMpS6QECeHlHee7V9x1j7+0xeKHqwoQfSMMFjG9hxVaC9dSAJwwTpjVrGep0dyoy7ioC7AOxtxyrbTsZTdD75sRna8XuFOOyJqAa8xlpYQyq9QGFp5Dqm9CI98g6ybFyEAwt1ExbwNSAEF4Gf8MhZsywf1wau19G/Znt13cTLnzDix9zOdFieXV4N52mmPkNn4r2spxBE8UX7tx6XjxYocywcMjsviQBeFyrVcspQ6xVtuBrPdYK/UJ3wIU8BLSWhS1JgOEv8ByJICZS5bU8FhWwrcRCdcKxx/rZv3iQuetQqQMKV1xlRs+ekFQa/xpFo0ZX2r8lfAZ4znnk0P/YwDBL2Gr8IZEqM+7+W1ve5sXMBDCYCJgnT/wgQ/40BRWFgMFvEtI2Mg78h3veIdXgHCfEBZrmwJkTXuAsAasm31CemprMtkjPCZ0GPoHzVjTm1jmCticO50f84HH4P3MbyEU4FubzB0aA5/D/VUnneBmXHSxmykvTduwFqQQGDr/l64iBUjpMClCsI4zkNbAKyt4L6L0aLDppK0hhdUauvNu7y1p1e04dOddbnT7eS7ebl7NC4RwUwWtS0PAcGH77VwsBbq3DGQNRcNa9gbUvMl9hSDewi76fBWEiRT4BOjiB8Ajn4mAMp42JPRhlM265GJD4gumI0RSLsWHH+qcPII8LLzOxTvt6IUkLc8HYZEEFODGJ0MPPTV5ztN8UZCXjLAdOYxhAByidCDM8UYS8EF7yGkIHbr66qsd+0XuI9CEThnwTvv4xz/uBbk77rijD7OEYJfcTr/+9a/dJz/5SfeFL3zBEYI5hCuuuMIrW9jzvP3tb3f77bef9zghBND111/v2yQfQnrf0mm9sO91+RzhMzzGa1/7Wr/WvFMw3vjhD3/o3vSmN60x1ITKs37yAOkUITzX7Cv5fYBzeAvoYchjYOSCVwK0MbxOn1sr7wICe+g0/EOvgf758DyEe2FTVpjsIovO29i4B603Y0CumxKEJPeefiWFwQ1KVfZp6blbe704brnllu4+7QdnyBDyedHPTRVmelD7cfZ6wKptX1lTgAwsftitFk8yKPJcluHGgN6FPgxWLxQgejbIUxmJxwBi9vkbbOhWyMMRA1CA52FaAkoE9t5SOkWiu/Ejjzonb/boiSerRiIZkyrNDxQg9z/g4mNfW5OPWXHvBSqa7/OAkJxcNKwhIH8IjFHrymlskeQDYlarlwOZTS0EVlFrgOIDhaA+axPkCpC1aTVTc4GB4mUbxlzkZcyLHcv7VoGNnr3AYRCNIExUnzrUhTC08wJj44hgms1lOwQQQRxMK0xomnkMrXcQ2oQ4geixod1EL5Q0kbvuuus8IWeuWPOEDApEnU/Y1kQ44T5EkrFCBFsFGyPl210/FEkQ4yyLxWb9Q6BZaxj/doBnjDqMk34B1oNcKgBz5/njmeDZMLyjgEJIEgpK2JzwLHBkHhxp14BnLBRm83zSLrjlnDnbGKwOR5gr2mvnGaNvU5LRZrP1Y72YpwFzwlqMeaefMSuTdeT54jc0KOHI0BMicmpnSFaVCDAGl4kp0fwNhiXwj++9z19bT0zLetokr8SSU/hbT1WLYihGkt89OAT3jIe1sjHx+wGn/IYaQaiYZJ7UNaWVbHbUl4i9Ks8Sfg0qIv5DGnOJ3zRtq89ZYoJhkqkfrjljk12jFD6J1ZC+z4CBAJ8kJcONU/WAIXmSDBSakDEJnuKzzvbxsQsi7kPX3+jio470jJ9voIU/8onxjPGEfdEWYSaGZviEYeBxud4rs8TweGGNLG5aAXuPtfOupV1wybul9v7D4kPfnZhJ/ysk74qBnv8osciFdSrP2drNEp4jKUI8w3XZ5b4kCfGKJMjbY3er6Y8leRahEAJ4R7fzbuEZ4/fH796A90P6nW338mP/YYBnDGvZo446yntW8g4mzjaxnJvlyOI9QbgsBEQGb3jDG9xPfvKTuncAlpooQ1CS3XfffQ46fMQRR1iVaXdko0sIToO99trLTqfkSP+8H0z43+2NN+862oYeQLOgKVzjXQYPyhG6bHRmSiad6oQ5MyaAsU4WDJ/8FrJ4YvqAVnpeW8rvkVfv7wp77OaKf/o/V/y/22thBwqyBhz6yXmuJC/O4b96tSvrvWjb2ZKsBz2k5ECelt1xpxuSxWbIA1C2Ap0VbR8S/8Z7f71rFrqV73irG9Q1gLwbA9DohDfzF8M/Sl4upsvppe4kpXFyyZLyXNegv2yEJwI206INdeGv8EBQv0BMTG3xlWXNzeY5UZNr3f0D5YF+t4xVwAtes1dd69wbT2l5mrF4wipnLXzCBwa0VA/3eAUI/Rgk3jf2tdmRZwRLUy/40O8XD+JohoSasfjuggQvawEsXLjQC8ThQb///e97AaxNa8GCBe6b3/ymz09AaEZCMhoQGhkr9lcqjx9l/O9cNzGSQ4iL4p4cB6EChPfgt7/9bd8EyhNC/RhA3/72b//W3X777e6GG27wXpB2r9N6Vj8/VjEAXcLLlHW94447/N7xfe97n0M4jEHHVAP8+tKlS323PD+EXFsbAFpvNB+egD2d7RGZH+uAAgQ+j5wfBrxvPvGJT/h1gadsR/5jbbR7ZF8PrYY/YKwGjBm6zoe9SUN6mVSgDHtq9jcGtrdl7iHPRZumBDGexOr06sh8NtYedLXGF2muLy6XIaq+D5pcRvvUkpQiA9rDsvcuPvW0q2g/6MMxwQ9oDj0B8YsV9QVPApSVz3RUNIf8HyhAGPea5BsnNWc9E9qQV8N7wU9hBIlXrJ59ab0zm64of2ksHPhk58hAiIgxd05dWW/0oCuxwmvjXaIHt+5+7YvWLA7Dpddu6ASPZOHdg35r3kjFZDaMm/ECMkjVD9FFWgstRvXaWvK3ieRoLZnhOj4NXhwQoxB4+aavhffT57RhL2k2s60SJdtkUr6d/ozQtFvPCAz10mPEQgdGFWYDoQqxXnfZZRc/VRsnY0y/aEPi/MY3vrFuHhB4oJ25UR4iyxzbqWdjpD6Etp269JX1HNBWM6Beu33RHvVsDRASwBDQP23xHMHY2FpxjefR1iv9bFLfBCjcAw/UMaA9eza5DrEEN2xmYCj5ngWMEaDfVnEJoxRCs3rcg7m1dWOMjAfGj2vptsJ2w3PKUo/yuFMOSKhd2Wy2G5AFQVkMizEv1MHFcqXcJ9e/7wHfxBYPP+KW7CtBm8YBwRyQUKKsddAC+TViTcAteOMIGKPWaG4881aWMSHsAofgkzUd0v2i1ndE850VuFyWJMykTIwQRjlOisIDa0R7jMPWnzFwHovxqjy8pGadUkYBBCOgPoeVfKyId4WgqE14EQuIRoCl6XHHOHdxVeA6qBAh5fnbuwIWl8kz0KiqXY+SdSf8RtO+kgoRlq5SGtA+YUQGtRkeUqLXKPUetvYbHcFziJdG5ey6/Q5YO9Y0VhI5n0SNZ4c5BHiKH3tMnGaiPCNhvH4nRVl6eJTsvaeLCc1xe1VgW7jqGue22UoWLCqXQFzityBBl4C+Gj0vvkDqD88MYw3reFy1uB6p5vKvawgDKP6xkF0gYcLdd9/tBewoM6CZKEbSQD6ok08+2d188821W8Ti/sY3vjGO7vLs//Vf/7X7yle+4ssiTJrOChDiw5u34bx58+qUfzVk9OgEGsJvLlQyT6Yr2uP3Cx3nnI/Rc67D33CPNeTc6AXn0LI1BYzNxtsq/Z1orLSJUYQZE6TL048ZvMwUfazoHTuK8FuKkMFbbnVD8thEGAEMPPSwKy5e4kZFm1YfuL82wckGNGi0+NjjPszVgCwJTQBut0uiqSt229mt2mG+K4lv2vrSK1xROC+I9g9d90cXHy86mLxjGTf8VCMg71ik/mMZDUQoQAA2x+I5JgStfSwlSl34q2ATXknoiD0zE7a3FhYgx0l8wnHO/ejH1dktus/FDz7kSLLaEug356T4cBKUOCWprQHXeZ6SvUnteqgAkTHKOEAwI0ENPEqsj0/YDr+i37Dlj6FO7ZlbJWGYKefGNTa9Lhg9Irwxios0kI8K7wwMmCxfB2UIqQTg9Zh+r6Hk//GPf+weeOABd9ddd/n8HpRdKGULBmIYjCD8DYE8V7SFEoawy4SBNOi0ntXPj2MYQPB81VVXeX4C4wpo47ve9S73iPYU7fDbYy12frZo0aIqb64mkEe0uifpvMepqck84O+h+RyhN+A5pLt4gaAARC6DMgqDl9e//vVu//339/wDdaYCoEPwK+xFjSbxHLCvgdPUUyYAAEAASURBVEby4bwVoBy8APtomyv7W+QQ4CIEymIEhoEjfMlUAIq+ByT/GpKS4znxJq/YYH238bOSCUAztGYrte/eSFETAB8GS+9D8nCWZUyJYsQbHkIXuglql9DLBhhJrtaQygqBRQL0RjIcK9/vx0j7JAwWvBeInvl4qSJSQINlgGgesuk5xDvu4CIZyXggDNbcegUIOT0j8oDpCMT6baXBh78mxFm92KpaTLxcTGhxANmAnn89iNXv/NVzWXsXSU4j68jqvQbytLGK0+tMj1kOOQbWDQyEDCXxxScCCHCoAEG4k0PrGDAGAgEIL9NwkwCDANGH8WjG6HAfMGtL+26jCJkKE6jSr32s3Jo4InCqERENAEaIa1iMcmSMrQBtsGEqy6OF8BEVFCIiRCWSVKXaIBm60buNn3zaDclCAApY0qYLRqaAtaHA8A6T1gz/vnDwJ8Q/58YwUqSs7xHMjPogmepAskEuaayVhIBWZE1Q0fcBzQUAB+AlDRtovt4SIrlREdNFLhSgoudpxIQyyf1mh2j3XZ3btarsZAM/cOGvnPuv/8/F3/iO9w6Jf36Biy+93MULFYriT7d6LxqYlFgWEnGCr2btp+/FKEASAQQJ6D2DIYGUEJ0u2rvv9M+DgOVuBnPkcMVNoPLKuXY6djzmKOcsJAvMuXDmGaqxEvlZjgHJQzdz11xzjSN/B8D7GCEOHhshYCmLZawJm7j3+c9/3n3rW9/K/P1z//3vfz8HD8Q+N+87uzadjmH+j6n2/pgMnqDRCC5Q3uARihAQAR6bdmh4KDQI++EeAG2BdgNGc/yXKf5jdM4UIN3snrYx8gAnIT0M+wBPo6NKrC5FODgpIxw67BC3TDmWRnbZ2Yd9oDzK9iFteDc89zw38/d/rIY4UPnBRfe7Dc47322g3CGDKeXHiDbTzy84wj1z6ilupegcFvvQy+f/6tW1IQzdu8hVHnyo9p2wWux7G4HP/6F+PR3Di1BAGKyWAJ4N+hMKfJ54qla1vPlsf04i93UZIhlyuP33HUPBFVePS14+djPj7CV55wDk9kp+b57H0G82Zu0S8OcWAkO8pE/Eajc56nkp6RmMJHRxCscWYRCB1ar4NL2cw5Jr5fn8+fO912KjfB0INE1ZaDSIdyCJ0oEwuoAhiL2I5ZaAPhog6AWOPFJeyMJ7GgjPBJBUPfS07rReuv38exUDeB9gvGEKryckDCTE2FRDmP9jt912m+rue9qf7fsRYLPPSxtgoIjid7Xvvvt6Y5czzjjDEaocPsH4ikb0tJsDhx7TZyhLMKG7KT9a3aszLurwzgj3/tRH/mHvERs/18FD1rvAynTzyBpsoP7IwzmsMb6k/WmJd30CK5QHxACDDMN/+YXnnZM3AnlAugpSvODBKKay1mxZYa6HRafK2ucj70g/N7WC0+VEa6xwJNXRgmvRBi+3yTJESOZUkRFMDRKD1tp3TmDexHOyt4f/xNikDtizQ58UOWMc4FUiQxpjAH0INIo9n/ATVNhUsqUEyNUaET1CBpV+7HZjLTiu/dzNWrBI+RS6g4FDDz201lArChCEODC6ADFhzWOk1kh+0hQDEHX7UDBUgGAVyYs7LUQPG/SCAjEnHBFcmFAlLGPCFa4Z00KfxriEZaf6HMF+OGfrH8aIsRLiCI+QVpgfNlQzxUChBAFGCSOh9kdlXRACzMNqbWIBhP2bKbwGQBzPoldOVK1QwLu/Ltwak+MvNPlDOdbBIMS9v642C/oUpTQYSOJ9U3ZEY/Wg8TI+LY4rYrkoYJ3AUcgsch3cbSjhagUlTwIlMW4oP4BRricKkeR288Nxx/iwW7VCxkAQBkoJ39wddzp3w03VUBQXXezcj3/q3He/79xX/tu5L3/NrXf2uS66UfdbAZKUykPHA0IemEYYjG4zj83GggAKQAjllWDVr7W/gQIkKwmvd3d94+v1oxKzBsgS2P36N9Xz/G+OgQADWJWRJ2uHHSRAE/CexpqWmOoAwhyUHw8++KD/zvvu7LPPdp/61Kf890Z/UKqY1web03POOadR0b6/HipA+i0BOsgzWhwqO1B48EH5wXUTSrSCbOiL0YdQsBCet9JOt8rAQwAm7OhWu2E7zBcBqdHW8F6jc0IdrDrqNW45uanIu5EUxCtkxp13u9m/uNDNluJjvWsXKrn5mJCAONmrttvWPXvS8e65E451w4rfLSJa183quXO8N4hdnHHNwpoyHPJXSXBi98Oj9xxM+sMLxEMoaA8Lp87J/eFzgIQKkMADpCS6zuabUFytAvxBPDjkKuKX4CdGJcAMPRNabafvyr3mcPEl8ooFUDD94frqeSt/yQNigBBJ4IUZRvvtHutouBa/6Gm73eMonK7L8OY3v9l95jOfqcvvEeIDITX8LTzp9ttv729huQ/Au2IEkAUWzmix8sIZWD27Z9ftOGfOHC8s5jtRCgw6rWf18+N4DMyVtXtoZEEYzqmGUAEShtee6nH0oj/e2exbbb+b3udxHS8QA5O1wItAS/nNhftNK9fto/EE8DgG7M8ZH7wqSoq04sLKNTqawiO8T3sYMpqhpt3jOp4g5ilr13t1hF8f1nsL+cFzogur2JNrDMCw3mXlZM9XFN8XyWsbXqDynIwBFTLL5wHp5sCQJyDINx5DbZPnc7XGMyJlDZClAAFn0wnwAqm5Txq9wBNWa5AJc7aBuFRvybAmTsJV15XV+ni6jhIkeHa5FqP8gF9LA2WXPlqNDJHc83neOBfvWgPJWmowS+OQAWu7ESxq9fv4ZKCPx5YPLcdAVzEQeoD88Y9/nLBt4pkb5N4fhonWjzANfEzAj1WEgSkzjNGx6+ERgQtgghcTqIRlwmumAKFPGBA+axoYC+MKmatwTOCGD0wYc2GuMIBZgLLkeZWJRfgqYg7wpEARMIiSLhBmrFAukFmJ4mOTJ59xf9l1Z1eRtWBBxK8goURZVggoM+jTPln9pa+Fgh3qhcwp8yuwSVSi7VhWrjNChiaJOV1OxhxrXYaSZwH8mKIojJ1K3+BlxlZbuREpbhg3TFoJpiHZGJbkuRARFivJRZEeb/g9EgGP3/QGV77yaldQaC7PyDXAc1iPc58QnCTsf7jBxdts46L51U1wulz4HS+QyGJtw+DJvRvrmcgsQcLCPTiP+e3AXPIx69CkH+/VQogrQAxYDLOVAT5Z6+tOck5COA/3KyEbSXwDy+KMavmldRAD2+h3gRIEhcWSJUu8RTw082Mf+5j78pe/XFNeswEkdEiW1WwW2hBQmDcJYbA+8pGPZBXr+2v9pACBvphwgXe6nYdIhD40okNhuWbnGDmwqactFB/QQfqCdkw1bbb50HdIx5qNv5N7tI/SCF4ny/ihUZso+lcqRFVRoYpm6B07uPQxX9TTHt7hCVSU82qlwrmugKYrlORE8NKr93dDUsYXtRZ4gBalBCmffIKvRh4ncUmNm1CoDJ8wG8F8Rd4K0AqdR7Yxz6oJTdXGGxpjIbC8B8Izz/rSKG7KhITIskxUCQQbFcX+JtdEWR/CMeHN4g0fEmHBsJ6lovBLvHJHuy3Q/6yh9sM1H3LqWFn945UK3PwnF+0kRXKY06N6Z9xfcqxE8EX6XSGc8mEq9HsWE1lfVkKsGmRYnfqwpLUC+UmIAd6B3/3ud/0lQvOYMM48QcI8ZmE9zqF1AKEfDaweXuCNgHq8Q7pRL90Heai+9KUvpS/XvhtfT5hoA66xNwmv2b1Gx/AdiycLPH4rYDSH/WG4t5uortVDWW97y4nqcP/EE0/0Ce45Z79PiOxW3tvQE4B1anVulAeXAM8B7zryvRigkGmEY6vX6L61ER5tjFxjX9lOXdYPnLZTh35s3cN68AGM346hEYQpReiLPSRKEPgEmy/X7DdH+2mwetZv+n7Wd3tW7Bkz703GZ8CaMk7KwKvAt1g9yjfaz1t9O1IvBFt31oPn29qkDH0y7/Rzn/4etpd1bm2GeA7L8dzN0PunzDxEy5/VcUB82gDRDmTlv3LuHLfhg1WlbUHeBytlcFDUPIbhSfRuQu5gChPaNdyEax721+jc11Ofy5580g09/1yNExmWwH2ZcF5RCCyA+YS/acbPc8MahM94o36sDfudss6NcJPVBn1QPr2WWWXT1xg3aw34kFVJmCkvz5BHcAHvioQ38oUS0c8o0TOUE25ARjDAqPKFlRQCPQRye1Q2VphS8XfeUFRt+fef8OnzpIaFdY5RSkTo8OQdxG2hVl6nMlbSvUF5d1cxrveF+Kuy8AuUSwoNB58hQ8o4oQv2++T9x3q0AuFagct2npesZ4zffNhmK2NIl7H5pq/n33MMrHUYwL0Sq3sYMqxRScqNK2wjIMmdAbEpc2gPAxAcmAeEIJyHjCWEAcLGi41P+kXGPWNqYAAgQEbYw1GEzAGWFfSD4Jwjn34AxjWRdQd4Aj8wexBM5pvGCfPZUM/v8o2XuQF5dJTEmAxBmHUcCIjoqDa5WHEU5RbJ/ZmyDhT5UjzvFyQE2apK9US0wC+EDLzS10T4MkIOTkO8s360Rcir4jIxu/q+wctj1oml2bJ+EFTDX81yhQ2qSdchnCYIY82Ye5qxBCejCsUUS6GDVWxFQpGKhAODhH8QPiqymh0Qs+YTePlemvxRPNNVb1YeHz2P9KfOvFuv98zALRQG2D7B9xjPGWv2ymtc/H7l95DipinIC8RbbbxCG13h34Oe+SkDPUNx4hZLvNA6gJGF8wG21vMgfIwTmlTvOmKSx4cc5Nz1N1av/PZ3UgJJGEa9HHIMBBggljNKkNe85jVekACd/exnP1srQbiJyy67zO2zzz61axOdYJ2L0oONI7HUSQ578MEHT1Str+7zbr3ttttqY5rqEFj0z3uVdzQfvmfR0toAu3QCXYCO8V7naNagnIfGEF3qrmkzjAVax9xt89a0wiRugluEJOAaYeZEdDXsqizavfJ1J7qiFPszb7zZDSRJKkvyFFmx6y7y6Njeh7gK6zQ7j6UwefnQg90mUvxDwwbulxL7/h0cIRYgAWUpKxrltfIKe2ik1s/hbSA+w1trUrHRpldz1sSrineSqQPwJsmm2ydAl2CDcJkACdsx4iiLzqcVHb5Akz+EAZVbtosWPywFQEJjm5Tv11vRzju5WHTWPfiQp8tF8RjutFNbGy7rspXwIB5FjHSC95QCZIL8H7kCpDGqSViOkBqhLEnLDUwgx36yEdg93ncGVq8VBUg36lm/dkRghUdmI9hjjz08bQh5fcry3kxfa9RG+jrv3naBd3Qn7+l26+GJg0cmiiHW5pJLLnHk+mwVOpkbbUMbAHKQGMybN29CHHe6Bp2uX6f9peuBJ9vvpfkPaKSFeyOMJHsznn0+7A+hn82ErJ3OzZ4V+mG84Z4WwzwAWk65cD5Wz9ZtoiN8D23Tlj0vzId5wpeFvBhlmU/426e/TqBZPRS3T+tdUJTwWxTEbST+YgM8CgQrZFhoCpAZSx5xKw/Yz/MOFQm/Y9GbCh4JotdpCHGUvtfoe1SW/EfGhTOhYwkMaywjwgMJ0Fl7PuFcwJHJS1BmGE6tfqOj8WHtrh/tdfqM1dWTwUoBBYKeg4LoRvSUFBXiqQbF44XPAP2ViSKBbCNRgBQfeNANpwwPyetaZp+/7GWfOB5jiIrWtBLkXqUtD/r9FYn6IOPUNBC1g5Cog4HRKpE6PM4lRyrpWS1rzD6nqPoLwd5j4bVWzplvJ89LWAfcpvHWSt9hmf6QEIYjys9zDPQIA7wAQ+FJszBYMETmgoyS5KCDJATMoW0MQOTtA1NhigAj8hCvLILEdXtJckwLxhkI9UKrDTYp9MHHBOttD7hHFSDaxlQ16wLGiLJskGAMwV3I/HFvUC6UsebovUAknBjFXVGMYg3UxipZZBtslGyARxUKoSiGqyBmDADHxjywHs3ABGeUsXWx8rapK0jgUVi5QrkxR+sSoI8mCpCyLDuq+T+qlnFpfLB+9nxY28x9Q0JfmTeFbowq9FVlKAnNJHy47barw5HVbXakXSxZSUYWbTfPRXvu7qKDDnTR0Ue66JSTXfT2t7ro/e910cc+7NzH/s7j2rcnBsNJMNUS4AXCRkeWHuKA9cCKYCNQmgoQoxINJ0KRFNOibI9jI1Cy9gnh8EN9UndfTr9F90sphlEU5ZBjIIWB7fRbRAmCR0gIhI9EedGO8oP6vBNIUGqAF8h0AxLhYpkFEEKlmdVwL+bGO553NJtqaOZkNw3tjBH6TH98bFMf0p122ppMWegbc4eOTdX8EXqguJtwkyjcEI6qJAOCEVlE4uGwQjTvGXmEPHX0Ave0QmQ980byeyhXiPiBdmH11lu61coNZjBw9W9rXoF4gTSFJJQlxhMe5LmBB2pDgN5BbzSPGp6D8A2VJORJhQSeAmj5sGg7cci9Zal49LYAK1EpECILK9FW5T4qfOxrfS4ORlSQQGTwjrtaG1xiUUrhSEYbEWEv0vQ+VIAEIWd8neKAi/GkyWEcBn74wx+6n/3sZ/46nowhTTNBTGjUlW7ALNfD37+dT1W99Jjy7+MxECo8LrroovEFenSFZ2GJvGUB9kLwTmsjMDdkL+ztOE/v8YhsYGD7eeg1vzGOE+1NrW6nR/gC68/aYIymfDHBud1r98ic4WPDfTxt0D6GIGlZBe8Ne3e021er5WmfPJwoGVZJML9MPEhZYwRWY0Cp+QMDeG+h+OALURBWyNAgbVDHvQ4BL9EImURiJOhDe0oBQgJ0xpZ+VugGfAKsC89OVhlfoN/+MG7CjQkqeHPI01UCnrow3+GQy4rMgAcsUJByIpLRawjwVz6SxcqqTMHfz1J+6PkuLn0sU/mhB99FWmOgECihKomHYqznJJ5RfS5sLOEYpvt59Uma7rPIx59joEUMEAbLkp2hADn11GxLqzD81SmnnOJfti12kRcLMACx4gORQiAAwbfNA0IZviMQgQkJwawxOFI+fZ+yuIgbc4RiwJQM9JdmKsK218Q5zA9MEPOF8c2aT3pczIONkuHL7kP0X5TlAOEyyItBaCsfCivIu0H87w0WP+yrbKxyT8udsiwhxgDMBpYCGgvjAH8QUtaA/hqBbdy4z3hMuME8bK3IMUKS9bKI8GASlqKkdSFpu7g/VxFjE4uxGUys5lDupOfGfGkzxI9nFKWEXCEXzCKWnmprFIWIhdGAmSCME4m9egHC1chhh7iZV11TbV3eEPEeu7loojAVwmvhGVm/ao186BAJHzzDIqai58Aa4QGSxawG+T/cvG0nHAqx1uPXn+zcD86uWgBLqFm45DLnTjlpwrp5gXUPA+QCIfHrggUL3FNy0yb/B5aVm6byFbWKGcJgff3rX/fFzzvvPPe1r33Ne3K2Wn9NlwvDX+23335rejhT2j/0xeg8ChBoNBtXzkPBR68HxTjWhOIFOobVNSBy4BUdFdGtKt0V7eUca78GMExCasGgaN5k4OX993FDoo9FbXaxFBy46lpX0jvdj0m4aSTkIeRBJF7Ce0uixGdDzoa5keW7eAofYlF91CBQgJQTQwbmDxAWs02VR63Z2gm4gY7JWpGQmMab1O5Pg5NIPEx8xGHOXfNbP9oh5SOL99rDRTKCaQZ4vvi8H/Bu8EZYeCa8V61eEILJhzSr3dCJeLJWwedckdAuHpCxjUKl+DwxrVaeRuX4zX7lK19xFgHg7//+731Oq3AKsxXSFEiHbQ3L2L1Q2QENJOG23QvL27nd60Y9a9OO0J9f/OIX9nXc8Zvf/KaPjGDzowBKXHj1dt7XWPTbngFDrlaFlPx2CYPE3NsRAtt7ljFCY1oFxvi6173O/du//Zt/byxcuNC/C0lM3QzYt2DUgKFas31Tug3oHkJ+2ievi+1zdlRYQ3IzNAIMAKGj4bo0KmvXbYx8B/+sQ6vA3Bhbu8YaeHAAaQ8nxsIcTLjPM2XANfhE+oNGA6w/Y2Y9GXejNSWMju2rrb2JjuEzRh+MDfpndMOedeYAvumfNYZmMW728PTZKvA8s4elDh/rx+rzLLC2jMOAPnlOqMsY25FngEPaAq9ppYu1z3ErhZd+HC8QlX9Jc9tU4yjq3TSk38+wkqGvl4TBWk98Q1ne3QOi/4OaR4RAPHn/0Q7j5Llu59mkHu+5sowmZ0n5EcGICMqiR8gMSuBbH56D8D1IGeMh7TqeduCPTyPgd25472T97Fls1H7WdZ5N1sDG6cugWHh4SXUs8zRnwlVhwIkHZxUFbqXCiA/Jc3egIDkBnqEKfwXMYt+eMixzYqNQUpSFs2WJfI3ntwbwWfLiUYPVT+2GTnSvgmeJDCdmSBkTJYYtPvE8hhL6TbhNFbpbspeI9ZYHvwEyH9aP90OrzybPpb0f+D2l3xHWdtYx6xljno341qw2sq41lnhllc6v5RiY5hgIE6E3ywMSKkDy8FedLzovR152xiRCDIz54aUG0YRY24aYnjiHGTKGqJH3Rxgj15Kp0Y/12fmoe1eT8UHAIQYQEWP4mvXIi94YNcrx0t9AzMtK3FH1ndBSJW2sBrEQgOAJVitEEYSMsFHrvfiyj+9ZlgUHbpOFJDQSfYe49hUz/sA42GaG26bw4BymwxiL4qqV8joYVgL057nlwRKgo3Api3GEEA8kzCNz4hkIAYYNppcNlLXLfXA2otBLZTEPGoCPCV5hk4IwBhA+IllCxGIYewGlXRSm4p57qzlH9Gw6lCGnvWnCrgpmoYmFC0wF8w2Yxwkb6KSA1tUrh8SUpsNfEc7LJWFV9EOpKo6SZ6ZZV5HWLpYVsjv3Z/4Zi5Y+5obkCTP87nc1q5bfW0cxgMfHzTff7G688UYH/Wy0gW0FPYTlwHMTDxLeN+eee677wAc+0ErVvigTKkCII7+ugQk+oFtslOEBoO3QlLrNWo8QQ1/QEuhdSMd61N24ZumbeYOHCu/mNQAV4X75gsPdRhdf6lClFB9a7Cp33+squ+/q8QItzgSNN5aQJBKtxQskEp31yhDmIV5mHGhNI3k8kp+iBmzyEyhvpo208OGVPhrT/8/emcBZUlX3/9Z73T0MDKCIgMwgPQzDwLAOgmyisorg9jFG3IPE/KP5xLgnH43GRONuJESNe9TEDU1UMIIsEgRk35dhH4Z9X2bv5b1X/9/3vjrV91XXW7tnppc6/Xld27237j23qs65Z8XqtFsFiA+DKYVBFDXW9H1D6LNCIbGg0dMNDpJy9JZbPX32nqMXX+rcSa9sPQrh0lvmyss2grdAGSQjFANP7xPrWsX+dChaGmCeeDJAVsDeoAPlhviCWJ4hEd418AiaZ/K2+X0V5flB8eLjglN3BgHv6Cc/+UlPa+DVP/axj+Xmq7LE5xa6Jw8Fdi1UHFAPBYhdy6tn3oKTUS/bPoLVViEY+Q7Ag4ffA475dofnsu1mj0PBlK1fsmXyjo3nZw3Xzf1sHcWcdVOPPhCak9xlf/jDHzx9QPEVJkfP66etVxlbNzTM+kmde+65J2166dKlLfttwvFuxmZ95Ca9zB/1u7mf3Ydtth7HzC3jpl3GA0004Fk34SjPP89p2P9se1aPZ7PbZyV8xnheODb80i5Ca9pki8LCFAnwEUAvzxj1aBNlB98Ya4vzAOMzHqF+Rp9krbnoF7ihLv1kvNZ/K8c2vMb6HBwy5+F7GJZn34fBktygJgH4kO61SvWeL3xAQ4YUGcAUIAMrVroNCoOMor20ao0ri8aXVEaT6Zuk39lvRvZeecf0LR6S8umJx9PLFc37SLnkRhMZAbwiYzdg347D9w5hOmsMxp2HH947O0/9Zs+T3Sfc9vKMWf1x9+I9gAeSLCaWcUtEODHwKNkAsgvrY0m8DaFJ4z2XpAqQkpQV0ZFHWNP1LbhXffJ7AOGz6Z+J+++vhwdP5qpeSf/1Dsb3rlQeGPEMgnKghIJHKEkBA/icpfJaiaSYitR3A3t+mQPu2QmAR4Nun5e8Z4znJ2zT2u5m28hBdlOzKFtgYBpi4JBDDklfWOJy52mNSYR23XXX+dFBhI499thpONKp0WU+UnwgYSTYB58GhnsItn1QuWZCCjsfMidWF+UHdbCiueCCC7ywzQQqIZG08lNtC07ABcxNSMib9RNGAPwZQMDLicUQXiAsUMkFYkCIrKHEehSys80TT8piT0zAU8oDwkIZAiiGChzyC5lNa8O2Nh8cs29zRR1jYkmyGmnhTRisgcC6pwKxF9Tzfyh2p8ZrDEUz4sU4w8Wfb0D/5sEUM6aEkMY6jp4nTxCDXXcV9zo+Nqldnui2euzR6b0deUfEkLQDEox5pYeYXiGu7pWh7UaFhBlCUTQuGZoYohQWzG+fyyQtrKGrvDvqZemZ/muvd/0XX5oeFzsFBkIMIOw58sgjU3obXut2PxRITLcwWLNdAQKdMEW30XTmn/1NAdAraB39MAHUprjvVLvHkITkI8v2T7vVd9EflJ9qjZQRKCQS88P0arBjnqUyuPALdBXFozEXxB/EzGsyt95LIAnBxB1GxQ9UCNMkgCfoFGrEolb/h1+4ixuSFeSovi1V7Uf9Y4ty3xYWlhIakFx8uoH3sDjh+LFuL7+9UZE0dqVxz4ws9HxjgCKp2dj10PsDA4wsiB9DMVKTha+DvqPgUrkIXlL8lbSV3mglCoRQ2SZmyjEWu+9973u98gP+81/+5V9ylR+M16ydO1FkhHkm2ylO+EaZAmQy6s2UudnY43jjG9+Y3uKnP/1pur8xd2677ba0+b322ivdn6k7CKhZ87FlPRuu/1B4GJjHJLSatT/vhKc7VmASt8YT2DqWppFVmOCatWjYz4ne2mQgeWt+7st3J7yfCbTBGddty374C5U1nM/it1m/8ToawYBSNOBZ4Xo08ewclgEl+bmAMuv5xKjRG0EgNG/hbdHsXrnn5e0QPa4oCQmQe2KDvAsrGgPAuELIw5tdZ9zdeCRYvU29jfCEl1DGR1YQT+NB+M6F3QZTRROGi+RgCcEbPej9yJ0Pee7EUmyMA8rffc+Y8SgFEi9lXxbDUgM9GxFzkMyHnZ4p2zGJ2kwZUTGOAgMtMABhWLZsmS+BMBcr1SyE3h+veMUrPKHJlimOO8eAaYnZQqSMwMN0IJxgHvgZkwPTwz5brCXsvN2ROihAfvCDH7jTTjvNu3Tjwnzqqad6gTzMi93D6kzVLX3lmYQBbGWVwHiySoGtCCch4oR3BcKEUQhroCTZQFioBCwPSEVWBiV5ShAGCzCFRismMxRUhfuh90efBCkleRdUN8illVihCVQSb4ca+T/U13LC6LYaK1Vh/MBLCOBgGwk+RhFyJIAVhRBTP5LlSKQksW0TlFvlbrfg++DAglthRGI9t20BpgUBk3DkAQXUxgS9N14IIkbHh9wK7xWGv+ok/0dYV/vRiw/yMdc5jWJt3if/2UUPPshhAQUGNhoGTj755DTsFYYL11xzzUa712Q2DO0KE6DPthBYhkuj9RybsMFov5XZWFvugzCFH3RutgJjX7vsAFdNFrgYLPSTcFtQFW6aAsoOaApljIY1UYDERnvwNASelHBD+AdiJTvHatRCfpH4vBlA60lyjgHFsBIVj8yf7yoKtxDmQPFJ0BeJ3ss6sQFYsMsDLeULGi5O7YNIXq4149vA9y23tu8w/JYpsHi+w0SnrfJ/wCtqDvIS2ra/6cwqQagZlB8kpcYj4Bvf+IZr9a1GcAjvDg9suSKzGLn55pv9Kaz7DWgbuPXW/Hm18wg6Fy5caNV8n3qplzZQ7LTEAHlATLiKJwheOhsbli+vh7bhPrNBAcKaDwUAzza4DteACLp5n4Bw3W98A+vUjQHQRO5nPAn3QEZB/+gP69DJBmgba1vukwXuiyzAcJG93umx3aNdeTwnShhQSumwQQaZz/YlImGNfWiXBWn1PnkrYcxQkzIkXisvi0lYw5KzyilcdqzcpAZ4gKxVOCbyfwBZHIXPjNUJt+APJQjbKQvqm/esUAd9aCm8LvX854XU9rIM8Tgp3HFnusuONzBRaPBxChC+X2YYEdYgD6kMN8cZsAQJ0AnZ7YE5kOGJXlQX5TyrYbPTdb9QgEzXmSv63TMGyANikJcIPUyEVoS/Mkz1voWJgCDxgwEKtfosIBBMIKRAWMTWmBKOQ8bEeoDygyT1hEQJ4c4773Tf+ta3Jsw8hG1uqn3DiylCYGCyAFMUKgWos6WsIAHzAiEXiEGYCH1rWXAQDgsGhpwh5OoATDDEPrjPgs0H55kXY0TDuSmJkYmUwLVPTNFoZcRtGQhHKs+rE9Pq1gqhpPnvk4UHYAwK48wbK2VglLMMD8/SHCk94sB6NIJRM/dM1XG7aeGYgz/anDC85Ah8k+vNwGAoVnc7iBKrDUseOxnMY8t7IoRCwUWi2ayV9cr7x6r2oADxlU96ZV2YpYPhV58oV97msYvHblbsFRjoHQN899761remDUwXLxASoJuV8ODgYGo5nA5kluxALyy2PQIHozV59H2yUcK9oHNGuya7/enUXkX5RtYfe5Qj2ShQkkK8dOPNIhUtrGwRridCisgsBeXZ2BDmypCA0D68FuT/qCm5KkDCd6Aa0HB/Qn3CSKIiI4ch8TXDUgSQHJ28YU0BoZk8PyPiVIc0X3WiJSRHr3ugNq0/BS/U9tt7rFfX3zS232QvrgrniWIKPox3LYVQAZLgP70GHyMecrYrQMAXoa7w/B/UNxrlB9tWAD066qijfBE80LOAQsWiCBx88MHp5RNPPNHvE37ZPODTi9o5//zz/SGhEkPha6/1wraL/eYYIDfLCSec4AuwzvnZz37WvPAkXZltHiCgDYG2KUHCaBB8u0MDP/MCgVcwI71JQntDM/AG/EI+hD7y7vGbqCKi4WaZA9a3fEca6JbKcE/kALZGzlTr+JC2O+n/TlLKjshAcXTuFm6V1oxpMvRgfdh/j8JKKl+ZzznF+n6iHiBqI1LelxJJ1YOIESMyZiD8VU30m7V/tv/gBHyF38YsQqhDqLGs8iRbbrMeJ14g0N9IeTY8NPMCER+TQkYB4s8rHKUPe5l41jrR/FCplNZFHnD33SmvkJ7XTsrXcdJkSHp+3BaJB06hAAnRVewXGJi+GGilAIHwXnzxxX5wfEhPOumk6TvQKdJz8AjBMoIeMj6hAiQUsONp4GNmixkNAWYFBciKFSvC0+k+i44s0UwvToOdUBECg5RljrJKgX4YJRH7uhfIlj4XCEQVqCqu82iizS8Lb/MkxKhKSVFavSr1ADGrWBaB4D8LMKAG4X44N30wRKrbRw6ONetcf6JcqSqOZFXeGfGAwlfgpSFrgn6NiTHaHPFcoBDLjtPuCROXZXY8Y4PQXcyQBz1fEYqgZNwkaI1kMboxIJKrsDumvvD17SsPRkzulVaAMgKLWDEqXjgxUeax1b24JgGUSxKgh8IQr3hRmAcP4K4Zw1Uv0fQ/OKi99tVuwyuPd+s/+Ddj89C0RnGhwMDEMRCGwSJMhQnUJ97yxmthtoe/CjELTTclBPQDgOaEdCUsP1n73AO+we49We1Ox3Y8vmUhOXzQgWn3+y6+VCEQVrmKcNQM4iQMlg+pgJIDgO6HwHloPz+E8kCgAKlunyhA4DNEq+FZAJQehLQalsCFPF8VEoKLL+gKEO4jsMGa0kCCEidBdrRgQVP+wopOpW1tj8UuxpADkAdNrFAWbSExsnDKv9IAYQisrALEPGcRdMxi+M1vfuM9MuBDP/7xj3vBG2Go8n7wywZvetOb/O4vf/nLBo8OvjNf+tKX/LftgAMOkDPSnlZFurpd3eGHH+6/eSRa57tkAK0455xz/KG1bdd6rWf1i217DLz5zW9OC23sMFjw5XgbAax9lixZkt57Ju8gA2DtxzqWfbYGCP0NLB8IvEHIN9j1ydryrvJO5ylA6KetUyfrftl2wAHyENbEIfBMcN7W+4a3ZuvksG64H8pawvPhPl4gkYTeGEUMyShhlcYNDM+XN2JCh8taN2I86XmpJ+TVSWilhIcL2+pknzBasfgCvzaV90IofF+vtXtVyg88QLIKDJsPtsgFstez9yY5eifjz9bbJMesv+15JwyWold4w8rEQLShD4t2QytWP/XQw14J1XDdjB+YD8ki4scfb7jsD1B+yBjLjDDHFQiUUKkHCHIZKcU8T9UtPzbuBlPzRJdc5tQcRNGrAgPdYAAG1IAkrXzUDc4+++x0oUz8cov1ateLbfcYgGgbs8M+xMsABQj4t9BKMCQwAywMTEhiZdla7g80/HkwX4Lvjc205N13ss+BJwg8VjEhc8Z9wB/4scXTFrKUrMobgRwgJeFzVAKOKLH8G9plvutPiNu2irW5RmGcqhJmlEU0Iy2IK7qPZ2qC9mwsMCih0MjmiPNmvea9P8RA9uv+JQm4+ixeuBoZwcpBgKVnLEuCvq3rCThDhQb7zBeMCnHiPVPka9X/gQeuYUUdXttC52JCYeFGCwhXkfAQP/Bg/XinHX34p42RFD3aey8X33Cjc/c/oMFpAXv+7507+Q31+zb7j+WsmIkId9V56ruYFR9bs1n5iZxHaTWM0kX3CiH0/pDXzITievMcZUOPhPcq9gsMTDIGCF150EEH+fBXCKew0nzXu941yXeZ3OYKBUgjPlFaQbtN8MD3H7qS9fRrrNX7ETQSusE2FF723uL0r1lRiKThFy1z/Svvc2UJM0i43X/u+W70jX/SQGMbRgo9QejBNx9aJoWF9zqQ50UKaidG+ZGE1/TnAwUI4ayMZ6nBA4q24+FRkUfnpMy/eKVot0XiAe6vGxxYx8QLQHvdnXfZmam91TsxuucebkCeOR5uuKmen6NVr/FGlSAlwvghAc8vIawyEM1uAOHLh7jQ/cQENlyaLQd8h775zW/64bLeaEdPPve5zzkzoENoffzxx7vzzjvPvf/97/eKjecrfwpryvvuu8+HbPzIRz4yDpWE6sWD/dxzz5VB7t0ODxFCLuHRjsD39a9/fRqmOazca72wjWK/OQZe85rX+LUVa5urr77aJylftGhR8woTuLJy5cp0fTsoJW24Jp5As9OiKkJ96ABbxm3rStZ5rP1Zj7Lm5ccamOuU5zfZa3vaZL5tbQkdog/0jXtN9v3yJoh7sM5n/Ut/QqA/4Aj5SQjgyPgatuFx2Gfwx3ctXMeH7bDPGnsHeYE8Lq+1srwInhKdf57OafBueMF8N1d8AkASbuh+VfKEstbdGNR1vYbFAM9CXmkMkdb1kcJgAShg1m0zz1U05lhzEEYK4brhwMbHdfjHPLkB5QGeKcogN5pqQPgrr5AQnh2yEmg1vMojjzZ0FYPDeOFgPW8HV/ACedGB7NVB86CHwZU0f+BTiLIr9a2eqfhOzR3eNs3APHu5nnqAJLk/9AzNVGhUO87UURbjKjAQYGAnJfrbfffd/RksDSzuKieK8FcBoiZxF6IFMYeIhcyeJUc1gQjEHIbHjsMuwBwYIWPRYPF0rQxMC3F8jUDa+em8hTkxZszGYUoBtkBJBGpLPdM1jb8mgk+yUKeYnsAw4aES2EYKEKAiKwHCYEXyEgDfCIbAbVZAxDHXAeYDJguAMbV9vD8i1e0XExPp/JzAksD3Q+XJT4JbbTkRmBsjQ/9trtjCrNiY/I2SfzCkMIjhNfZjPU/OJ0VPCmLJEi7yBxUaA0HLxoBXHCccJ+RzhdyD81xTw/sag6H4qR5gWjYGwBhr3uoeILIICUGL8hQC9+b0XLFTYGCKYyD0ApkOYbAKBUjjAwUdMYGHGThASzaWFwht84O+ZYULjT2bPUceH8LJ+mMUCiuhYSVZFpavuz6l97nYSLwHY4sXLatCQmKkoPBLkQS4FhrL8w6JIQZcBAoQH7Na+5b/o4piYjJBXqfRbrKYzBrIiDeIlyiUBDzDNIDK3kvHenkbydCV3LwF+MTz4ukaPEDgOfS+eZBXTZgY3vNSMsSIxHPNZrj//vu9p0evOMBjBJoEPi+88EJ3xhlneOXH/vvv704//XT3QuWvyQKKE2gXniH3KLY+inzyTiCoQwHzvve9L1vFH/daL7ex4uQ4DLD+CENe/+QnPxlXZrJOzMbwV4Y71n+s91jXsm/Kb94hvBEMzAsEfoG1aHZ9auV63dra14z5aAeFAX3jXWTduamAsfP82dq43X3pG/0Ed+ARZQByFbxo+IXKA9ptBxilVFWvJk+E9WpzSG0CQ4Nj369+rXM9P/X0s6L7WsdKcdQN4JmQhmbSfJb07ZXm14fmph2iRQyVygrHVQ+7xFyEYLhhbgw4h6dHeM6u2Rb8UMbTPDs5Fbbqe5R4gfhcIDxv6qeTvGQcwLsY3NFoyBGLt/VzoYTyClJmpepbXWur/EDGY3lb9Ry65yTvoOaBPGszNf8HCBp7khrRVhwVGJjRGDjiiCO89Q2DxPIGF2MW4b/73e/ScYfMUHqy2OkJAxAofkaw2TemBrzz4xxMCUKSkCmxGz6pcAAmxCDR1Xe/+133ve99zyuwdt55Z4e1FVbCU47Q2QB63DIemBusZ00hAfMDk2N4KsubY44sAEakvS9JuE6i8D5ZWoxKGeKVD1JODGBRI0VFZUBMnkIykQi9Rpgs4Ru8wtxY+3TVBFXsh14o6T1xXxUjU5ZAhBjiKuS2MEKqOgg8gIoYsFhWDP0Qd0HIyIT3yI7JF07+8WyE402voRgR42AhOhyhsZJwU15BgQXXbbepE1IKTCIQWzw++CDnrryq3uoFF7pYuUciMTV54K1l9Ix7K9qdVAIFCFa0kwxYgCJk8slo8TYJIUyALuVQAQUGphsGCFPxoQ99yH8Lr7rqKnfTTTe5/fbbb0oOg29pkQB9/NRg9AAfAP2H7rMf0oHxNXo/wz2gbdA4o21sEXxCT6Ernf6sfu+9mTo1wUdZHqNDhxzs5iZ5rMqXXu5ikjQrDFUe4E0Z7bILjEF9wY1xARaHosEewPGIrokP8IDCROeAmEW1eIBqcg2jCBFuV5VwQvaPHUMsvgcjj6r6LglQfj3xS94bFEHKo7KmhDcBdFxZsliuqVLUaCx4YU5VqGHEIo9WJ8WU511uvbXR6jOn4yXNRRx4gHiLUisn/rABwA34Qzhm+GkoMDsOsPC/5JJLeh4svPk73vEO9/a3v93nEHlKzzxe6DuEnlE5re+i9wglCN8glCAIKTmHsK4V9FqvVZvFtTEMvOUtb3EW/ortJz7xibGLk7g3mxUgoJHnHLrMlmffcn6wrn8mMaLj3I5az8EjQK/4tXs/upki1ru0Ha5tEbqzPjWeoJv2JlrW1vnwQmGfemmX/jMOxmgyl1Y8FveeJyXIkNbvI6LNq8Q3oX4YIqqC6ARGjn0yZhhe9ayr4a2gSA8+H4jOdwIxdDjx9BDSXcxaFBnEo4+n1SsK/7ShvyyeoG6kECpxKMQ46CdyghBQBqH0waCmGd7ARxhiLay/WffB5Ropk9Q/73khGZfPlfbIY43dWrzIe8yKifWRJ2KFG49CRYm8dtxWoukhMDftPD9UPhINYn49aA6IDBGJN4M38MqPjCIqvMV039coCygwMPswYG7MjNySaWPBQ2gNAKHKwoUL/X7xb+IYgGhBkE34HXqBIFA3AQVbGCMYkxA493gQ2xAvnu0lQP7whz/svv71rztc04m3myWOYRvTeR8iH+KMscAMGj4hoFsg/BexqopwjZgXiBgG3FgNthUTUxmRgOKpJ324LM4bztmHYbItOAfYmvUNTJSdLxN2QVaffWtWu5LmqybhRpgAfRTi3icmDM8MCUvK6iOMCEwMAEOTBcaTHaeVYby5DDD3CcIxNSZFF9O0sZKiv+SwsfvC3P3xcutq/lYMPZaa3lpToUK8p0Z+yd7PKgZ4hICKuTNBlFqLUUxZnHDlYvGeM73fpahZYGCzYIBFTBgf/dvf/vZm6UcnNyW8iVkxYmABvSoAee5YzG1bsKJcgA5NNkDPuF/YNkJHfoD1hWMELhhZPKrF+oMPPuhWrlzpjWRuv/12d8stt3hDC85xzbxXJru/m6o98FIVXkYO2M9VCLsgYBE89/f/52o6nwuqYyElUy8QFPkJz+AUWgvhhqc/NBAs4msKDQR4/kK8DEYZNbw/El7AX8z7p+t4tlYkGBtRzqoRCWRGpPzw1qraD70astUjlYsWDjZ6fWAsgWHG3ktdtFjKkMQoI1t3Iseev8Gyc9ddXA0lRq9wwP5jNTtIhu6tOEO+OfG+8Y0k+LcG48Sj1idAZw7gF8FLh79YPFec9bKxxmfhljnH2wMDrHbKjxA9eDbjLUJEglzeNiwc7PdaL2ii2M3BACHNLLwySoobbrghp9TET812BQjrPNaCCLltH6zC35nnBTSW9abRaNadk2mEAC2CLwhpOQoQ+oUcYXPJEvgONFsDd/PkhW104gWClwSJ0ElC/qy+Zyg+kCugBDEo33WP361K0Rsp32dbLxDxdfHDUuKb8oP1770r60YUaqn0RD0qBY1WNPfr9FyQ/4Pvafg9NI+XVN5BhQzwLGUjRYRFTO4Qntvs+8hAEgOSSOsDFA81eBLhIQQfasyiNqAEIRxZACgxGgAe7s67FKYsc76hUP2gZHIBDhOajucHsiQPtq0fzaj/hQJkRk1nMZhOMYAHiIEpQM4880w71eAKm54sdnrGAMQHxgKixn5InLEIhcmBwTGLjCyjE3p/wKSErrJ0yhiWzcW09IyYLioawxhWgbExhjHSInaeiOd3/3ipe8Xpp7llvzjD/fXFF7kHdhyz/rMwWNUnFe9TcTzx4DDcg3MvoNANQgVUaDliIcvKifdH/7PPSKoRuzliZGKdG0hCNcDEkCOC/B81Cdz7kuRexsDY8xCOxfYpEz4fdp4t5/PmOJJCzMezphAWDJsgKXoE83LM0dyxDldePebia+eCbSo0SpSsUZcuxEFTTXd9DHAUILKuiePE8pXSYfgrLdSnJDPYdFTFhQIDYxgIw2D9+Mc/bljAjpXa/HvXXXdd2okXvehF6f5M3oGWIFAwJXmzsUJHoDeUM/oSKima1ev2PO3TJ34GZuRix91srb8PPPBAqtzqpv5UKjuKwkK82IZjXp4mHe8THS9fdXXzblqOr9UyfkDxobV4jBcIYCGw8MAEHhuzYqwqNGVMyCx4DLwPdF+/rZds+E8CdBQco6qD8caowlxWxT/EGaGAFxKIzkeB8UNDQxzoXtGi3cYMFcIChIVSwvFo772dFz5IOTIR8EIKWf+7ffdx0ZI9XKwY3zWvUOhR8bnXEqxc6l1SDPMYb5AW4PmJ0KslVIBkPUDAmfiySLhG0IEyI5JSo9Ofk3LJe/W06E9xqcDAdMMARllveMMb0m6bN0h6YpJ2UKob7LXXXrY7q7YmC2A9zw9gLYsg3sAMSEwR0o6vsHqdbKFFJm+w8qYAMSWInd/UW9bACPNZ6/a6VgOXpkTIkx1kx8TaOha9JPH5Or0H6xNPjDAMVt89K3yEgZqiPhAGi8gGTQGDiYceGsvTSa6Ve+9NvUIR2pdkcGIwsvVWUr4oXLbGzDyE4zZjScbRCsBbu5BYrepvjms+/BU2ofA3MvSAN/I5QbKdEU+Rwh13pLt+x3KhciBeN/bKjxZzE9SOgqgdlv/De5dgoKKQonopg9Iza3fmjmxmzVMxmknGAPFXLcE5Fn38zjrrrPQur3vd69L9YmdyMADxgkDxCy0S8ACBsYEZQVBhIZbsrlwLvT9wiw2JI+WMYckTjls7M2ELIwD+DMADuGRLPO/vnv1bd9rPfuoeljXraoWjOOveFe7Nt93sqhBVwZYidn0SkFfFwJQVM7IkhQX4tZ8pQEwYZUwidY0JZR/vD5KnluV6Wdb8lcXM9CushAFWmhByhBxYe/YlTK313bZWPrvletYF1spwPjv/3CtSGDTXl7jHwkAFliskF8MidLIhQkhh4aQQCJ13QfNbYKWBIE4489CKeWzeSvMrYuh9aC08P7LKlTD8lVmSNG+puFJgYMpi4MUvfrG3mqWDWO3//Oc/n5J9nQ35P6DXzAH8E0IdLFsflsXfihUrUmV63uRAZ4zO4wXiBeM6Bx2aLOAetEubRs9oe7UJ7LU/ODjoY/Fjgc3+ggULnHmXEo4DIYQJRcJ+0e69WsxjmDFdoSaFBF4geGgOHXZIOoz+q64dCymZnk12sChEwaG6adzoBJ/wAz4JOmGwgCCZp0+ADn0UjOX/qIdsIOQCIbFGRZ9HFH6LX0WhPE1R4is1+xeJr1HYLkJSujqLM74kQiR5YDkpAcQljL/OQh8avu++PvxXszCW4yvqlv3yMIUfXSohJl4l8lKRa2tj0Rcu6CkXme/HPkvH2rrhxrH9nD3If6QktimEiV8zHiCRnmtCXHgIQ2mklYudAgOzEwOEwTIgPwvf+smG2e4BAj5Zs/NDSM+61gz5QuNGeAuAtSc0PKTj/sIE/hlfYAYYNAWtt75YfyZwiwlV5f6sdRHo4xkDL4KSgnPWT5N7UHbcmlh3p6yNIzSWzOsY9bkHXiA+DFa5rmzACMFyhZUffUwGD2tdVXxARKiy7DrTGob3Ek/oFKoJ8LnCMMIz+iQPktLdK9RGfX4ps17jrPb3uZrW/owvBMYJIBegn3ljtfKMF3xl27DrU26rZ9/TYzrmvcTFo8h4YhzssfvYqZX31yNJJGfIAxJh/IB84c67ms/LWAvpXolIHgbm1YmMRcqomZz/gyEXChCb+GI7qzDAB/Twww9Px0woDUIfAMRZPfDAA9Nrxc7kYAAiBgHjF1r4IwiByUQBAoNjQni7a9b7A8FEFqxtI/bZ6zPpGKYmVPQwdiP2P8wRBt4sxcQlz6sL/1n+4wVSVdgqlBelYQkzBODdlCAItWwOmBNbAJjAKvX+UDJ1XXT9j9XjeM4JmJlKQsCr87b0Vpj9YkiYG+u3MTT+5k3+wYjauMIitJN3Xtx0XQliMg5Cb2WSoosjDJuanP3jjx2zklh5n4tvy1hn2F1YSMHQwzSKYYmbMY9Wvtst+Nc8+iS02bbbKUBKhrRub1qULzCw6TEQeoFM1WToM1EBklV4EBpqpcJCQaMtnBVPA0KFxwIPgLwnBE8R6Aw/6IzVyyvbyzn6akIOo2fQOesnPKAtlFn4w1cQpgwFCIqQwcFBH5oGY5l99tnH7S1PAcLcwL8YoPhB4dMJEJpyqlnTmUBpRIL2ygJ5LwgihBeXX9F8SAqfCcRJrHaH1ydeh17xrkW46JznGYKQpVXhtZYot7wCRLR6vY4fliBlpRKvPiu6DH7w/ugJ8F7AAEJtNQUpAari7ZvyABK++Db2lQcHCpEmvIKPkS3+xofQ2l9Kk10W4Jra9LZ+zhftptjaPYwtDIMlvsKHz2x+p/RKrOfcwZ8BUgDhsZHCHAmXeIYTBQhWvwUUGCgwUMfAS1/6UkdOSYBcUX/84x/rFybpP8Z85tkArbGQW5PU/LRqBuUH6zloqnkrIPA3ATdrTpMLQKug6ZMF8AbmiUqbZlxIXzpZn05WPzppx9bO9I1+givkACg14F3gY8AbP44pA4BHygG0Yfv+RM4/2hmR8qGq+k9rSViTBwCel8PzX+BLs0osKfwSS9kqeUDwHoD2h8AcyUPW8wWcR8Cu9SceoB4efMiHwYJHCIXv67Ve595Atp+Mh/7br1kkCF85+Ucb4MKepfDaVNsnpKQH8K05jPHOVN9D8McJj4b8wN19T3hZuFQocoUo61au0BgCK5GtYRSBYUhGEdVwwxlw0IJbnAGjK4ZQYKAFBsI8ID/84Q/TkkXy8xQVk7qD8NsIOPvG8EAILWyGCSfsxjAp7bw/IHC0ZcJ1qztTt4wXBgBmwACFALgNrVvtGtunEgUI+14BUpWb5JNPKAFW3U3ShEUIisC5gVnHwHyasATvj5JyWJTlweD3JfioirmZG1jW+gTo6h+xu6N5dQ8V+mfQKYPJvOYpO5oyNcIDFpkpsG+MBP3ZbdDFElgQ6sELAdKCve9g2N+NAABAAElEQVQQeswpmWwKv7+wnoQ8PRHsEG8TARFhsGAIw5AVQbGud5mzQCAVMkHxU/LMkbLLg56bBqWQTpJEvrp4d+dDenV946JCgYFNj4G3ve1t6SIJAcXy5cs3fSfa3DEMgTVdDSo6VXgYKsLvMgqQML62lbEttMZCKpoXCPczhbuV63VL+7RndIt2wvBXLJBDGtruPowNGkaS43CBDn9yn6wb2/V7g7wD1us7OyL6A13sWdjfpKO0V5EQYVjCu3VK7kxS0XaQ0nuNbcPhh44VX377WGirsbN+z9MTJCAo2RPFVUnKdy+cRwkCIHxPEnLXCF+lBX2NkIyiNeT+qAr3GBytUTtPy0Djrrvu8u/wQwqZEQql6o11+F/CoEgKKh+2oUmVmIW9coL5EJniLXJBfcQSM9pbHh2EyEoEcpFw6xYuJEGgtoPOKYRWx8C9zFO040qizYSusqT0KDVu7fA7Z6HKuJe8Y6DxKSjUiKRCdaUNCqMZLuRIx13sFBjoAAPQhJNPPjktOdlhsPjWGczW8Fc2ftaB/BBwm9CedTyCeAOURaGMAJo1GQBvYPwH7UHTrT/TVZYAj8LzC59ivA14tfV2O8UB6+0BrREr2g6JLqxDWS4YCqIGlO+R4B0FiGg88oMo8fLwBUWjYik/vCcoJ4gKIYWHJtCvd2MJ7X1CdF0i11iJdbAgVr9Xiy5VNAdAuOZnTPTf5AfsMzaUP/bM+Eo5/6iDUmiqz6fPZSY5CVAzYwW8WrOwJAyDNfYdoVgkQ9Rw3Z+t2uw4yvMA2VJ9gS+Y4bxBwBU1Q09xvsDAzMRAqAAJF8mFAmTjzTcECSILUYOAGWDpEQrZ7Xzo/UG9PO8PiCEEbqoTORvTZGwZcyiEoU3w+bKXvWxc81uJYdh3yZ7p+a1JYCaBeeWpZ1wfDEyi3EDxAaNp7wIMoilDzPujlOT+6BNjg9vlnCfq1qBVKVTmrqozM9xoVEoBQljURED7tq4LCoyBYcv8dwrNlCBN64vhsViWlGlIii5cxBJueCHI/vtJyLG3F5pMWCFyxGHSLCVMO8qGSy/L7x5KIhQfiUKiZQzV/BZyz8aEu9DCwIfA0Lx5d1gr2cb7I9Ziwyc9k4ttN+E/rPliW2BgU2OAMAlvfOMb09tONS+Qe7RItPANeA08PxOCJu34Zt5BmICSG8UAgmiUFuS3ILwT1q933nmnW5nj4WHdhg5hZfcChSGCdnzzm990H/rQh9znP/95HxKLNlopBszwgTLmbWjeIHaPXrdGv9gaZBUgdr6bLXwGHiIhL/KMlM+E/TJ62bQ94asifJHQe8Pi3d2QhOIYC5Dou2sQDa2J5o9KSD60cNC350NIaSG9bnTYrVIYqTgRYLRqe3S07n1DvgrCXQDeC0Q5rXIBQXyyaE69QAjniDIk8Sh1CpVh4BOga369sgUBh/o9pFCVwypfES9gAN/xhOjYhJQh8BYoQRJhgrU9botSQ/iPyNkR9CGvXG33RW5UHjKxtt7YoZWXybgGghOajyhJOB+cbb8beoHccFP78pRokf8jQrgohZQY5taeK53dqShVYGDGYSAMg/WLX/xiUj0PoKkGs10BAh5Y38FHsLU1YkhbjY+CTzFvEMPfRLbQG1vX0g5Cd4TrM0GWwPo6VCKYrCArd8nDH7jHE2NUxgLPJpEBhmS0kYbBevgRV5PnZk3GfDG5wCzagOg5yg9ygXkQDYpV1vN/8AbkrVAEBLECKiLZwjNPi8/QgaAqnogE6MYPWH+5Zs+EKXFMzsNYKBeWpXwWjEdtpyzJ1tvUxz4XCDfVe+ANNZ4rr1ZodAhLFo8dkY8FXmyCgOdICs9R1AyF9XRE7mDue+FL08am/k4PPrlTf1BFDwsMdIIBEpNCdM3KnTp8/POEyJ20V5RpjwGImFkkYI2A0AWAEYFgG3HjHMKE0PsDd+E8wTltGuNCvdkCjBmcmdcMuPniF7/oBTEWY3ZLWX/820tf7rbW4psY2/2y2ihLAD9P2+FttnV98kAoibHE4iMrvLH3AgGSCaXM46Ok+aItaUs8umvrh9ycxJuhJqJN0tJ6AvS5biBRDNBfwBgaf9DhP95TGCnrU7tqkQSOMUyXFDYs9LH4jMUwjAPcPPn5+OC6igWrlBN4aERsE+HQuHqZEygO4mOPdu6XZ9avXH2tYoLvLa1U3aLFiscoKWAa5ySCHwRH20shMwHwIa/UXyBGAKUxcJ8UQgXIoIRDGYj1bHjQsxQv3l2M6l16+caEhpniM/oQwS/vDpbIfJ8QXi9btswLeVsNHEXtFVdc4cPhED6BkDm7Ku583vcqbOfqq6/2QmbeL0Ls8AsVw2HZYr8RA4TBMs/N//qv/3If/ehHGwtsxqOpFP4K+oAQAQG0GRmYICH7zQdlWEWec845XgmynTzljj/+eB8WlGssJnkvsNBE8cE+z/gjjzziPvjBD6YChbXKd3T66af7OSHExw477ED1XKAs7Ziigr7xvZ8oeIE7iv4mChDu2SuAB95vaBlCewDlyt133+122223jmkcRgIjKAVEryKNuyyDhD7hg7xaeYqjeEB0WotTwkX5UFLqBzAiOrxBSol1qjdsSgidL+vbvv0TotHCQzPwuUB0Hd5r/X77uDlYbAIStscvOdz55N71M+n/WB4GkXhlR9jFxOOS/nv6SakknCy7VUJPJfevJc/LGj2LFfEmKEPAIWMN58mUIeCW6/Dl/DqaM+GEUFaxDD28BWpdxkJXxgNKCS36Y/Gh0RNPujh4VhoKJ3huONfLgRQuWM36mOid1l8q45ULLqwrmLDylFApMq+QZm0E4cd4tkKI9exE+nngHWjxbIT1iv0CA7MFAwcddJAPf8j3nG/QBRdc4E444YRJGX7hAdKIRlu/Q6+hA3z7sdo3gB+xNShboyV2vZst7f/61792Z599tr/HkiVL0uqmAJkpsgTopuGLMSF3gbdinBiegOc8gM5iCFNV/WdEn18g/oSV+7CMNrZ46GGfRSu6825XO/AA0UzRWPF2eDDE66T8wLgPED/oPUXZZw1+tzw/tJa2+a1pHkLB++jW89yw+lVTGEr4EPpuYIoLxgCvGcqIKGPyJGRIrZ4Na8fanXJb4ZBoGYonKwPO52qrEGN+Wzcypb94ocYYUWBgAq+y4l7nQq+QbgclXjMynkf8vDeAxEtW+T+EWM+fddvkdCpfKECm02wVfZ1UDLDIPvjgg92ll16atnviiSc2fHzTC8XOpGDAmB0IXCjog3ghbAmhE+8PCKIpTmh7tgHPMIwjjA1AeA6YdX5rZIV84Lxt3E7EKJegYmjB/LrSQuW2VR6Qh8W4bPHsM0qEPuRGRfxgloy5MGEZbTI3MC54f5RUpg/XV237ETAkMCBrDoM0AboW2bWttnR92jLfzBW/XueJee4GIqySZYHsQ3Gork+K/vRYn3Pb4h6UTXKHRChEsJAgoVuC49x6OhmJEYkVXsMzJZqT6ILfO/faV40vjtAIxgblBwADMoFnN9ICTdPjISIeq+bLgHkj/moKgSsz5wiNERPaI0lcGyEQIdnanXd5D5+03gzfIXQcAtvzzjtv3EgR4L73ve91xx133LhrnPjv//5vb/meVc6RY+pTn/pUrjCXb9vf//3fjwvdxDP+mc98xpHou4DWGDjiiCPc0qVLPQ6f0rforLPOcq96Vc771rqZjXI1VIBs7vBXhJDoNE8Fi+IvfelLXqFhiLn++uvdl7/8ZeWI3jdVeNg12/72t79NlR92Dhryhz/8wSsK8NhpptTgvWFxajSHfWhRr3SC+9MWP+gibQHQMdun7YkuiKFl0Ftom+EXwQICLpQg4+gVQnT7UPseNf6LGfd2/EQbUEhIUF7DQIQ6OofSgwShgIIoStcw5DYo/ATjGq00CjPiSEoAhZx6UkqZrXbcwW2phOSeFjTeMj3CC6RcViJyLa5HVZ68Xn5hfM11zh15RFrOdiJoop4VwIdzZEchr+INoj9A4AHiPVwIfyXwRhEa5xrhqaJ41wB5V1CQIehCUcfP5onrWWUIfKPxKVxvBlhUxuKPvDImsTTNLQtfQs6yROjgyHFigpzcCi1Oqi2ZpOKOK4tZeeiIrjSECOH6IuUDWX5bx9ab3rhCHijuuhvqN5ZiKg2L1awrUuakQBgtA/gweBz1zwP0PjGesCLFtsBAgQHn8AKBfwMIg7UxFCDwLwXUjeL8GlM0EoMI6DNGFuaxCU2ATkBfMbzoFTCa+d73vpdW5x4f+chHpMPf0dNreBTuDW2fCYB3BPgE2Dc5ATQUnOYBfAtlSYY+pO068R/bCu+EwUIBAvRJoVGVAqQCfyJDwRK8gOaHOYzI8RF6iN670kcnIEx2pSoeIVmrhrknUICMEBpTuN9K9wwB/gp6j9EJc5OnuOEaY4InsjGGbUyXfZ8LRHlEpZ3z3jLIIWIUIiEs2WOMv7rjzokpQMJnwAwhwT9GofAJMxzEkRdQYGD2YgAhSghF+KsQG5O/D6FC8MAPQssxgBAk1N6z34n3hy2GTcA++T2e+i2Cx1AgAE4OPfRQ99JjjnHbLZjvqkkIqmG5sRpsI/dUYnJjyVlaXfcegLEwwQNMBMwM82CCXe/9IWFLSczQAERZAiaDAbxBEiD8FQwk8cjLYjDZZ36AiTKXjNXaSm7XfKNny4e4sJAVWE8g6EieueYVgyswAWJCKgt3VbiIRGgQXB63e9wx9dASuhDd/4Drw5siCwiP4AITxnRCYbAkvIg3SEmTAKGvGgQuCEJ0zgNzgZAnABKugY8GV1uEI4T76AZPQZvTbZfnnIUuyg8sz97znve40047zX3605/23oCEt+H65ZdfPm5o5557rlec8L6wYEZQ/IEPfMAn0bzsssvchz/84YbvGg3wPnGevBWLFy92H/vYx9wXvvAFL7yHgf+7v/s7700y7mbFiXEYCJOhmzfIuEKb4USoAMHTdHNCM8UDfYL+ch1BAAYICO/x5ggBuvC///u/foHZTDDQLPeUKc8Jq9UKbJFui1fbtqrT6hp0ix/0jPcbMGEK+xMRolA/BIT3obcXfQePYXxxym8QLSZEVRWPg4Qehu007GvBX1WOiSGVH5q/sxuVVWZF52jziSefcPffd7/PobFK3oSm/MDzcljf7rWicatlrTm81TzJ8avuMfVnFLrXAswLhCIb9t83LRlLAZIXZiGGd0gMICJbROs+kXmfSIFiUBX9pH3oDCExKwq/5K16UU4ImAueK7aEFsMLbvfdd/cCL/iFEHgWEdzgqdcJkDi0XV6QtB3oIJ6ge+xRN4DohP4hKENggMEEOT722tNF5BiREskrQfReuWzYK+aeMtTtFA7Yb6zkcilPlIOtJTQJgeXDX+m+3gNECqgi5GVLLBYXZzEG3vSmN6Wj/9WvfuWFq+mJCewUHiDjkcf6lR/rOzNMwBPBwJLGwzuH61S73sn2yiuvbFB+UAeeAI8QAKE/9w7X0v7CNP7HWIz/g9djjIDJYJoNDdz7MFiaj6ehg6IZPgxWQrPKKEIkC6hpbRSJJ/E8FvIA8SWm/HAyuohWiE7rPHwYfErCivnbhgnQh0Qn8QglzBbPgIHJDowPsK1dD7eUZXwdeYmGFafQvjdOwCgBGs1aXfzcOA/cJVKAGNwtzxrxuT0DxpgGJhuQB4jvRzAPVmSmbQsFyEyb0WI8XWEgzAOCYPWVr3xlV/WLwt1jADxD5IxgWQsmaOe4E++PsJ2ZxLQYPjrdgkeIvimTqAcjQHzwPgQnhKDq6/d5Oapo9gUDQ8NKWr5GeUCedn1iYAhfAZOC0AiwucDiBubGvD/6YXjEhJZJ5p0AdcIE6NXtFdNc81vF+yMJf2VKi1YMjLXXbtuVEkTPGp4g3m9XDdewUhEDESHgl/Wuj+kNw9FO2CEcxwof1U4pEGG9e+iY9f4AuUCE2xBiwksJ93GieJI0KLzc+b7mxef+sBpiSCOUKtqmIIY0hZwkrL6/UhBVfPLYgbSoJKKJkGbmswgXXXSRY3HEO/Pd737XKzIIgfDyl7/c/fM//3OaEJPwciEg6Pz3f/93fwqFBoqTQw45xL3+9a93X//6171V2Q033DBOcYKnAjkidtllF/e1r33N0xy8RVB8INDnPfz2t78d3qrYb4KBd7zjHekCD09O8jBMBQgToG9uBQjPNQtarBx55vBOIPQDHh37KaEzccgXKWk24d7su5/FIQmrW0EzjyWzcEXBgZdOM/ALZAm3EW7gucGxKS6a1Wl13hQgtGewsRQgtI+XGDg0PoT7Ez4la2VJyCuUEcMKyTgsYT/eHq3yf9AOygLwTz6Vx5943Ft0+oTiui8eIUPztnbrpISRNtU9V3O5m+Z1R4UL3SDaW1U853WK1/2sQivUpAxoBZYLZOSFC1wtWQx7D0g8DnIgShJtezqm+UL5TggpnxdEPAJQk2VnjGWnxsHYobNrpY+qaovCBkGM8QZ2C/iZdsoQ8N0x6B5eCQKd7wTUL8J6RYuVIwR6Huop1DdvHSkex8kiNtpLCo9F8uigPMoWjWscoHyinRCgrwrT1SnQvpNSywPPtJQgzcCH19JceBDO03BXnCDEBoIN+tkpPuotFf8LDMwqDEAXDzjgAD9maAdGABMF6IEZ9uEVSe6sAuoYgA5AD0wADn4MwD88wUQUIDfeeKM117DFOAMlAT/ot9HwhkLT+IBxQVMBcGtyAjM8yBsa9LUm44PqnAG3ivWhZAmxDBdGEmV+pLVndNc9riY6E+ExWVH+UDw9WH+iCNF+rDDCqReu6H8WokCGsG7breuhQFUIftXAeIPs1q7nbSmLQc90ncdaovgj/JWfN8ksQvAyC/gPAEMIPEZ6hChUgGxXVzhGGHoyB/AJMxxyuLUZPuJieAUGAgwceeSR3rKRU4TP4MNZwMbFAEJwW/jirWCA9TPAYtmYRI7zcn/YIpkt7U1XYsf4JgNC6w7aAy/9ImJ9YiIJnVHZRsIPnUPoYoAXSFXeCCWF2ihJIRIKnyyECAoQoE+hHMooSlRuDtaFgSnH6GgmAbosiSu6tyVAp2/86BPzPhlgDFFHbWmhT06QFNQPT9xx+dQCxFtsLt2rLvBYMF+uvGIueC7Nc8QqwhB0IrQ47BDFGKsz7+RKiS4d7zkgyRhaprpyJFRY2L062eJ+LMbTIErCjsQKi5LCfQFzlBP+ym0rHPDNQ0g0ONhoESpGLJbShHmbyXDVVVf54Z100km5C1KE7ABKWQt1w/FFUpyQwwiakVWc467/6le/mmLul7/8pd/av//5n//xu1zPWiudfPLJfgGAleAtt9xiVYptEwzgtfAnf/In6dUf/ehH6f7m2kEJg9cQgEV7q/wXm6KPLIDJS4Ow5XkSxuLlxCIzj2aawiLbL3LatAIMSd785jc3FCF3CMpAA96dUCFh521r9J8tyo+JeIHAQ5hShfahZ6FHRva9sz5MZItAAc8Fo02MYeXKlf67kdduLOFCRYvcEdGcISlE1svjY7WU40/pm4LC4z59ux97/DFFYFzlNgxJuaA/pPEV5QHZoPxdG6TA75Mi6/l7L3WLND+E40JoxLwi6Jin79I6tY9V5VMSUmyQ8CImwWUTwEsDPHk+Ydn+aan4qqsbc0olV3zuKQQeGmdJhhROffQQhL+qee+POo0i/BWJNddojBWNHWg3D9CerDKEMWbDpfrGWv1D4C9PGkJMROIXOwIJUjy9l2KrhhJDHrTRnkuk8JDxBPnooJu02wGQk8RJGdQAUmj4PCoNJ1scBHPibsgX5vnaTbw//DWUYChBgEIBUsdD8b/AQBMMhMnQCYM1UbiDRNAJFAnQDRP1Let4aKcJ6Tnm22+Alyn8A0oQaHs3AD8AfcwD+DPuyf3sl1duup6DhjI+A6O5jBXeMA9YpyObISzVkPJBrFJZgDBYBiUUIKL98VPKKyo+x0cakCzAh0+WsYtXfii0JmWyUNO6NfQAWSOedFQKFiBUgJi8gL7C13S6FkXeQP+tfvb+U/pYOI+Ei0hzQL4uMTsad4bPWLLH2BAIg9UrmPcu9VG4CG+xN5gVrps8G73eairWy2B1KnZx0/UJoSuhC1r9zBUv2yuEI1gIYLnJloVPJxZsJEH98Y9/7L7//e87BDHhIi17j+J48jHAYop8CVj3hrEhJ/9ORYuGAYgZjA4/I8ZcM+vTTrw/IOjUhyia5Ya1P1u34DVkdDiORMzKsj6sJGGwhnYZYwLJAzKq3A99ErgQ1gqmEkbRBE+h90ckxpPcH8QlLyH0SADWZkgCmjmJEB+rzooEORDuWMxrn4QezBOQJ3DzFzbFPwnzI/WrJUDwKYdwY6GUAbIAi/ZY7CIJMX2eDCpjARMw5ZzKgg8rcdzR6eno+huUIC7j5WGMhyybxCGOhalKa7XZMUvbpJgPR4ICEaWKwp4Anv4oDFcKAfPqz6GkkZLHh8HiBDHZ8RLpkwVsAt7aBO+QGQxYbr/iFa9omncDRpp3CTDBNvs33VS3jD7qqKPSZ5zzBscee6zfhcZbiCAUJiRYB/JyivAtQykP/P73v/fb4l9rDIRhsH7+85+3FLK3bmlyrk6l8FfdjggPJvKghTAoxeg73/nO8FTu/vvf/373k5/8xH3iE5/w/Cwh5FC62CIb2mLPfl4DprCA/vDtaqUsyasfnjMFiAlK8EAxfhyew97nsM5k7LN4J6xdSIcfVP6o0KCDfqDkwRqYZKOsFW6XR9gdTzzh7hGOHhDNfEr8zTD0SAvfWAKMUQkh1os2Dev7PHevPd3O++7jdttzT+/V08ySE2VXJEUD9cDDM6I1wwskiG8htDd8jSzePfUYifBUvHV5PnoSLxAfBkvGER4CBQgJ0GtJ/g0SoGMUsUa0sMLYBCH/50+0+GfKEARW3dQLm4wxelgo2o43hQQNHQGCCKwwCRcp/qZXiOR9FWXviYFBgou27WrePY2moHAcB3huqNtMAULfUXogVJFNg8/31VCxOCgwUGAgxAAGKSZ0Jc+V8XFhmW72b7/99rR4oQBJUeF3wDN0GX7BeIbQC8S8KVmXwhsYPW9sZfwR/ARyNcKdH6Ow0CGwNsUQyeQJ3B/h+UwDFAG2/mbMxv+wtrHnOztmvEBGRa8JWfksa0LRDww1TJ1RJi8mOb9Yy6KQUijmWM83HojwESN+jjKtqvLoyKhkDMNp6G34m2fEo+BxAoS8E/3kZ89GprWWh9SBH4NXaDbGlg1sxoupvAHPUSWGjxU2tQFCBcidd9e9bhoKdHgQeoCIN4o13z7kVqc8SYe3marF6k/cVO3dJu4Xi+czzjij5V0RlB922GENZYokqA3omHYHhIIghnNIbKfdIKZRhyFGMDhmZWBdRyiA1UAoLMjz/oCQm2UIxA332JnItBheutmCV2/FqUrgKdKivR8BCEoJMT7DWvjHnJegZa68P8qK2V2R8rasfZKfwrgwPzCXDd4fa9b6MFkD4eJa99igxOgoULSe9jCKgEEMZOU52yj8Vp1omwLEtknRTb8hTIgStHUFYhzdtmVXq0hggsuumOlo4aAPQdEq9ma0WAIkMYvkAYmwqr351obQWMRVj4RTN08/rEtRkIhZ6xR86CtL7ArzKeU9UArygRCD1bvIckHzgjKsAZgrmE4UOqag0fMT6VsYSyiXJoIlvjlhu7rFXcPNpu7BG97whpadu+222/x7wTeG8EEGtpgldFAeYHHGO4gwlpj1+++/v7M6fLfwEskDa2+qhHPK6+NUOvfyl7/cC53xmiHM0plnnunazenG7P90VoCAl09+8pMO7w2Sn/MMoxwMF6WtcDc4OOg9XsyKj3eG59niniPEwIioGa8FD8C7gdACOsS7Ywv3VvcNr0G7oIEISYwWhoKrje3lC1+DEoR33nKboPgsSzAQycsCQ49Wwhs8NkakBOFXEg620Dd5G9FweJ5uaCh4g39C6UQ+EDxJwG1JSvyBhx8JUZbu4wUSVyWl6FcflHdiC0I4Aldc5eJ99h4vSMDTSYJ9qdtlCSEFPBAI5n04TM0hloVVLa6HRG8QjFTEi9C/Tp+resOT9F84xevRe3AwFwhwzBBhkm6R24xwoJfBuXtW1AVGFIL+QlNuv0MoFJ/QArxFKEmTzfvjenmBvPL48TWeeHLsXJAAnRBdmsC64kNz0UoRNtZAsVdgYPZiANqF4Jzwmny38eY95ZRTekZI6AHSzNuy58ZnQEVoJ2tY6ALrT0J3mtEE63z4AXgD1qmmrG82bGg//IQZUsBPYKDxjW98w1100UWe/jC38Djcj3ubYqBZm9P5PGM0A2v4AHgiaDD7dj4cH7jHeKOies+WVrsReQ4OgH/JCeY89rhf10Yy3KjN2dOVoKHPKv9HJQljKh4sC54n09xxpYQ8ISlDeK0htU0CdObAZDnMVzgnvc4NPBNj5FmYNoB3qdbkyG+Q20RaK/rQoskAyDEWa3688okoHazNny85Qofg87pddoVzMrpJ4TlStojnnC0J0Bl3oQBJZ9+lizTCFqAZzYPseUuCysuKu+SBBx7oP9goUi5LkqD+67/+a8MiDkJKzHDigLNQ+tM//VO/ILzkkku89wixwD/3uc/5RMZ5fSjOFRiY7hiAmBnTgVU1XlDEzMbqAOELSkYYIYhwFszikfq0A8Hk/SugjgHwYkzEgHBYk6B7SN+zqgTgfRI+DEsAsoWSmIGxbeQFsmHHZ115vTw79F2qCJcwDDCfMCxlQjiJaenTHPWJyUmTnKouzOhaxRff+dG68J27VyTMjxWio6LFdh9CBs2LMS7dCG9oa9JBfalh+YnQQWP03hIaszhkL79pd7+YuiR/A8Q0Kyh7fb/J//iA/b0CxF++8eYGBYg/J3x6d1Ph0TM7TQTi2eZjGB4xkAbeEpQkswLisKcQ5v+QUqMBEMYQ/irPK0aKGGKmx9RHeSPAKwaFSJxJkNzQ5gw8QFD5rW99y4+MXA4m2OWEeYM0E+ZSBmErQt8nEkbT6uR91ygPmIDW6tTPjv9PvhJyl+SBvf8koUb4CpgwmIVk3oInr51QUMu+tZVXNnuO7wPA+Lv5PtvClnt1Wu+tb32r+8d//Ed/v69+9avu6KOP9vud/DNrwm7GRru2sM7Wu+IKLSwS2GOPPcbhDLwwF9l6Vidva/fiGvPHvHYCNn/Ut/nopB7KOsJesUCmDVOGt6tr90NIYX3mWeR5NwtOYm7TLj8Dq2eLcp5P6Dxb6FkzsDGFzxjPDzjiXbN+hwoQFtXWN653+oxZH+kL82dtN+sbYcdIKE9fgGf65PValcelCG80Xj7g8WGGIba1voErxmrjbXZPhNpVWWxiiNAvb03GyuJ/veawT3NCAvXo+Tu4qgQO/UEMbmtPX3jpzBVXWrRyRIm6B66+1vMFTp4eI/ICqS3azYqm2/jBB8RIKImp7gdO5kgBYtzYei3gh2XtWZEHy4jm5SkJIUh2Svv0i/ExX23Hld5t7DvGKebYcBQUyd217x/Pgn0ffUF4AT2fEfMkQxCMHEKwesxjp/fy8wCfIQ8cFH4N9WQYUhbvECc0m3uVZOkZYVEriBPDhrznK1q6xM1JFCCx5mPoiEPrvIzq0U/CjdTkVSTq7mEYAUrCEyAwqUlAVdP48fKME7rAu8Cz3c33yL7R3IR31Ly363dt/Z+5przdz2hRN89A6zsUVwsMTB4GkOugAAEQoJ8ySQqQwgNk/ByxVuQHn20029Mv8Tt8ozjHOjLkL8a3UufNzKDSrvPN4rtDSFu8XG+99VbfDte5B7Qy5Ems3kzZgldwx/eeccJjgA/GnkdrKM9aZL3Kj8zd0q0SfSGQNGGwUIAApbvudiNLFruS1opVtZNNdO4LidfhfPp9VzsDy2/zl/g3qtCQhNoin1m4vjJ5gW3pT68AvQ/b7rWdTVZPfJGEws4p6gbJ0L3BpJ7POORNhHd35dW+SxFhsJ7faJjfrK/xnXc5d/6FykO6OuXTYsltSoQl1Tw78Wo+CXqzBmbQ+d6fqBmEBBuKWal99rOfdQsXLrTTTbd8hMMkqK95zWvSsi996Uvdu9/9bmdJUMNk29kkqHyAABKhEjLgO9/5jg+ldeihYm4LKDAwAzEAMYMA8w596UtfShOkQoh/8IMfeCaI2O4NC0fhgTr8IOAIRiCqEyGMMxC1HmcQexhAmLohMTE+DJYWw32K1T2sWNYoQIBt5dGxRpapJEQfIg+ImBAYDhOw4RlS1jUSn/cHloXIb1bp2pYi0NvfJwFIAoTYINZ3LCLar/vRFnPIHGXn0ups0q0YIUJAeGtIu7EYa3GC6c/HNofRMA8LK8cYFsyXd8R9zsmykrAfMcKEZrB497pLKZYnEjbEDzzoIuHeAMtTfyz864GuW4XqHu0gkjDd5Gc+tJba8aB3IZJAyEkB5SFUgCiBewMk4a98DHIxpOMAHKmvMSG0wA+gGOp4DsWJt0n95Mz+D32HhvOtwWghBHtHOlGAmPWR1SEPQzOwa1anWTm8SS6++OLcy7ZosEVfWMiEv+G5Tve7EXRZm3zje4Fu6kErPvOZz/jFHTjBayf01unk/r2MjXaz9cJkm3sqTFH2OnVYzOed51o7YE5DAWS78lz3wtG897xN5XTR2qZc9nK2HoYNeENY3/HyfH6YlylpgHqUg35B4+1ZbUc7wmeFOrw7/Ox+dp12eDdMqJ3tZ3YczY47xSdjZPGNEJxQEvyAuZr/LfWbKyH4HI0TOt0glE9ubEqXlvMtmlEVvlB8EGLKoKo2EVSgfIKvIh9ISQqQVaJZVS14t1KuqBK0KQNVcnRUlLdL4RE3KDfWVgrhCJSlDBkhRGIGPD2QAgRBexWFRNJmTXwAuT4qoq3DW2irems0NxVCLQpMINHrHNCGzSv7nYI9U+PKgzv9IuElQjiQCN2sXNN60G7hWoypI6+L3+oZ86B3blS5b1JPTE7qecCisywerJ7XRefkMVteLYORICRFRe/CONC89emZKosHICypu+12V9l76Vgx3S8iH4vAh07DCzdph4S2CJlq+h7HZYXVgOcJoNfvEfPX7Rzy/tj9epnDoNvFboGBjYoBDFT/5m/+xtOSCy+80EcoMB6t2xubBzD1CgVIPvagz9BDeG6Uo9Av45sxdICXgJ7lzQH0Erqf/aZQ37433DVbBmML1qgzWQHCuMEpvAR4gv4anhg/OMkCuEbxD9/ytHJ8ba95Gdp1F7fNVdd44XmZNaYScVelUMezMwsx9E/nLQ9IWVEJ5v7hEleW3MBgg2gUobYA4wnYN5kBW1vPcH62AGtz7/VBpAbW/KL9sqgZG/6SPVIFiJMiymEM0QJieIvzL5AH6r0NpSpa55dOeEX9nJfdKApEMh8NBWfggRmKzMChdTckYvHyovOBsBAU7Vq46KIiCWo7HBXXCwzkYQBGA8KGlxRhS7KAEAviGwLCCwg1YLErZytxDPGSt48wBaaBbVkKkAHygGANCAOzQN4LCWz95NMSUAy5SIKRkphNFrIwiixQU++PZ59x/ZqjSIyTAQxoVQzRCxXaKbX2VLvD+sUodOVZUJJAwBgX21r9KbXF2gKCj1JAYbLwfoiUzDYiPre8PiLicBpDwPP3vO3q3ee6BAlNAQHenmJSDPACCQEBBJbciTfHuDwhYdlkP5YgLbZY6zoXKVmuQYQbLEnoBD48VxiySuG4QvBj0rMgjjM83biv58YrPcCPAWG9OvRUsSrTdfsDKWJ/9rOf+e6T3wCL7hBMIGYGDOE12zeG3sragqObOtZWsW2OAfIdkMTeYHMlQ79flt3m6UD4oc2dAN3wsbm30KFQ4YElJzQkD3hHWKDzzrBtKfzPaQAaBv0yoawJTyjK+9hOmZLTZM+nuBeh7jBsYss3BOOqnUVfniPv7zkk1RYdqYnXiUUvO+kbZaDjVdGr4R13dEOiUaMSIoTKDzpMqMsR0Sp4JHipmoQU5ANZJ69NhOvrd35BXfGeGR3qbsPdOtGvWPWBsjw7SuYB6c/U/0UKg4nSA0/RkjxKDUa3f57moa48R0FD3g94i17yf1ibm2IbSwhQk5dsFZopvDUkTQcXMg6ImS+ViWUNW2P+hMuacE3eM0JWpKDnvob3ZHhOFylXDcJTUb4KX5YoyNL6OTuj+4wpPPpvaczNglGGD7mpej5ueDJ3/plBuAFvpj7FHdwn59bFqQIDsw4DfLctnxvfRUKl9wLnnXeeu+8+GU8JMOIbHBz0+8W/Rgyg/OAHjoDQWxoZnSlP4RPYN2BuUJgYj815eAeMD0z5wTGeZ7RjgMyP+5lMws7PxC18mOEVmmDrE3CQp/zBuItyeGisVt2hrZTHSzRklLDIAmhN+d6VSjs5Ng+GNxKd402K8gP+YO6Ff3Bb/eqsBuXHsGjmo0v3VPv1dSj9MGBO4F0A29q1WbHV2L2hpngHwlez7mYuUoB/k/cMEMloqCQZdh7EKLwu+aNz3/mPRuWHeJDaq09yQ697tV4yyT4EhNwib1yWX8lrdyacayG9mQnD63wM5v1BSKq8D0FeS50kQSVMhSVBRWPNx9diGrZKggqxJAkqYQgKKDAw0zDAhxwCZ+7v2fHBxDR87FUApQfvphFrrrMfCjiy7czmY2MawHNV8R1rIpaEwUJQMSqhfr+sMEpiYLZ+6hlX1a8Py1BZG8BIehzLw6NPzCN5JShrwPW1YiDn336nmyNryftkx3hmOXKrttvGvVKE+LlSfpQlaAGsD1NaAWIDy26FNz2kPnEojLYPkaEyhINKlRUvXOCcGMBmUBFzN3DDTfXLt9/h4uOOqTMYVgHvDc2JBzHvXglj17JbmP1AWegTn1vOD81deM0R410CRA9iViO9OymIkXXbiLFN5oj3KKYM58WshuCtULhvGDNeAh8npZnPMRIWniH7PN9f+cpXHJ6awAc+8IEG4boNc7vttvMhbizOv50Pt3bNFB4I6gE7H5a1fbtmdex8dvue97zHvfGNb8ye9seM4ZRTTvHu7fQTYPGH4Bm39k7fRwTQFraL5ySrlPYNN/nHotMs+Fh4dQoIxvlZvzutd+qpp7pf//rXvvgvfvEL94UvfCFd7LVqA3yDr1aePHn1LURDaIl40UUXpUUJmZY3Bhbk0DFT5qcVWuzQR1vYU49veqfAYp/57nTOaZfvHRaB4SK0k/uBR+Y9rx7PM/NqCqInlXsKfptnw+qZdyf1WZyDW2hINvSs9SXvGbP5pA1+3McAYQr9QLnCr907ZvXY8v7YHDB/JkgIyzTbpzzvUrjAbyiL8l2Ah11JOILmEpJyRHPg6wkX3oKfrbwry1JmyO/ABaJ2X9/+MXe8r3MkqC8r9Nb2STgwVE7kA4F+7yjlCcL7LfDySwCcMB/8eF7IOzEiGjbnplt8ibnX3+TiRYuseLpdJ+VIn4wBBgI+IZYxQbmv5AYihRxTuMW1eCAQgkm4YG55jnkeun02qWPA94hxdgKMjXfBnqlO6mAQwZyvfeJJt61oZFn46BSYA3jT58pjw9PaBx7kxRqrDv0VHlziseEv7L23q9x8ixLFjrgtNc+5sN++Lr70Mu8BUpYH75arJMxTTPDhUSmggrYi9T1tQyHP5ooHjFHGYNiQ0ATaN6FiN98/xmUWw7xDTZ/rnAHw/vNO2/fP3qNO5zGnyeJUgYGNigHCYP3ud7/z9yAM1rve9a6O7wcP9Ld/+7dptBAq7rfffv4b23Ejs6ig0R6+K6aogF7w3Ycvge/im8H3HJoMwAfY94hjaCbH4Tn4Ar5bXKOuAd8uo0Gz4RsETwRNA5fgEdzBf4HvrCwFvgV6uVrXR0SPVknRAVUiDNaAaCLQp1D+wwqXmYLHr8Ja1uTBqP1+yQm2UL4J+BmDmvrwrHKMrVW9NXP6U6MIU8hQDhph8gPbWv1Zs4VHWKMIEc/VGk7yGE+7WesLeFbjPfZw7trr/HEfnh0ZpWpMvrHzfl/PFeJL+YrOHfwi5448QsYQ4iJlyOoB3gaFSqCEsiozdVsoQJKZNQXIkiVLvIvjH//4R6+oQPvPuWXLlo17BsydsZnHSJEEdRzKihMFBlIMwHQcddRR7tOf/rQnxukF7RAOLgQIIMQRgmyLrW6EF2Fbs2UfRhJ8gecNImwlCQuwGu1TPO8huT2aUmMbLaKf0qK0TEgMMUYkKC2JUYRh6VOccM/oBAv31QqJNU/Mz/YPPOTOcVX3pwpuMSxex910g/vCrTe701+wozv6uGP9va0PM4Gx9MIDuaKSCyNSnii34l7vlkrYCp9INefBqkngTe6QiITkMN3Lb3Nu2f5jJZ9Z5WQWXPcEKbUR5BCzW1Y1HmD8LRQV1jdhuCsKhMdiVkPwwhiFNzGrDyerHixSxek672KbCf0VISwRAxwncV9pK1446GItKGYasMgiCfTll1/ume+PfexjLs9QgXHDGzwil2QThOfhwhZwJuyhDtCqjl2zOnntcm6RBJH88sAEtXw3swImvgd2Lq9ueI7FYgid1qMOiyqABRffoU7BFqfU6+a7QdjR3WVZTy4pvAp/85vfOHKDtAMWfbYYbFc2vM63DQhxcvPNN6dFXvziFzdcswuMibphPbvWbBsuTHuZP/sON2s/e97wzrabubN2qJNXj/x6vBM8Gzyj5LkJPausHs8AijqeP87xHOe1l33GKM9YrR5bBB8GCHlph3rgH14CIQrl2kFYplu80CfumTeGhvvynui5r6mfWE6OSqFAmKQy32DNBdDJm2TPmL8f1n0KawWeV6xY4TZI4d6n9wPBHMKNihQh/QktUYps3UH/da+q6MqAlBYj++/nBuRpgLVndO+9Lnpa3qASrocQaXEeKbQV4RkNahL8A3gdlKSwWaPxEBILsHlgv9dnk7p8I6jfDfD+UK9T4NtAYtAB8Z/dCGJMOOf7iFBBwp6YPB8hfSXXFs8eQg5AfasQrvLOu72Sq34y879PnhwKTeZuvMlfKElhEs0/zpUIWybezoBEqeAdgOZj3emFGzJyiRLraq6ZEVI33yOEZgYhjbFzrbb27tj97Hvf7Ty2ukdxrcDAZGLgda97nV9/wh/CG+LJwbezHSBHOuWUUzxPYmXxBiQvbAHNMcA3kx/0me+DhXGkBgYkHKPc4NtpSg1rje8u54w3oD48h32PKWf8Mfvcg29RN9926k1X4PvLmI2nNEUT+IY2ZgEjA3A+uuUW7ik9/zuInm/QmnKba67zRfswoEgiD0ArUd7DTZW0Xp170aWuL4hSQIX1ooMX7LrA/fS+lW7Dow+6fbWGWXzQgZ7noA8A/YAesIWHmbW0AQOJhGeCZsfby4AuUYB4RJEHxBQgd69w8TFH+dMxypILLhQfcZc/Tv9J7uNecZzywNXXoak8QQUizWskJddsCX8FTgoFSPJkmALk+uuvd2eeeWaDhpgihxxyiCM5eejGb5aRrSxnWMRh8WIJTa1O6NaXdCHdUAewOumFzA4WCV/72tcyZ8cO+RjBqGbb4cMXasbHauTvhYSjm6SDtmBEoBMuQvPvMnbW6vHR5WPdKfiFigp300fatnpYCvZyvyx+2/UXwswYu6lnfaRt5i9cgLS7H/PHuLq5H23ST56TbusZU9Kuj7SPFeIHP/hBd9ppp6UMy7777uve9ra3pQSavvBO8BxhCcp4IIwwMfaswODYQo7y7cDqdfOMWR3aZr8bvNj8IZjblM8YOGMeNghnCB+GRUSx9F8nJcXWSUgmEqE/LMZmQLGqYy2a8RIZlYIjklAEJmZAfR5lkS4YUlvV9WvdLjcvl+ojdv8P5Ye/Uv83rDn9xI/+yx309re5qgQszBXMZWi1GRT313kOusEl5Q2YPxMy27l2W56TZv3Jq2vzvkY4Wi+LiSixfPECHymPnAQKfQiQTDlhjSQ4G9lLFrQoQAQ1xVMfXrKHldDLrFBiEhrVJOCLFRKDBPK1JDxFw3dMTHzpAQlPkjZLxAKFyRGUFOqqhBImlqBGMKQ2B1bcmwrKhqWAqemcQXUHWSPr3aklgsFqIsx6Ut+VqF9CZxjW5D5WR1yohCliF1DCCIjtGuMJornNozFpvZwd5i/7/vCchPOaU22jn+LdhMbfcccd3jqVnBIHHnhg0/u2U2bwztuzaaGQzAPElBx5jWfr5JUpzuVjgASX//AP/+Avkry+EwVIfku9nb322mvTiniAFNCIAYQMKEEsFAi5QOCFTRhqpfkeQN9Z+LJYZz+0DrRy2S3fEH4mVA0FISyu7T7QYNrl3uxzP+qE22zbm/xY/apK8O5B+xOBihQoAxJS8M2C1q6VN0BZ/O5chUUipCNeJ2XxUCFU5K0xIKWG9xwVzepTvgkPl1/l3GtfFRYd25cniEFFi3VCYxAyg5Bd0M8KFoaCToSH1s6M2ep5iyT8jMkJUmen/NCiXXZxsRRLLvHm9OG1iPudCJVyx48RRaIAcUqGHh/zcl8sVIA4E3JwBbwnXqAN3qC+VvGvwECBgVYYYP35qle9yuFZChAGq5UXCDwxhjTkt7S1H/Xe9KY3+fN4PhbQHAPwCaYAQXaEjO2RJP8Baz5wyhqOcrZuYE2BvMJkWxxTN2+tFypA4Cu4V1vjhObdnXZXkJ+AO/gdthyDJ+OPwgFBq+HDRoWntX0KXSp6vtW8rdyI6PuAFO6R1r19D9zvRrdaUp8L0a0trrnWDUi+YOEYaY8Q3KsOe7H77w3r3Hv/74KUBP72/vvc8VLUv+3tb09lI/QHvow5mU3zEuI93ReP6mR8GMMTaI4IyUlYKw8oNFCS6HxJsp6q5AzkGnV/vByX5bQJufc4Jx4h2mfvsXPZPdqB3xSfMlugUIAkM20KkHvkzoWy46CDDvKLo+XLl3tLwiuvvNK9733vc9///vfTj4RpUDtRgNhH2eq0WgDYNavT7GGEEFi/88osVKxhiAAfuRAgHiFRDq+12zdi065ceL3X+/VyL+67qetl8RuOvdV+r/Xy5rTVfbjWS52NXY8+Aa997Wvd0qVL3TXXXOMVjC95yUs88bN5RFABMYRQU4cfBDnE36Z+xuh3eH+OOwEbUydlwzK93Mvqc0/wF4uJH5W1/7AWwrGIakXErk+L7gEx63MUIiMWM1MSw1juF56lJChJcdsvwlvV9wJA6L1BQvJdlt/h62jJ7iQqHwdPqN6jErIsEsNj423V/16fTW7cy7z3Uie9l5QTkXCIxSseEyV5yESyrq1JoVQOksGHSBldvMgNXHypz6FSgpF54nHFC5clRwLxM097IVFVYcni1asUQ7x+zXBHMerVJKADSNIaJ4qIaK3mSe1VA4FKlVAYicKF06NSgEgS5es6eZlU1P+afp6J0jtVS4Rsfo6w4pWQjHiizHcDqH8ltU2ccQ96B4l33uv8ZZ8J2tlcQGjK9773ve6BBx7w8fq/+MUvusHBwZbdwZIPuPXWW3PL2XkWFdBiAIUvDD18wL0Setn5sAHzIuCbWEB3GCBh6Wc/+1m/CL7kkksc/NumxGOoAGmlPOtuVNOntC1aW/UYi8IwDjfvXJ4nEwtyBBOmzOhEAcI3hZ/VMWUi/THDIvZ5J+mrAbwFPwNoRKgQsfbs+rTbaqzk5NhONMQbRchsYZ08Q55WyCS+SSOKJ73FvSMyja3TGBvfqJQg/VKKDy/bz5WlAPEY0zZ+2ZHyKqiH7bKy0vbWPRl1ItZiuopyRQKpqhbfG+RxSN4RvEvBcydzmbY7k3bEe0XCdxwoisTM+rxj3qM0ofFVlYkeekS0NUODE1yQmwxjFQQj0g7Ks1TKKSmposADxCU5RvxzjvJDNN+Jt9OEziSMFmMpMLBJMPDmN785VYCcccYZTRUgN9xwg3u7hLm33HJL2i8MZ7/5zW+6E044wVvTpxeKnVwM8M1CCM7aHx6AtQH7yMSgzSg2QhrCWgnDNlszoYCijB1nbxIqQOAL4MlD+p8tPxOPwZ/xR+YFAs7BdYg3ZC3IOJ8R3kdEy58RrufpHMnQUYAAffI+GF68u+u7d6Wbe8llXo5gOCMX2dr99nFr997L5xz73H+fkSo/rMz5F1zg3iDe3YA5py+Abe3abNviuRljnC2+OZbBZax1uMPwUoAxa7zH7jKGuNkfl376cwSgft//g8c9UNGLXiqZWru8X/BrKD/4zRLoznd4hiKFjyFKBz6Ef/3Xf+2+/OUve009xArrdAgXLyQLtf/8z/9MsWCLolaheOwjbWXtw9tNnfSGxU6BgRmEAZgc3isYD8LIvf71r3dHHqmFNR/tBMwCFAYFQsi1rPDCyhbb8RgAX+COX02L4JIUH6NYA+r8hiCpM14g4sxdv6wI+iTc79d+n0JdlSWEMkBou40W7ts9XFd7EOCiP5grK9ev+UTIZfcN59PKTOdtjPIicUsl+akG6hVKPulo3sD0jFfEHBr03aowWCE8K2XKyLCP6Y0lbhZQeIi7T09HluxMDGmfvD+yeoOy5scsb2oIQSTsM4hF5yJ5saAMA2xr1/05MUI1BDBirrLAebd1e9f/bL2pfAzDT6gr6Pvg4KD7xje+4bft+nziiSf6IoQ5MMOGsM7555/vD/EEsMUVdJ+wf8AFYvqzgGD4uuvqruUHH3xw9nJx3AYDWPSffPLJaSm8QDYV4NWAFxFAuCFTkG2q+2/K+/BN55lGKIFXJnjHuwkPA/hoe96b9WkXWb1D2wEUHWGeDqsDr8xCHGEGYDy0Xc/bIhxppgAxwyLqwXe0AvoGn2FjQ4AFTeN4ui7ISWZe1ThekND9Uc3dMxongqJY26EFO/ttiJcKXgj6PlY0vzWFrvAAwbny6rCY348QxidAgm8fA1zPSU2CllWaxwo41zHzMNN4Aht3R1uN30kZ1QAIexRWJCI0JSD+In5+pkz9ytj/A4JQmjfcSCD8McGTDBkktaqXJZcIuMcKlF8BBQYKDHSNAfg9M3bFuAVP4RCgVXgNE/oyVH4QPotj1rcFdI4BaDQ0GB4DgMcwIKoK/AA/lCIo9cE/9B/DYH6hEN/qsTXjBvahQ4SahaazXp1NAI9jfFC4bzLLEBfwPgA8w9OqVxEfRB4Qg4EHHnRbnn2u2+qc88ZokC4Ozd/ZPfHak7wChHXyiObooWAta/VZg1luOOaE+YCHZH+2zYvhJN0KBxG0XPjzScrFYzfAkj3SQ3LIpSDcu3fKq+Z45R1tp/xQpUh8e4QSZBa9B2MmTynWZt8OH4Hvfe97TQdODhCSjf7oRz9y//d//+f+4i/+wpfd3ElQTzrpJHfYYYc17ff73/9+T0DCsF24vyOEYSHXKRCKxax1+RC2W9xauxAgBDosiI2I2bVWW4gaH0OYDftAtypv1yCEaLS76SN1WYCzCGQBb4tya7PVFosDBF8hfluVt2v0kUW9hVCx86221kfKQKDaxYcP22L+GJcxb+G1VvsIcyBEoeCgVXm7xjPWaR9NuPGYhLrgkvkOny/uzbNjVhq0Gz4T9oyBjzzCbX3Kbnt5xiDSJqiBMPcyf3wzuiHo4ITnbCLPGGOlHfAzpLaGZbXR9+TTbuSFuzhHkizBtrIoWAX+9UNgMW9YSTilCIlYmAs26N3CK2SXQHgfifD+RX/J/fstN/ky9u/Ut7/DIeDiO5OdLytjW74P4KObZ9PCetEGzwdMcidg88e3r5UCOttW7jOm72BMng0x3G6OGHRie+8lC5fltyGp803AaIO3OQpr1fciWWEkIUT677jL9SsZujEaPEvxXAkmwLUS1I6qf6uE6/Q7pvvExIAHELCyIOAn5YdvIxFqYK07IgveLQLr0tLCQRl+BkKPBQsknX2BI7kr93W6vl6CRp4xnmd/jvsAhNBQ8vNxniAa+6iem/XyPAF4H7udP55JCwdFG7zz3bwX1JksIFcEC1qe1Y9//ON+PGYZlb0HZez7tOuuu/pcRZdddplPmv7Rj340HQOeAOecc46vTtiDEDhG+fHLDCXI/AAAQABJREFUX/7S199biW8BcGIhEw444AC35557htWK/Q4x8Jd/+Zfuhz/8oS+NwcrnP//5rmhDh7cZVyz0/pgp4a/4HvBe2vvJ1n7jEKAT8InUgR7zTeGbmwd8M1AQPfSQvmEC6D80IwTqQre4P99SFCLtlA98qylHefbpg4HxTPBCjIEttMPKNuur1acf9JsfdQDbWpmpviW8Yr+8B7aTgAjaSz6Qx5VnhO9aWbgY2kmJsx+tf9cZCzhhTvtEm4aXHeC2XHFvfYg33eziIw/3caNtzKXH6laJHFdFO2K5JcJLxBLqr9K3rYJQXtAtP+krzbB/5NXyHpjyIE0Bmi76HN1eF6wSLosE6XEo1EgLaweL2gsvqvMbotOlpJ4vIkVXSsu31lpP86AT8l7tfN0X3qrYLzAw2zEArUCJQRQQ4Fe/+pU74ogj/D7KEMJvXnXVVf6Yf/DEp59+uvuzP/uz9Fyx0zkGoLfQe2gT/Dj4fDTJJ2EKDmQ+0HLWc+wjx2lHk03mQE+YU+h5O76i815Pr5LIVlh3QOfBBTwR+IbvCvFo8pdRRQtYJ3yv17Ysud6ovBHIJVoSj1BaeV86eLw/Vx98kBsin1UAA5rT3bRmXyGFVQjMtXkBsw/tYk6Y25SOhRVm2z7KP8nxHN4fRGBgTa858qBQ1LHmLpJM0QO0/qiXOSevm45xp3knKshsyv8BrgoFSP2Raft///339woQFmx8QPlYIDB6ZDMmQWVBZ4u6vAHwMeMF4CMSgi0Aw3Ot9sOXiI9Ttr1WdbnWbR378HZbj/K93A98AIzL9v2JNv+sbLf4oF7evLS6nd2LMux3c0/u1e39uA91ur1Xt/W4BwJpmBCILsc2j5zjGkSa940xNxNcd/us9PKMZQUk3cyBjYk6tg+u2oHNezf3ok3q2ZxzP5gcGBtCL40odEVNv5GdlRtC10paYM+Vt0dNvzlacJOPYo4W5iXVUSMSJMnleM1at6uUH31JiAxiea950YHu7/rKboG+Q2euuEeCjrJ75fHHu1M+/vd+zugzc2djyBtrL88YdQy6mXebv26fabtfw700thhFAsoGxVCP8dyAMVk46OK77/HdE0/poaSwUyXF6oxVDoFGJEbd3XWPi5aOCbhLwi/5QKIdFJKK6wLuVxZDrwng4+RjevrQVzrv1q33brFCri/Lv1KU7JOULoFIzJF5ckTUQ5Gy3fN8HFFCYsDwwLwCzJeN1Z/AUpVxErM8TNyqi1Xyf9A3Qbf4DJ9N30Dyr+He4YWNuM97gYcngJK5VVxnynzuc59zhOgzOPXUU92NN97ozj33XJ/oEq8NeAISZSKIZcG8bJmUXwFgUHG83pPzzjvPYaRw+OGHewXnFVdckSbX/MhHPhLUKHa7wQBGIfvtt5+76aabvCHFz372M/fOd76zmyZ6KjtdFCC8Z/x4D+1nx7blW8n3B/4SutEt8C1h0dwq1w38M8YZ0H3ePUKHEH42NM5BqMExPDd9RalBv/KAPiOs570DEIYY0IbVg5dgnwU2/ARjBuAJqM89bGs0w9qxLW3QJvegj9MJqpqX7fT9RqjE92+1BEtPiXbtIN6gomtVhVXsC8aEFwgKkMqOz3c1WRWWHhI9gGZcfa1zCoVl0OABsv3zvAcIghDCXm1YqyS0eJ4KeC4KEGslIwSv3ID2Gwg3NUJbyZtMD6g3VBBBsasNW58UdS/xEFJGAX2XXTF2XQqQFPQO62HVDXUmNIZICxQ7BQYKDHSCAcJgmQLk17/+tSNUKkoOjF+gYQbHHnus+4//+I9xSn27Xmw7wwAyAFv/Q5+hu/AC0Gij79BxaL7R/XYth/Ta2jbeoF3dmXYd3gecghP2TREEXuDLDLiGBw5GsYTBelpzsbV4KLxAUIAYxCq3fs893Jpl+/vwyHY+3P7Tiw91p154gRtNjEi4Rhj0nXbayRejD8aXztZ5CfHl91n/Q8ORKRCGW7xzfL8MMAWs62vHHO1iGeK5hYOu9LKXuigJa+0LdPIPzw/V8YqUTsrPkDKNkvEZMqiNMQyzWuIjzMcXMAvwZos8ypolaZEEdWPMStHmdMeACSKM8Np4ILhmdYAABoLYTPlhdYptPgaMsfHCHC2G+yToqEoB0q8EtCOyBt1CngSsjbfW8ZCSaffLo6FfMScN1kp48Rwpfp+TWHhCg599yWFicCQw1/7bluzpTt5tkU+KFh93LBJxz0gxt8zbTAUfmxMmUYqjSMqQmH2sKGBOAvyl499/v7rFJidIYBooQLDuiBB8wBRKuQGT4/eTkDq+DZQtUkbJXMc5rG1Mw5LeQDsI/xIrKebBLZifXo0l6CKBWrStFBuAjtsCAkKFTBmnBNH7WZUwjLAq0xnuFxNpNLqXcaDM+M53vuM+9alPudtvv92RQwzgW4VFILGg8wBPEzxI8Cq98MIL0yIYWqAUISRgAb1j4N3vfrf7q7/6K98AYbA2tQJkKuX/QBmB9STPJN9j6EE7MEVDJ2WtLcrSvi1aWUQjlAgFDlaWLeV5zhEgnXXWWV7pQB1y7Vm4EGgW9U2ZTnvNFDKmuECoD4R8eSh0Z8FPe8bH+8L6R98RuIQQKkXoC2U4B7BvHqp8Q7Lthe1Mtf2aaNRO+v48cPfd+oaX3eOi5VtLgMecDCl81ZwHHkzpS015KOpKkD43Ik/GLVCAANde7+JDD3FREg4yEv9gMColO/giAfpq1cfQgh8KNXs+rOxs3kYS+sRVeUER5tIA7xATKu2kUJTyqE6TnloZ20rQZAoQb1hh5wl9aeAVILIY1XOvh9bOFtsCAwUGusTA0Ucf7XMm4bEI70i4KwwtDKCxKEXgPbqhnVa/2DZiAHpsShAUTPAxj4vO8DvttNM8z811+AVy+EHX20HIj8BLUL+Teu3ana7X4YeMZ0IOw3MLXsC3lxkkAyMiAQoQkqE/LX5nZ3mPbtht0M276RblwZTnrYweSHJewciuBbxs/gL3u1e/zv3irjvdYzIOXHT0UW4vrXtsDuiDyYNs26K52XMJLxAZp3gjRskIIkWdSKMz7LPUrV80KB2G8uV28A6MQ5rmVJpGKU66N3Ya19Y0OtH+azGNBtNrV6+//nrvzsiL/0//9E+5zZirPkoPE8RajGdLdpqtaOf5wCxcuNBfLpKgZrFUHM92DCD0gAkJAetKCCJbAIJcMJQhhrrbB78Ijwb0LYJBGRYxnSOcDu0y3ytAaG0bhcFaL0vQATEgkub4GwwNydpG5+Yr8bnBur2XulFZL2YB69EBeTkwb8zVbGBefEJTrGXlGRNJ2RDfu9I5eXtEuPgqwXwD7Lu3cxddXFdsSIERKwyJj+1JoTWKwy7BXWQeH8QAJ8EcCg+AcDJ4mAhiLEI3SEmSA2UlTo1MMSKlTBS8VyRRc1jhIgSR0CtCMNIJaFGXqwSRQEuT3UkLU7YMbtcky54IELoHJQgWaShA+GZxDrrfDHg/TEFC7hEWFvPnz1dksvHvVbM2ivPNMfDWt77V4UVDCKQrr7zSexcQVmxjguVu4R5TKQQWgnq+yZMleObZpU1TcLO1HwtpU56ABxQPeFPwy4Orr77ah4KzawgnvvCFL7jddtvN2XyxEIfnpm3uC7+QxwtkFSChYtMUINSHLoGPThQWlDfehH3zDDElCP3mOqEtzRskFBrYuKbcVnM4IOvNbRUGa5V+xPZ+SIvqnbUtaTwVhVrok7eiQUXhFfukJBlRiKYBhbcqPSEDCUIuXH+Dc4e+2EV6zyIU94JYyvsKCbdHlcNFPMZq8RKVREli82DtMhfwdjw/zEcnc2J1Z8RW8+Bpq2iAU9hRA5+7y8JjYRlLiM0c8IYXKDvEuzVAogDBS8QLNvT+6CVqKFIcFBgoMNAdBvhOEQ79q1/9qq8YKj/wPCX05uLFi7trtCjdFAPQeegr9B96jhfCw/JI/7d/+zdHqG2AdS1evvAF73nPe5q2Be1GcWJhrCmIQn4yeaOmN5/iF8AdBiPgm334MNYvobKIdQ30GvOS9bq2TiEu+4W/R1/9ShexfiXnhOp3Aos1j+87YJm7c4ft3aN7LmkwamG+mRP4LX4F1DEQQb/ho4S7mDygrOdDA8mJIAr5Gl4gLdasE2l+qtYtni7NDC82uT2wxFy5cmXuXJ199tn+fLiwLZKg5qKqOFlgoCsMQOxYBBvYMYQYhhNCzLkCescAeDRhTp+EG7GsNyoKcTQsgQYeHcDWygtC+Iv+RNBe92Bb7V5483LXlwiwRuU5smaZPBmyoPYJrUVcUFN82DZbdEYdw/ARq1uWLF7AIAW5HlolNN113DA9A7N497HzN9ZDV3AilpWsQ+AhRhLPjgivEilIDLzSgwOsdB8R89MEyqGgJEhS58NfyfMjEvMEpIqXJu2MOy3mC0GNH+e4i8UJMMBiCg+O3XffvaXyI8QWCw6s4AmTVSg/QsxMbB/L/Le85S1pIxbmLD0xyTtYg9qCHFd+kqBPd+DZhO6yIIU+wydjgYkQAvxyzHmuQ19C4Br1+VGWbR6E3k/hdfhxA4TihL3gh3LBrBXtum0pZwoKyiIYAeibGS0ZL5Htr7XRydbaY+w2LrYI99O8TZ00tBHK0A+bM+tbs9vgvbfd3ktdOeGt1khp8exwXWk/Ii9RNZRWhReoigeI9Vd50YHpeXf1NT6MU+nxMY9REq1Tvib+jXusluKqkiyseX5CgMfjWeGZIicUuc5QJvHMMGd5z1ZYf0bsS8gTiQ9zUjClILzhSeoBZUZ/o4FQWo6dMBm6XSB/FyCa5PkSPRdF/o86Sor/BQYmggHCYIXAN4rQqBjSFMqPEDOTs886EhxDu6EJKyWjM14rvMNvf/vb8DDdhycgLO3y5cu9AiQ0XoDuQC9nu6AdHNh6HVwDxjMZIuEnwBcwImH5U3P63XmPPOzecsVl7sTrr3Ffuv46tyGRE1idvG2snJgjWjM/I4XJCPRJ7cIHAPBWzAV9sf7ktTFrz4F/lELwUfK4mTSYJ0Nj8WG+7UlrdOo3VChANEcQrcHBQT9bJMwMY9+x4CJMxTXXXONfyD//8z9PZ9WSoLLQ+spXvtJgvdQuCSqNkATVvET+P3vnAS9JUe3/mg3kJDnuLotkkCBJMigoCJgVeQ94oKLv+Ucxouh7D1dFUZ6KShAM4AMVRUT0gQQlGEBQyUEUlpzTLgub7r3zP9+698z27TuhuyfcmTu/89m7M9PdFfpb1VXV51Sd4jcvdtoEFRKSfiJA58vgxgchKBI4Rqfon/3Eo133ysAGnijip9jL9cArVg5lU3osNoUDMsmUFssys2Bkv4cXTRn/igceCiuOzATFv+cLu+86rOBPZtKOz2c/DCu3ydaJMnDxgUzyson6nVmWpRGf29GNFcY83Ey5EiJ549tsveTXbXeMWmLMHiJlm+WETLKZHZWZxMzysJU4SJmVIxhLashkNkZ3YZ8OFwZMbEIbB5wWjymYcovVGxlBclNTgHEiwGboLj/60Y8qPqP9WCs/u33/D9pj2mVXJNC3osDnJRcFNMY7lM5u4ECRzzH+OM/1hPU+uhE7XpYJi9Dn+Pd0uKzxsQrEjRtu2EjHxXlmLNJupld/uDGAcYa/4PPp90UeYZRViI+wPlbxcMSDAt8NQH681Z+kT3mSB9imDQikz18jYSyw2qabVC57CuWEvYcYjLAouY+EXbHYVoEgi2bOWNJ/4JLhjjttRcjwbFzOswH6kBmjhmxs8bJNDBi0cQX7gHh+uQah7OGVFO6LY+n7YuU9dZI66kasZLie/268oxHENox3KaPgMG4oJVjpUVO23GKUsYpxWGUzU55BVuMwQcPqikQERKA5Aqz0YK8qhL3GWMX4qU99Klf/0VwO+is0/QZtPn0Cwvdqkh4XMCGCTdPvvvvugMuypOGDOGaYzo8+0scD1eLsp2Pwpf+lX/Y+FvZJoQ9GFtnY8ZLbbg3vveI34Q9PPB5uf+7Z8K3b7ffvrkpePur7kIVZtP56Yf5GG4YBmyy52MZrxIMwFkUoC/p/8pFnPBYD98N/vLfbGKGEzoZ+3tyVNyuGOpQp1z4cH4wefTZLskfD87B9/vOfD8ccc0w0SDBzcM8994yNABsz4tubB5NOzt1e+a1qE1QnoU8RKEaADpfnywc6fHcFgneMxWJWqCQB+KIggi9Gj4WrvCK6qFg4zdxamBsMZEVzpTBno5lhaJH577ZBzbp/v7cSxTxT3g+wkXdK2Edk0DrPIetEJ9mLPAOXtGIjFWTi/TQDQ8n2ACmb0ahkLrDMF9Lw/hu+H4ff8cwNDbIpJew609KFcP/sEIw3El1iMWvZ/IFXjB82SCzbsu0o7AFirkZqiikJJ+E2C0GxlFSaWNmwZwmzbUzrGUqpge1woAz/E9Zmt5dw9SURgS4mwGrdHXbYIU5eQSF+/vnnh6RRpJVZ72YDCG2x96mtvOdGcZEu/TfGCz6Z4JN0qUD4N7zhDeHXv/71qKgYj6f3UEG5gYGDlR30Lyg30i/IxO+rQ9IGEBJgnEEfCAviIx1e9PlMCm0vf6SR/M5v4qi0zRaIPGAEIV9Jn9mMX1Ao4FbC85RMI+t38kaaxAVP/vjNZz3BTQhhWFGRnNBVLcwKtvpgrhkwFljfz34gj5srpo3s/lFSsBq0ZOWHDJk7RgwbdtO2CmS7MPXqa4eju+HGMJm+ZUQGTHHPviGDy5rbEowfxpt+B+NFUshfVjbcM3+UH0a7WkqwZPw9950+2dwgsqcYUrL7LbMvGJMajGnJlHhlG7+lpWQux8qbbxbC7XcMnxpxfxV/mAEkrvxAwZSq5+l49FsERCAbgcsvvzy61kRPRDsmaS8B+mzGELT/GKDoX3FvmpS99947/qSfxs0V7q74nhTiYIUufQl9iCv6k9f063fGGvBFqNOMaehr5yQ8EXjfy3S8n7Hpdkp+bytCbrGxxLaJyRNDVlaL2XcUQzxi6fD9+UWrxP1EOOTPEOkztiEvjcY4hOs7oQ9nHGVjMSavxEkStj9rM1JmdamVkRVCM9H0ZNgl0016Mvuty/SMGTPCD37wg7DbbrtFf9y/+MUvol/Bf/zjH4GNTk8//fSw3377jUnQN0HdbLPNov9vfBFee+218eF973vfGzd0HBPIDrAJ6vve9774oOMG4IILLggPPvhgdKHBppDaBLUaNR2bqAToAF1Jw3cUCwxWGKhIWkMAlgwq4DzlFeZH0txgDVpnusBmZbisbEqQxTbwmWuDnmm33Rkmj+xBscgMH/O23tIvq3wutpmZA6b8H7TOeJIZVXwARRp9J2utNezGwu69vJb57TbeQ/hFTUhUtr0qsQok4QYrbnrO3iG26XxFRjY+j4oPU2rVk9LDj8RN6eM1lq5vhubur+KyWTuZ2/1VOlEGXmb0QkEjEYFuJsBm6C5sht4u6WYDSLvumXjpp71PQZlAn+0vs5z3fp3v6dUSHNtxxx3DCSecUFGOoyR/j62yZkUDL+BJwcCA4QIDRLXZnig7UKhzvpoBhPzRP3k/mIw7+d2NDlxLP0Y4XvyTf2njC9eQd+//iI9rfNVCbPeTidh3f8knDbih1IER984qEowXHp64ST/23XWMH7xDHHTQQQH3vPvahr34RG9kACFba2xpfbvdAzLP/Ew/v2DY6LEwtScRm6EjCzfbJJQtz1Fsw+7JtjLRZbG52OTeBs1NxgtWHr7/R9oAAjPKIs3S4+nHT1ZulNn4HEWHCS4ro+tMfqfGEqP47LB9xZVp2HDG8CnqyQqmdLJ6I/dXo2jphwg0RYC2a+utt1bb1RTF7IHpV2HOeAJXiWx47u6YiGXXXXeNxzB64OoKl1dJ4wf964a2Dy/6Ou+HaGOJU/3PknKAM1zol33sk+bj3J/jXbWKPPGyGaYsjqhb2HBGWDBtg2Hjh8U5aJMqFtr+iItsXMEIY3DE7aOPGUmf8SRpeh9YJYm+PhTdWDM8sHFWYEIqY4MmpLysGT7sr7JqtIm4ei1o/WlEvXY3TeaXTUjdBRYbkzLjLIs/b22C2iR4Be97AnR6dIJ0gK404buktQRgSrs2yVhPsZmCKCum2uzCAesAp9im3VNt9mfJZnCsbm6vVhjZhLNsA5c5u5vrK/tMCoaPxbi7sLgWmkFlWVvZQPwMnvjrO7F7Lplv07L1HSUGJ88/H4bMyBTm2EDRFHcVwQDyx+uHf/7jn6FsK0eikoMjxjxuhM4SV1aUjOzHUnrwoVC22bT1pPTQw0tOp91f2UA/zvKwGb7mM2XJdUW/mVJlCINPk4OvoskrnAhkIXDooYeGj370o3Em/s033xxuvPHGsNNOO2UJmuuabt0APddNJC52xbQbN3gZ9ZdSf0Gu9oKKAcL7cl8pgeIeZQR/KB+et3bRz5Hkm970pnDAAQdEdxWsEEFhz3ncV+Bm1oVzGAkwfpA/f2nmPHHTr5E+M0Pd3QUKDl7kkeR3+qm0ESVelOE/7pt7QqlCnvxeyBPuqDwPfpx84loMAw7KAzhybTV+GZKveQnxYfBjxbrLH/7wh3DSSSdFH/VJhZCf98+pxmiFTTYOt15xRVjOZgROsXyubEynmBEDRcbkEWXHwOBAmDo4NQyZG4bB7bYNU/403I/5K3jZeA/YOGBw8pSw2Pqa+QtsVY7FTd4w7rjAn3pCmcDM6wjl5nXFPz1M33xaHR8y/i7RIGIrLnFTEWd92vORlpIZTRYddmgoz5sXlt5is+HTrP6wehrFP9MB9VsEREAEupwAfSZ9BX3uPGvjmDjBJGFWOrKig3ECxn/GAEmh7+U8/W+6v6X/8b9kmH7+DiPGS4yNYMcnfXNyQgmTMnApttFGG9miw5FVhyPQJlv4Le34fCuP8si4q2x9/aC5hB60/h9dAjLf+rABc8k8ODIG8PEm5czYgD9JDQLGhgkNZVyV2/gsTmgccVNeI0Ttw1YeuMMuMZnFnq9+ExlAqpQ4DzyW4rzCQJ5NUPMIDQ4NuVZ85KGmaycaAQYidH4McOgM+ZS0ngADC5Q2DHJYljrfZmSweoPN0KeYMh5Z8/4HAitBXF7cftvoDsN/88myVlxfMchZZAPMpc0NwySLh3J0hVPy+r75boPGYKtiwtPPDLugwm3FOmYoeHCJcaJkzMsYKJg1i1Hj9jtD2HnHYUTsA2IusEormr/1EbdkAdck5sKnkYwygCQ2QI8zRSzNKDbYaZWUbfAlEYFuJoDC/PDDDw+nnXZazCabobfaAMJkGWYeImuZUZCJNN0m/oLJeNP/XAnvv/2T4yifUdi7oj/v/dAHYADgBZp4GRvjDor+ge/JF2ripu/nxZpr//nP4X4IQ8maNlPQxwLER99FH4YyJKnsIL+khQI9Gbcr3bknwpEv8uDGibz3lbyeuPjzlSl+jnRQuGDIIU8I6ScNMH5t3k/i8T+Y8ee/77333lHGD4/7t7/9bcxn0ljj5/zztttuC5/+9Kej6xCObWmzZb/wzkPD5lYmi2yixLKmdIp9lZ3DwLPU5KXDYlsROvmmv4SS/XYZtL6PshhacaUwz8pryPJXtr8VrczJpwvKFX6Tfxe/H/glJW0UScaTvG4ifS/bhBKrPPa3eNiIYfWJPcKiiyzzSlBNcJc1hKsse4aQkjGvTHqweioRAREQgV4lQL/AWIA+l/4VN1dMPkYwhCSFvhbDBxMOvD1Mnuc7/U26r0lf04+/4Usf73zofzE6+ZiJvptyeMc73xkeeeih8HxiJcjxBxwYVrM9lU01H8p2HW40B20M7rLIDFSP2wSVpxYtjC6zOe7jO8rCyyM5LvCw+kwQYIIE+6/xaXqckNMAEld72ArjshmmhmxMbTOT+nIy45IRaYKtvoqACIhAJwkwSKEjpOND6SJpDwE4u5FiMi/V1oEyw5N9QFxe8cRTtiE6QxhzdWEv1S/5jMKRC5jludDcMTCzAyPI0rbKYYotc6XsPP6RS/vyo2RKo7jxqCna4ioJBilpg942r1rCJuEGq2wDRFaAlB61AT0bn9uKnJDBx2f55ltDyVyRIGU2O7dyiYKCicENZW16kabdXw3Hqv9FoGcIJPf9wNVo0qdxK26i291f0S5jdOAPg5AbNVwhz0snfQLXtVK5zIsycSLE6/06/Tznqgnn3MUC53FlkRSMDRg++HPjAuf5jYIfSRpA3N0F98p90j/5S3a8uAX/kWcMLX6vREk67tIqK1PCcK33zzDiD27cB1xQ/JAWcXOOeyFdD1vtdjiHUoPyryZw++QnP1kxfnDNnbNnh6/95tLwsq34oJ9fnNj7i1UgrEYcsBUeg9sk3DlauOEN0G0Vh+V5jhlCqrm/Ij/knTzxvZHAhPskDPft994oXE+fNy6lpPsx9gIxDsEUFlYBst0ae40ZL7m/yoZLV4mACHQvAfoL7wfoy5L9reeaa5hMjEt6n1Dh59KfxMX1ktEE6G+dC+MmfjPGSQpjESb7zPrP/wwfffNbwsdf//pwyXEfDUfstXcYsrJBP8CfGz/m22SI+83wcfOcF8ITNn5gYoSLj/coD8Y+pFetbP16fRoBdGT2ns9m6CWbLFEacSVWlw1jLSu3kq30DVuZy1PGFJSDlbENruoGnagnZQCZqCWr+xKBHiNAp0eHq86vvQXH4CYOMuxzss0CYNPShea6KTkoIQdDNhiZs9trRs0MKNuxBbbJ95CFxfgxxQY7y7xyozjLU4OXJeVWstlH7MFRRglhg4uSGyT8kk1euWTQ8eyzocxGpyOC26vSwmFlXtmWdZdNkVRPyv+8L4TLr1xyiQ1uKvtzYPhgmSwDHAaxNsiUiEA/EcBXNz6iEWbl//CHP2zp7Xe7AaSlN5sjMpTbKKvpaxD6HZTYCEp8+otqso71RS6sGkludsrqAvYG4Q+jB7MTmZnIjEU3jPieF6TvSn839nCMF+1WC/dIWigK/H5Jg3vEaMF9c5zfzgHDBmFggRIgbeAgLq4lDGOiRsaCjW3m5bbbbjvm1tgPhPsnPuefvOj222+PbsmSx/h+0913h0dtDzDbEt5cZa5qhpAlyqLFthfIENzNkO9uLQizeDUz/htj9v+Yg6GKl2sTN0TxnbxwL9xbo3vi+r4VlByMHxDqLCtLTUrrZ1hhxjNHWPp84pGIgAiIQA8ToK+g/6LfpD/EwOFCX8JqkM033zzun5WlXyEu6Rqc4OhP75sZK8GIsUOSqbNfyiZm7LjDDuGw3fYIMzfb1HQDtr+HKdZZ/cE4YJ71Q/fafmK3Pf9ceJp3WjvmwthwffM8kTSAuBHEr9FnHQI2ZrRB1LBLa1xm1xIrQ1xzl7beKpRMVxMnRCauLZv3jsBfH4oMIH1Y6LplEehGAq4c6Ma8TaQ8wZnBDIOcqdZxDrAM0v4W4qopIS/uuL357Rx5Aee4DWYWmvGjbJukLjaf05NsALPcK02RP6JQIt52KJcSWeqdrzZoZBVGHDSakclG5aM2GYsblG+1xZL7ufW2yvfSC7ZnCGKGEfMbM/y9xv/lxx4P4eJf2bKP4RU7g+ua8nDfvStXx71IMIIg/jn8S/+LQN8QaOdm6BNt/49WVgraPxQW/vLMi7T3PyjF/XgyTRTkbHTqknZv4S6n3PCBEQQDCH/J1R9ufMHw4AYQ+qdqaXpazX7Sp2LU4DMppO/GDvIFB475C3+r8vS///u/4TWvsUkLI/LGN74xfOtb34rMOQRz+CclnVc/N9WuM8cX4QW6FmOIKyyXgQFze2V9zqDdx5C5wkJwdYU7TPYEe8nKfdD+Bow398mfC4on8oBihbSTK1r4nTQgeZh+/Swxdpg0rDQq2X5rcaxl9SduhFoPitXB6AKLa2QAqUdK50RABHqEAP2l9ydMlFjV3qvWXXfdaPhgzJC1H6WPoa+RAaR6wTsfzjJWgVOyD4cd4xhkgfUvT9sqhAHGbLYSgRWjc0xHcJcZPu585unwfGrPKiaEbLLJJtFgRdwI6VG2pMOnpDGBko3l4tjA9hst2yTWtJRsYk1p5oahxJ6jthrHKvzoS9j8nPHaajauwGDVhyIDSB8Wum5ZBLqRgF58O1cqDGD4m8J+FAxerDNdaEuHXRaYIv1llkq6mDJjkQ00h2zAsojNr23wsxyzCUZmDhCXD2I8SN9/GqsyszQYiDDQS68C2SbhBuvuv4fyiL94fH9Pso3TS4lVIdVYlp9/IYSfXYRT9ni6bC8D8994ANOOhy+3wSQur6LbK9u0lgGRRAT6kcA73vGO+LLMvd95552BzaFbJVoBUp8kL7X+osuVbphACY5RoJrgXsGVGawAYSWIixs7WAXCdwwgvvojaQBBsY7w4s5LNfHRT7VbSIf75d5arWAhbvpZ4oUf98P9kR6GJlx//P73v491/G5bwXH++efHGZbJvKCASI61ttxyy7Ch7fmRlj132jkeemTxIjNmmHsrc3U5lFCmLzYjyODQYFi85+7hpf32DfPe/pYwaHlh9cdcOz4Ia8tvcvUH+fY8cy9eLtyL3wflRh7JM8YSH1uk89cXv41LaWTlByzZ7DyKKTTgV1NWMOUUCipTRFllqXmZToiACIhArxCgv6A/8NUbGEDoK+q2hamb41ricCN86rR+jhCAkffR6TEcl/jKjcWmSH/Z3GgOLb9ceM76/rtemhfuMdelL9q4LSlcz97KjDUYqySFcuUPafWYKZnOhPpu48D4bo8hxMZKZZjS19ukidKWNrly003ixEvGDRWBsU2kKG38ylCyzeoDrk1xmW1l3Y8iA0g/lrruWQREoK8JJBUPU9ZYMyyyTnHBK2eGF80100u2gfacPYZdxjikReaPGgXIYutcyxg/bGYBK0AQFBc+INXgxYkNfw7hn9N8pZeZPcsqEGPlUuKYG0UwYtx1j58Kk21zufJAbddXZWbVXPAzfPoMh7GyGHzbmysGKQ7GWaIoGBnI2kuCRAT6lQDt05FHHlm5fTZDb4U8bi96Tz75ZIyKDbtZ0i8ZS4D+hn4CQfnuswdR3FM2aeHlew1mv48InH0TTg6xCgQDiK/+4DvnaxlAiM8NBx5nuz/pC1Hic4+1FDQc93xVM2i4YQMjAooePjEQEK+vJIEf9wdjV+rAjvrIb4R0uJ5P8kU8nieu+frXvx52MFcWCOX0rne9K7z53YdGt5gDdmy4htue3PiNHnmhHjA3WHEViJ1fZOMBNjylPDCSvIhRCuW7SdIAQtykS17Jcz0hn1wPA+6ZeLhvjiUNOPXimBDnmEQxwjKu4kTRYUzi5qc1bjBOdqC8R8ZoNS7TYREQARHoKQL0d/Rl3rdlzbz3xxhN6FPoRyS1CdDHeh8NK/ps/lzcAIILzKfNU8Sd5rHgH488EjdM92v4hDeuyWbMmBG5J8/5d9KhPPnzcYmf02cdAowNsG+YnmHI9nEt22rckulv4vjAgzH5EXdxxr+06SahxATWZN1PfvcwffI5ei10n9y0blMEREAE+pkAg0H+ouLEZgHMNxdYrAJ5YccdTKcxNGqgM2BLLPlbbH+4xFpuxvQQN1A3gAyImM2BAor4JCkCpuwp2+CjNNmWBqO4sCWnwfb1qMg2tgrk8SeGf+IGa9vhVSHlkU3oK9clvpQxllz4ixBYAYIwKH3n24Y3SLVyqIgNiqLChAMygFSw6Et/EmAzdBS9yIUXXhhOPfXUUa6WilC55ZZbKsFe/epXV77ry1gCKC7cYMGLLv0G+3Wg3PYNzJOhUOA/88wzMQwGjxdsbyT3PU1/84i9bJ933nnWnD4Ytthii7D//vvHFSHEQfwoOXiJ95d3f5lPptGJ76SLwoa8uBGC71le9LkPDDtZrk3fC2FgPG/evMiQ/pn0+U2eOOf7q+BO5LTTTot7gcCLc/B+xFYjLmf9zFP2uZods6kO0dAxxY6RL1bekA5estgYnR1DFljcL9m5xfbp9+x5ow4QP2GSyhQ/X++TMNwD4ahH/SQoLcoPP2yQTd/BpIn7Z4cye+U8+xzgR6EolWxeo01WMcui3F+NIqMfIiACvU6Avos/+pFGQp/Btd7vcD39Fv2S3lcb0WPunO31aX0/n4zBGFOx6hahH2bsxqSTsnH2vdc4B3cMH6zkJWwjIS7+GO9IchAwZjZYMwOIucFa2vp718EY/5KtAi3z3m96Havw0U5SLea4X0u1E31wTCtA+qCQdYsiIAIikCbAwIQ/NjIvm//OQZvBmZYhG+Dg8mrQZhrwt4zNcJ464p+dwQoKFRcNXpxE6pNBiPlGDcyeZclpYjPZsMVmS1xW2X4e5aefSQUe/ZPBe7jk/0J49LHhEzbQCW990xLXGCOXY3CJRg8zbJVsWbKNLkdHpF8i0GcEWH6/9957x7tGgX7OOec0TeDWW2+txCEDSAVFzS+8QLviAQUG/Q8vy8kVCR6Y/gQjiMvjiVUgjz76aDjooIPCGWecES699NJwyimnhA996EOBTdIRXsyJlzR4sUb8M/7o8H/khfvhj/vndyeEdFg1gcIHgQFlgNB3p5VIlIdfywzPZUyJgYsL+p1HYGv7USzGJdPIizarQDgH94FB+25KdzY+HbLz7AlCOXh8ruAgDRh4PYiZ0X/1CWDMQJGBWPlFxYatCon7ggwfXfI/ChHjHv2Dj5T1kpP6JgIiIAK9S4D+BIOG92PV7oS+hX6PfUFYOen9nI8JCK/+pxq50cdg7WM0mPHn/TlX+ioQD8U5Vp8yIYVN6QnbSDwNPqVDaESrynlWgdi4rozbSysfJkiUNt0khOnToxeIknFNS8n0EXF/UFstUraJrf0qY8n0KwndtwiIgAj0EQEfbKCYWMoGLQvtrzyy4SYY2O9joe37MWgv04tNcT/VlFFLj/ig9gGmK3KIQwPKGpUHZZcpkuKmpDYoD+7H2y6PLrE2NyOIS2IzdD806vPK34Zw7z+WHDrg9YGNzsYIxiwzflihaPXHGDg60K8Ekpuhn3XWWVF52wwLGUDy0aO/YHWB9xt8p9/gr5pCg5dp76eYifisuVlAzj333LhaIZn6PffcE3w/FhTviBtZiCP54p4MN9G/w9pXnnCvKDFcMQGnev32euutFxZYn4Wbi7nm53uOKTTKxnLRyL4UQ7b6YMBcNQ7Znh9Dg0OV/T+qub8iXcqB9FwhNdHZt/L+4obo5s4CKdlkihLfbRVIiT4+IVERwsQU420PWuKMvoqACIhA7xOg/2K84GMD7oh+jj4GpTyGD8YW3ufzfkofiDEkOebofRLtvwM3gNBnwzg5TmNFrvNktQeGD8YM8M4qXMsfcdcbi2SNr9+uw81lyZ6HIdPVhJkzh11j2jhrjJhup4ROYP31gm3EEgJjOAvXzyIDSD+Xvu5dBESgbwkwOGTgwQBnqhk42ONjEAW9SdlWKSy0jnLQZhUstr0qptgsgeWmbRDPMUjxGbYcYBDKwFNSm0Dcg8M2GyuZEYlZm6XkAHHbrZcEvOMu2212eBbzkoPD38o33BjCX29ecniP3UJpm0TYJWfM4GKzOlh5gpJkpEyTp/VdBPqRwFve8pbKqoJ77703XH311U1hSBpAtt9++6bi6pfA9Du8NCNJ5Twv2OkXZ/oaXqxdnnjiiej+CLdX1YTziK88oF/yF+xq1/fLMWcObwRlEGw5Xm8TWZQdq1mfNX/EoPSIucEYsn5swNwrlpcadkEyYJuh45qJlSADdv0cVoNYWSK+/wfpUhaMNXzcES/Qf9kJWFlFpQUhbPxQXs0UGDaTs5xYJcWpkrkptQLW/h/AkIiACEw4AvTp3p/Qj/lqD/ob+hiE4/RfGEQ474p8P+d9YbxY/9UkQH/t7BijwdTZcW66rTTY0BTquNFMGqRqRpg6QVkSLj32S12mn/UIMOFxZGw36jKGe7Y5fVwVwqbnNpYujYy9R13Xpz+qmIn6lIRuWwREQAT6jIArh6YwqLHOccBmCEw2H+ELNxg2frDp6SQzjCzHjAETBjwMJn0ARHiUWdV8uPcZysa3i+uwRaYswiCBO6xHHo1hSuZWLC5Dfe55dvcN4Z/32fLVYWOTR1q+6+4Qrr7Wf4bwqq1DaffRG9VXTtrAn03RSrjM4K/awKhysb6IQP8Q4EXuqKOOCieffHK8aTZD/853vlMIAC6ZnnrqqRh2dZtNNW2abT4oyUSAF15epPErjaKCPgRf0hgu+Ezu8QDbp59+OvqiZs8Jvm9kL3M335wwBo+kyuxDN3q4QYW+Si/XS/ZFcV/d9ONz586Nyge4872arG37Vj3//PNh8cIFISxYGJ60slrHxgGMDZa2fSkoK4wfrAZ5ySZODEwuhQEbF1C+zp3njrEDZcJ3STECTKQoU07zF8SJFGUrl5KtKC3bMxHCyP5fpgwpMSFFio5ikPs4VHRlZ23sk08+WaHA8007jdvIrJJsv2k7/H2hUXjaEYR9inx/okZhOO/h5syZU7MdqxaPh8uTx2R6rEjMem/JcPRhRcIly6Xa/SSP+b1xjPezPGG9/PKEIZ1mwtG350mPe6KPoc6yOpQ/7+vpd/w4dcnFjf70Q0XrGP0kY5SskiwH7i9ruXu48ahj6TySF8YNMOWTfUC8PfAyz/O8ws7DER/7jVF+WQwoHi5PXfEwpEvZJesEx+oJYcljER0HTAibVbzMc9cxKxdcXREulp3Vb1aCllewldDoA8hDlXx4es8991zmesm9eDj26EvXlVr36mE4T/0pUn7JMNQ/6mMzIgNIM/QUVgREQAR6mAADDjowBoxTbBXIAludwP7bk20W4eK1zb2CKUmWN2UT1/CH0gRFBuJKrB6+/Y5mvWRKprINNGwKuo3C5oXSE0+Gsg36o2zzqoqBo3Tb7aMMIOWHHg7hV5cuySsurw7Yf8nv1LcSPkFXGp4REleepM7rpwj0M4FjjjkmfOUrX4mD+Isvvjh8/vOfjxs25mWSXP2h/T/y0hveYNOVFPQ/riRndUJSwUC/gxL+oYceiolgdDr88MPDtddeG40hnvJmm20Wtttuu8qqA1e2EzdxSJbsAYJC0yczoAzAaMRLaTUlBv08szsftfNTTEnxlCkQVrU+ZmmMHowHLDx7gYTlbfVHyfYDYWWI8cao4oKiyg0flIekCQKMH+KzYGMyjB8PP2KftjH6P23iBIYPX/lpShCJCOQh4ON82gMXbytoT7NKUjnFc4/iOYugJCM92pw87QRKShSUhCFsVqH/Ia958kjcHg4m/j6UJU2U/Ch64ZunT6Jt5i9ZLo3S87S4Dv55yw+medIjHVcS5w1XpI5R1vRdcHRje7rsOce9c9yNH52uY0kFeJ5yb7aO5a2byTpWrW5yjGsQvpM/WPr3rM94jCDxHzoFyi/ppjNxeszXInWMZ47nAcnbtlB+hPHxy5gM1Tjg4fK0Y14387ZjPKsLrd8n3GSb/GiZrZGr0Ye9juVt/7xtyVPHvI0mB7SZedoIL79kGOpbtXo6+g7r/8reU9SPR2dFQAREQAR6jAAdCJ0mHeBStk/FPFOcl2yW5wDGD1NoLPfKjcKkkY4GhYYPchgQMGu32Q6ox3A1nd0SfjcXLgplW1UTDSGPPTYc59ZbhnDt75kWE8IDD4YSM4yWXW54U/QLfzF8nCvZP+Qth8TZHrUyU2YAxJJY27w260CoVlw6LgITjcBM85O7//77h8svvzy+0J1//vnh2GOPzX2bMoDkRjYmgM/g5IS/hNEfoZTipccFX9MYPnj55aWNl6nzzjsvXHjhheExa0PZLH3HHXeML1b0U/6CVeTF1dOcqJ9w5kUblt6PY/iAGzMxOZcWfKoz22+Blcmyc+aGx02ZMMPGAAttFciyFtbWgISyjQeG3V8Nv3zjWguhLEiTl2XKNo/CMJ0P/Tblk3EsM8nh+ReGjR3PMqlijVAyo0jZ3F3I/ZVqSVECPJuM8f3ZJR43ECSPNYqfGcW00wiKzazKd1cAouhCMZpVUMjRnvFOQp+SVehjuL88eSRu0iIceaRNyyooRUkz+S6VJSyKfpTPecqAPHofSh7zhGVFDEzzhOE+XMmcNxz5pC/KG458pusKdZi4uOdqStKidYz6DFPqF/Usq2Dc8T6V+8v6zkz9aqaO4Q7M39ez5DVZx6rlkfiYmMKzwkorxmD+/PA9qZzOkh4sKSuY8Dxkfd6L1DFWRng4N7ZkySPXkE/GL3nrJs867R73llXgSH3JW8doGxbgptzGyXnKIVnHuMesQh69HeNZyyIxj8YSSfcxjcJTfjx/yTIg3WbHksNTeRulrvMiIAIiIAITkgAdH53JFPss24v0AnyuL7dsWMZWfnAMYXDigyk+ZfwoWBVs8IhhomSccYNVmjw8eGAjs2DGJoS5ylPuuieuEgkXXMgbaDweNzV/59vihmfDB6r8j7HKN1wfUUBVuUqHRKCvCbz//e+v3P8555xTWY5fOZjhiwwgGSBluIQXan+R4Tsv37w0+jGi4BirEFxwIcK1RxxxRDRe7bLLLhVlB8fp0/gjDu+3PKw+hzeHd6UknPx7siySnOC/vrlqXGyKSfb3eN5eSOca57KFHWC/KZOFpnCab7wX2zEfI3CcF3J+8+fpcFxSnEAJd5pThmfVR//exnbIVoGUeX7szwZoxSNXSBEQARHoAQL0XYj3LbynMnZAgcw7bTVFfg/cVldmEZY+gQHueYxAtW6IMiJO/iQi0GkCMoB0mrjSEwEREIEuIsDgEUURgxqWT5ZNQb/UhjPCUiMzqRhUMlBB+HQlVTyg/3ITiKtAUFJgoMAQ4oIbrBGZagaQ0oUX4bB0+IgpkcK73tFwY9Oy7eESV3/Y5ue43JKIgAiMJXDwwQeHddddN5542PYxKLIZugwgY7kWOcKLNQoLPumHeLGmT6KfSQqzv/ylmxmVvuE5s9Fc6KuIA6U7/ZkrSPy8PpcQgJErHuDqyg0YVlMccZwNZeebe8zypFJ4bJ7t1WJ+phdFZfyUMMd4D5oio2xlhxLK48DowR9lyp+kBQSsjpdwhYXYs1O2Z4N9xIZsBqjBlgFkmIz+FwERmMAEeB+lX+LPDe0T+HbH/dZgTL9Of87YyscPRTNGeMrQ9QtF41E4EShCQAaQItQURgREQAQmEAFXFk2xF+nSBuuHZW25K4ISygc5KC9QlLhiYwLdfmdvBWWfuarwVSCmsRtOf+aM4Q3S7Rd+1Us2yzkKSqN3vCWUbI+WumID0iHbwwXDStwA3QaqEhEQgbEEeOF6z3veUzlx7rnnVr5n+cIG6L4hH+6Bpk+fniWYrqlBgL7FVwd4X4RRJG3AcKMV0bA5KMvwcTXg4itHXBnifZef1+doAvTnrnzw1R8wg301ifzt2VlgCicMT89MsZmbdv3L66wd5lkZDiw9PCMXdxkIcXt5psuyWvw6loOAlQHjCKRkq0nNujTsWnMpKxPjLhEBERCBiUyAd1G9j3auhGGdNFrUGifUy5HrERirMebTKt16tHSunQQ0SmonXcUtAiIgAj1CYNasWeGHP/xhVCq9/vWvD1/+8pcrCigGKVr50bqCLDNr9qWXQ4kVN2vYKpAnn4z7epRftVUIf7phdEKHvDGUzP1IXVneZuVusF4oY/NAeWVGEIkIiEBtAu973/vCSSedFH3LXnHFFeG4446Lfrbxi4vfX/ePW+0Tn7Qu2gDdSTT36cpyYkExj89mXpLxJ+8+tJnpyTHfJJ19QZIrQFC8o2jnxZr46Lck9QnAmj1A8LGMQgNfzRzjk7+kwJb9VjD+TbW9wp587tmwsvVfg2awn2f+q3GPhbgBBEMUYSgHGaOSJFv0nVUgDz4YjVCMKcrloYarRFuUsqIRAREQARHoMwL06YwL/LPRGAujCWMA//NVoOw5wnefgNFnGHW7XUBABpAuKARlQQREQATGk8Dxxx8fTj311EoWLrrooqh4uvjii6PyQsaPCpqWfCnZILJs7kMwfpTWfj4EW+1RNgVS2GbrUDYDSGXtxuv2DaXNNq2bZvQHPn1asFFpGDIFVgkDiA04JSIgArUJbLDBBuHAAw8Mv/rVr+IeIMn2r3aosWdkABnLpOgRFPCs6kAZT5+DoQOjhxs8iJe9QPx30hCFgp2Xcle688ItaUwABQWsUUigzKAMOIYRg01m2ZgzKWvZHmEYpRastGKYbBtwP2nltZy5xFpkq0EGrAySq0qSZUGckhYTMN4Bt1dWDmVbIVpmk1EzXklEQAREQAREoNUE6McZazEpBeMFfTyThJLCca5hIgqftfp+vy4ZVt9FoFMEND2qU6SVjgiIgAh0IQGUTWedddaYnF1zzTVh9uzZUQHVaJbHmMA60JAAe4FEFxbmu7u8uq0IMSmZj/Xwmp1DeZmlQ3nX14TSjq+uGQ+DytJ664Ww4QzzmWVdOTNAiYd9QCQiIAINCRx77LENr6l3wer2DLMRt6R1BFCg07bxcswLNAr5pDGD8+xFkRZ3f8X1mlmYplP/N7wxgvhKDZQaMMQIklZecA2usIbs/EIz4mMMecauH2T1h8Xjqz8oM5QflGOy/OrnRGfzEiitumoo4fbK2BtwGUDyAtT1IiACIiACmQkwPmBcwCd/jAkYqzEGwyXsqtYn8Z1+Pz1+YDzAGI2JLXz3FSGZE9eFItAiAloB0iKQikYEREAEepEAy1mTbkSS94AbkvQAJnle35sgwAxlGyTGzUxtBmd4+tnowqK8+27h5R22D8stW3smZ8mUT9HwgSKQDc/NEFJmpg3+8C1OiQiIQGMC++23X7jwwgvD3//+9/jSxkscf7zU+fdan7gNQhG/Bi7sJC0jwMs0L8js7cFnNVdYrAJ54YUXRqXpL9yueFe/NQpPwx9wp96z4gPuTIxAMDhR15PyClt18MwzzwSOTjFXWGVbBTJgK0IQN4AQB88ORhDilrSJgCmiohvNZ54NVoDDhpA2JaVoRUAEREAE+psAYyv6dVaB+ESJlWu4Xabv51qfDOHjMl/pq7FBf9el8bx7GUDGk77SFgEREIFxJoDSY5999glXX331qJwwy3ObbbYZdUw/WksA91Vlc/MSbOUGLixMq9Q4ATOclF+5USjh6sJWipSmmfsrjCm2Ke2Qzcg1i1XjOHSFCIhAJLDvvvuGPffcM7chg024Je0hwMsyynNcK7AywV1i4aYJ4RwzDZNlgAHEjVWEl+QngDLCV2u4CzI+mSSBwiIp65nR/d577w0LbMXhCmbAH7A+yGd3ejxujEqG0/fWEyhZGdmUWtsDTH1/6+kqRhEQAREQgSQB9AaMC+jjkxMoMXAwDnCjRz0DB9dJRGC8CGhazniRV7oiIAIi0CUEvv/974fNN9+8khs2OmVmtBRJFSTt+WKKupLNnGEVyKR112lsvLDNzktWThg/YriZM5fs94ECxJYeS0RABESg1wnwgu0uEliFwF+yP1p77bUrqxNR0vMizjVyf9VcycMc9igycFPBJ8altCID1hihcIX1srnK4tNdZmGIIg7KIllmzeVMoesRwP1leTnb/0siAiIgAiIgAm0kwLiAvp1xl48ZGCewKppxA2OA9JghnR25v0oT0e9OEpD5rZO0lZYIiIAIdCGBGTNmhNtuuy1ceeWV0d0FmwOj4JC0n0A0WsydG8IaticIBownn6qaaGWzc1MqldZeK+75ES+0DWht+vqw/+85c6qG1cH+JMCsbVwJIbgSQhbYRrnu3iYeqPMfS9yT4nElj9X67jPGmR3W6EUoGYeHIy1esrKK31+ePBI3LHD7UyQc4fOGIy3SzBMuWV6sikhvTE0+qomXX7IeVLsufczj97JIn6/12/OZJ4/ExUxChLrp5RgPjBzjPoibl224+X1Ns9VvbITOXiyIX9eIrafHdVnrmIchnbzlxz2Rt0b5Iu6kUA5Fw5Fm3vRIi3DcH5/cM88u32HP5vNc44IBhI3SB2wlIsKYgTrjLrTqcUrWsaxlQBrJ9GlbsoblHpBqdSyeqPGfPwOklUdhkwyXNY9kwfOZt354HgoAAEAASURBVOy4uyFTSOUNRxnlrWOeR/LLfea5P8qd8J5Pnz3s9YE4JSIgAiIgAt1NgEkOjA/o7/lrJBhK+CMM7X1yTNUorM6LQKsJyADSaqKKTwREQAR6kAADk1122SW+nMr40bkCLBl3mzYTyi+bMsd824enRhtAonJhvXVDsBnPNnoMYYP1g/mFGc7g0rbJHGFMOWUahc5lWin1BAGUfXNSRjFXPOW9AZRk6biyxIHStIig2C4iRfJIOp0Mx8tf0fSKlB8GCf7yCspJV1DmCVskj8Sf3muCY7AiD/7CzMuzx0+fxYabnOOPe+Rc1jwXrWMocIuUX5EwMCgSDh5FwqHQ5o/n3Y2l3C9/9EUcSwpGkKeffjoaSJgRynUo1bmOsmpUFlyXjjMZf73vRcqvWh2rl4afc/dr/jvrZ5E8EneRshuPcEXKD8WX358/y0nDVla2uk4EREAERGB8CDAeqLXCk76f8RmTBvwvmcs8RvNkOH0XgVYRkAGkVSQVjwiIgAiIgAgUIcDKD9vUt7yWreSwDWZNaxRjSW52Hv18Y/zACIKsYq6zWPmRY5b8cED93y8EWIqOOzsEpROztdmskOXpWQSlFMpNhBeWPBt+o/jE+IGCNM/MaRSU/JFWnpck0kIZlyeP3BeKOJS25DOPwBJhQ+g8wr4VvBjW2jSyWlzk0Q0YRcoPF1H8ZRUU2OQTlwZZZvZ5vEXqGGG5N+4RltVeqDlP2RI/img2QOc75cY57o2N0WGT5T6L1DHPI/llNQSuHrIKSnDym7eOcZ88g3nr2HPPPRefuTx1jHthY3PaBsodIW14Y0yBGYYRyolPhDryne98J/zlL3+JeTzssMPC29/+9nifuMOqV3eIk/Ty1jHaI1eWs/IHRUsWIc/wpNwov6xCvaP8MLTx3GYVFPuwy5NH4iYMYb3dzpoeeeQefTVU1nAwoSy4v6zieeR6+pg8E2Yoc/hTPxDqFZK1HOPF+k8EREAERGDcCdCWJ40dbvTIM3Yf95tQBvqSQPbRXF/i6e2b5iWWl7Ynnnhi1I0wePVB56gTNX74ywanGbxmbdg8HANsXpqyiofjJS5rWsTt4fLkMRnuySefLJRemm+j+/R85gnnYYibsvNZU43S4ryHzZOeh0OJxQtgHiG9onlEiUX9zCp+b9SvPDPtPFyeOuZhyBvf8/D0sE/Z7P4idTpPWp4/PnshHEqsPPl0ltwfSsisPD1cp+tY1jyWFpm7EVMyT7KNzCfbvc0ftJm0a68f61rZPAHFDc5RutqMmvKaa4SyKS2CtVkufn/N1LG8LEmb9qFI+SXDUAf4k7SWAC8mbnxgPIBUm41VK1WvU37e4/Lf9T5doZUnPeJLhstaHwnn1+bJo4cjbJFwhC8SLm96fm+klyxTftcTL788YZLx5Q2HIhXJG84Z1grnClau8zTou73NwBWDu2HwuJL3kf5OOgjXJtmmr0v+9jAcK1p+WfKWTNO/FwmXN4+eVjocimr6TAwVfGJAgD3K9mOPPTbMnj07BsUYMmvWrGiEOvroo2N51Mu3c0+n5/mo9cn1Xq+JP1kutcJw3K8jTL18peNoRTiPIx13td/OJU8eiYdweVkWDed5JDz3liev6Xw6m2ScxCsRAREQARHobgK024zPskw86e47Ue76jYAMIBO4xH1g6i+P3CqKad+4KOutowT3l05eMn3A2ig8YQjLjLI8M6d8+bxvotgoHT/PyzAGnzx5JCwz83iZg1OeQThhCJvk63mp90keucc84TyPxFuk/LgveOYRjCy82GSdLexxF6ljvNCSHrMJqs0A9bjTn52sY55Hz0OR8utkHeN5yJNH7gtlNkzzhuM5R+rN+IwXpP6jzGlP8tRN8ujK3Dxti5df3ufH61jeuuntWOY82vNZsjZlcL31wpDN5pxiLq+WtvZ2aB1zfTUyW9IA2yoRm9FfZSaqtxF5279kO5a1/fO2luKkjchTftXaP+pA1n4lVYX0UwREoA8I0K75uIm2jhdu2hKENpb2Oc84sw+QteQWaZdhzbiOT4wgGEUuvfTSivEjmdA555wTjjnmmFxK8WR4fRcBERABERABERABERCBdhGQAaRdZLsgXpRZvBD6UmOyxEsML4u+xD1LNlGQoQREeAHKqqBGSYZilBfXPIpR0kPJiRKWvGYV0uKFOE8eiRsmpAmTPEo4XgR5EU/yzZJXVitwf3nCeR6Jnxf9PGG5N+4rTxjSIY+Udd5wbsjIE86V05Q3S+qzitcxFLB5lPZF6pjnkbzxbOW5P5iQJveWZ7Ycq2GK1jGe2Tx55L5QMME0bzjyiOQNx/OabqNiRHX+I4/8IZR5VuW7lx/X56ljpOXtWJ46BhNvxzLncXo5LLL05tkM22VWWzVMnTkT7Z5VOPuHi546biq8jtGOFa1jWQ0g3JcrH/O2Ee7WJVlXaJ/ytL11qodOiYAITEACtE20v4yFaL9pz30Mxm/aoazt1wTE09Zboo+mD6PdZ3wNe5/0kE6Y9j3PuD0dXr9FQAREQAREQAREQAREoF0EZABpF1nFKwIiIAIiIAI5CJTwK29KvsG11gph+rRh48fUKcMbnZsCSiICIiAC/UrAV5uhfHdDNobmvKvz+pVfM/eNUcMnQjGhaY899oiGdp+M4HHvvffemSdJeRh9ioAIiIAIiIAIiIAIiEAnCGTbPa4TOVEaIiACIiACItDPBGyWc7CVH2Xb4NyWRITSiiuE0vTpwbR9/UxF9y4CIiACkQDGDv4wgKCUZ0UCn3J/1f4KguHDV4PMtNWJn/vc50atNtx6663DSSed1P6MKAUREAEREAEREAEREAERKEBAK0AKQFMQERABERABEWgLgZXN+LH0UqHEXh+rr96WJBSpCIiACPQqAYwfrDzAJRZumTCISDpDAOa45uTziCOOCLvvvnu48sorw7Rp08Jb3/pW89K4amcyolREQAREQAREQAREQAREICcBGUByAtPlIiACIiACItBOAkPrrx8ChhCJCIiACIjAKAK+Hwj7HmEMkQFkFJ62/nD27MXC6psZM2aEgw46KKxme1RhFNFeTm3Fr8hFQAREQAREQAREQASaICAXWE3AU1AREAEREAEREAEREAEREIHOEUDRjusr9gXR5ued405KMMfYwae7IMMIRXlIREAEREAEREAEREAERKBbCWgFSLeWjPIlAiIgAiIgAiIgAiIgAiIwhsDUqVOldB9DpTMHfC8QUvP9WDCISERABERABERABERABESgWwnIANKtJaN8iYAIiIAIiIAIiIAIiIAIVCWg1R9VsXTkICs+hoaG4sboGKMkIiACIiACIiACIiACItDNBOQCq5tLR3kTAREQAREQAREQAREQAREQgS4jsOyyy8oA0mVlouyIgAiIgAiIgAiIgAhUJyADSHUuOioCIiACIiACIiACIiACIiACIlCDAC6wtBKnBhwdFgEREAEREAEREAER6BoCMoB0TVEoIyIgAiIgAiIgAiIgAiIgAiIgAiIgAiIgAiIgAiIgAiIgAq0iIANIq0gqHhEQAREQAREQAREQAREQAREQAREQAREQAREQAREQAREQga4hIANI1xSFMiICIiACIiACIiACIiACIiACIiACIiACIiACIiACIiACItAqAjKAtIqk4hEBERABERABERABERABERABERABERABERABERABERABEegaAjKAdE1RKCMiIAIiIAIiIAIiIAIiIAIiIAIiIAIiIAIiIAIiIAIiIAKtIiADSKtIKh4REAEREAEREAEREAEREAEREAEREAEREAEREAEREAEREIGuISADSNcUhTIiAiIgAiIgAiIgAiIgAiIgAiIgAiIgAiIgAiIgAiIgAiLQKgIygLSKpOIRAREQAREQAREQAREQAREQAREQAREQAREQAREQAREQARHoGgIygHRNUSgjIiACIiACIiACIiACIiACIiACIiACIiACIiACIiACIiACrSIgA0irSCoeERABERABERABERABERABERABERABERABERABERABERCBriEgA0jXFIUyIgIiIAIiIAIiIAIiIAIiIAIiIAIiIAIiIAIiIAIiIAIi0CoCMoC0iqTiEQEREAEREAEREAEREAEREAEREAEREAEREAEREAEREAER6BoCMoB0TVEoIyIgAiIgAiIgAiIgAiIgAiIgAiIgAiIgAiIgAiIgAiIgAq0iIANIq0gqHhEQAREQAREQAREQAREQAREQAREQAREQAREQAREQAREQga4hIANI1xSFMiICIiACIiACIiACIiACIiACIiACIiACIiACIiACIiACItAqAjKAtIqk4hEBERABERABERABERABERABERABERABERABERABERABEegaAlO6Jid9mpGbbrop3HvvvWHRokVhyy23jH/LL798n9LQbYuACIiACIhAfxBQ/98f5ay7FAEREAEREIFmCTzzzDPhhhtuCI899lhYd911w1ZbbRWmT58eSqVSs1ErvAiIgAiIgAj0BQEZQMapmBnEfOYznwl33XXXqBwss8wy4Ytf/GLYaaedRh3XDxEQAREQAREQgd4noP6/98tQdyACIiACIiACnSJw4YUXhjPPPDMsXLhwVJK77rprmDVrVlh66aVHHdcPERABERABERCBsQTkAmssk7YfYfDy8Y9/PBo/Nt5443DCCSeEk08+ORx00EFhwYIF4fjjj48zPNqeESUgAiIgAiIgAiLQMQLq/zuGWgmJgAiIgAiIQM8TuPzyy8Opp54avUUcdthh4ZRTTgkf+chH4iqQP/3pT1GnMDg42PP3qRsQAREQAREQgXYT0AqQdhOuEv8ll1wS7rvvvrDBBhuEb3/722G55ZaLVzGLY5111glnn312OOuss8Iuu+xSJbQOiYAIiIAIiIAI9CIB9f+9WGrKswiIgAiIgAh0ngAusk8//fSYMJMnDznkkEom9txzz/CBD3wg3HLLLeH6668Pu+++e+WcvoiACIiACIiACIwloBUgY5m0/cjPf/7zmMbBBx9cMX54ou9617vCsssuG/7xj3+EO+64ww/rUwREQAREQAREoMcJqP/v8QJU9kVABERABESgQwSuueaa8Nxzz4UVV1wxHHDAAaNSXX311QO6BOSiiy4adU4/REAEREAEREAExhKQAWQsk7YeYRDz6KOPxjT222+/MWnhw3OPPfaIx3/729+OOa8DIiACIiACIiACvUdA/X/vlZlyLAIiIAIiIALjReC2226LSe+zzz5h6tSpY7Lxute9Lh676aabwty5c8ec1wEREAEREAEREIElBGQAWcKiI9/uueeemA5ur5i5UU2mTZsWD99///3VTuuYCIiACIiACIhAjxFQ/99jBabsioAIiIAIiMA4EvBxg+sG0llZb731wuTJk+Ph2bNnp0/rtwiIgAiIgAiIQIKA9gBJwOjE1+effz4ms8oqq9RMjmWuyNNPP13zGk7cfvvtod4qEfyGDgwMhBdffHFUPGzCmkeSG6u99NJLlYFWoziGhobiJfPnz4/5aHS9n/f0Xn755bjhmx9v9Ll48eJ4SZ48EgBOyLx580KpVIrfs/znHNN8G4UlPdjkCef3RtyEzxMWnnnTIx3CkG6etAhXLpdz55EwCEz9ezzQ4D+vYwsWLAhebxoEiaf92jx1LJkvvufh4uVHHZs0Kbvd2etmnrS4wSJ1jHDks0hdoZ1B8uaTcsjL0tMiPdoWZ8vveuLl1+k6lieP5N/vL2875hyaqWNZ2z/PI/kl3TzlXq2OUef8WSbOiSqt7P9/85vfBFeM1OJFXfey6cU2L2t95P5p8/K2JYSrVh853kj8GXC+ja7382rznMSST2dJf+zjqiVna38brzaP/OYp916oY1CmDc47vvTSyVNuhPH+mLFbnrbfwxFHnjF7s3WM/rjI2C1PHrmnomO+ZupY3nbT80h+85YfZU1e/fmBK5KnDsQAffSfjxtWXnnlmneN3uCFF16oqzfAOPLLX/6yZhysHqEcvGy4MF1eNQMnTvizxqEi71hFx+id0jX4/Y3HGD2Bue5XzyMX8T1ZpnUD2slm2hLizpMW1xcZExGOditvf+X9R9E6llfX4OmRX7hkHdN6+Y1HHcuaR+4J/nn7D8J1so4l+yvKPU9fw7V56xj3hzQzJvL3teGY6v/v1xbVNRQdd+cZE3keuRO+52kjqtUxno885ViNoAwg1ai08RgVDVlppZVqpuLnaGjryV133RXOOOOMmpdsuOGGseNjAJ4UGh7+iggPWF6hEcjbEJBGo/uvlY8ieSQuH4jXirfW8TTfWteljxcNV7T8iqRHI1MkXNE80tAlO6s0s1q/O13HyEcRLv7817qPWseLpFU0j50OR2dY9P6KtBG9UseKtmNF61jR9q9o+SXLnIFMs4OZWs9ONx33svE+vlre/Fyjun3VVVeFX/3qV9WiqLjJoF1McubiRvFWjXDkYDquetf6Ob9n/531s2h9LJJH8tTJcEWfGfJZpPzU5kFurBStY0XLrxfqWK+M+SjNIuXXK/1qJ+sKLIumV6RtSdYx7x+SikLyI1lCwBllMYDU6x8eeuihujqDrbbaKiqn0nUhWV5LcpXtW7381IqhSJ0irk6/B3a6LUmXSy1+6eNFy69oekXCFe1Te0XXQJmov0rXzOL9TpE6RupF2oiiz0/Rulkkj9xbkbaWcJ1ux3jXL1J+yTC0F82OGbJPRYaSpGkCdOwILrBqCZugIzw8EhEQAREQAREQgd4noP6/98tQdyACIiACIiACnSLgugDpDTpFXOmIgAiIgAhMZAJaAdLh0l1ttdViiklLVjoLfq7eYIcw2267bTj++OPTwSu/L7744jBlypTgLrU4wbKjpZZaKrDZelbBau2zc8mT+xptFJ4whF1mmWUqM1IbheE8lj1mvGAIIv9ZhUEiFtDll18+91J1LK4rrLBC5uWJ5IkwKLSSfLPklTxiUSa9rEI6pIewCR5MswplwJLGRvUpHR/1kLJ2g1z6fK3fReoYcRGOekn9zCqdrGNYm/3ZJH95yt3rZt465uWeJy3yVqSOEY6ZADDlGcojPkMtbx2jbuJWIk8dI488P0jeNqJIHfNyz9uOed3Mm0fujXvM2451so55HikD2ui85Ucbn2z/qAN53IuQbi9KK/v/gw8+OGyxxRY1MZx88smxPfW2o0i/6nXfE/G4/He9z07WR/JBm0eaefJIOLV5UBgtXu6dbvPyjC/JcSfrWKvbvNHEq/+iX6Us8vbHRfpVcsD4hvY8z/iScEXGfF7H8o75yCNhkTzjKS+/onUsb3/sY7c8eeSeir5X0I6l+1XiayRF6pjnkbiLlF/yvcL7/TxuVxrd00Q7v+qqq4bHH3981PtH+h793aTeGHzmzJl1dQbXXXddHFsn+1DiTZZXOt1qvzs9Rvexdt7+qsiYiPv1tiRvm9DJ/srTIr9Fxujd/h7IfRXpdzxc3nbL+6u8dYw8uuTpC3qhjnFf3hck2wy/33qfzfRXxFuvnUun6+8GHM9b7uMxJspbx7z9K6pr6MSYyNtayoA+P8+Ytlodo03zsQNxFpHs2uUisSvMGAK+8Tm+NmuJn0sqiKpdu+mmmwb+asmll14aO75kPN5hJI/VCu/HaTx4wBAeFBTwWYQG3A0geRRkvDi4AYTGKqvQoJJX0sqaR+ImjzxgeQczdIjkNQ9L0qMhyPui4nkkPAaCPGnChIYiTxjSoQzgmDccHUbecLAsUje9jlFP8nSIReqYD4Bgw8taHi6wpBzydjSwpG7mSYv8FaljhGPQDNO86ZFHJG84nlk6sjzhPI+kx0CBvyxStI7BknLIW8fIp7d/WfPIfcASLnnbsWbrGO1fViUEdZk8InnLj/pFWSTLnPap2cFMzEyX/9fK/n+vvfYK/FUT2jc3gDjnXmvz8tRHGPCcFmm7vD1xTtV4VjumNm8slVa0eXkmQIxXm4dCME99qdbmjaU39gh1LN1Wjr1q7JEi/Sqx0F/lHbsRrsjYjXcK71fzvAyTR5ggecbsyX41Tx2DpY/d6Ouyio/Z8+SRuOFS5L2iaB0jLdLMU589j+SXcVGe8qv1XtEP/T+8igjjBgwgrhuoFocrWuuV4wYbbBCOPvroasHjsb/97W9hzpw5o+pCrfKqGYmdoE5RHxHGsVnf44uO0UnLx9qd0DX4+LfTY/R6ZRthJ/4jj/whecfovTAm4r46qWso+h5IHr2/ovyyvmMl+6s8+qxOjokoA/oC6kueukm4ov1VkXG355F08/ZX4zUmyqPP6vS4u8iYiDxSN5G842cvv2QdI46sz1JMtMp/coFVBUo7D/kM0CwDmTXXXLOdWVHcIiACIiACIiACHSKg/r9DoJWMCIiACIiACEwAAo0mTqAgcgOI9AYToMB1CyIgAiIgAm0lIANIW/GOjXyttdaK1i8sYbNnzx57gR25/fbb4/F67i2qBtRBERABERABERCBriSg/r8ri0WZEgEREAEREIGuJLDOOuvEfN15551V8+fHmd284YYbVr1GB0VABERABERABIYJyADS4ZrAsqZ99tknpnrVVVeNSf25554LLENFdtxxxzHndUAEREAEREAERKD3CKj/770yU45FQAREQAREYLwIHHjggTHpP/7xjxU3Ism8XHnllfHnq1/96ujuKHlO30VABERABERABEYTkAFkNI+O/Dr00ENjOhdddFHwmRscwEfaV7/61ehTjw3ON9tss47kR4mIgAiIgAiIgAi0n4D6//YzVgoiIAIiIAIiMBEITJ8+Pey6665xb42vfe1rcb8rv6+//vWv4bLLLos/fWzh5/QpAiIgAiIgAiIwlkD2Hd3GhtWRggTYuHz//fcPV1xxRTjuuOPiwGaNNdYIN9xwQ3jwwQfDSiutFD7xiU8UjF3BREAEREAEREAEupGA+v9uLBXlSQREQAREQAS6kwCbl996663h8ssvD//85z+jhwg2Rr/++uujYeStb31r2G677boz88qVCIiACIiACHQRARlAxqkwPvvZzwZmdZx33nnhd7/7XSUX22yzTTSKTJs2rXJMX0RABERABERABCYGAfX/E6McdRciIAIiIAIi0G4CTJw4++yzw6xZs8I999wT7rvvvpgkbjWPOOKIcPjhh7c7C4pfBERABERABCYEARlAxqkYS6VSZdDy8MMPh2effTast956Yc011xynHClZERABERABERCBdhNQ/99uwopfBERABERABCYOgQ022CAaQebNmxcNIMsvv3zgGJufS0RABERABERABLIRkAEkG6e2XYUihNUeWvHRNsSKWAREQAREQAS6joD6/64rEmVIBERABERABLqWwAorrBDwFiERAREQAREQARHIT0AGkPzMeirE4OBgePnllyt5nj9/fpg8eXL8qxxs8IUwbNCOENfUqVMbhBg+PTAwEAjL7JRyuZwpDBctWrQohiMt8p9VFixYUAmXNY/ETR75I71JkyZlTW5UuMyBRtIjr8lyaRTe88h15HHKlOyPLmEJkyc90iEc/Jdaail+ZhbCodjLk0fqB+EIk6cMvI7lzWOROuZ5BAT3l4cn98YfYXj+skoyXNYwXEe4vHXMw8E0z715OD6LhKPM88xg83sjPcINDQ3xtaF4+eWtYzwDpJm3jtFmEi5PHrmJhQsXVupK0XasaB2jXmcRb2u5Fq55y4/nL1lXiEPSegLUQefci21e1voIOZ41/vx+s9IkjNq80bTGs82jLLJKssw72ebR5+SpZ+Qz3eZluUfC0TbmSYt4CZe3X/VwpJen3/Fwed8rYEg+SSvvc+59PlyyjheT/WqeOuZ9HWnBNKtwb/zlyaOz9HBZ0/JwRetYkfpMHpEi5Zd8r/B4YmT6b9wJpOsC5ZMsrywZJAzPG0L9J3wWoe0hbN4xOs8z4RiH5hlLFhkTcR/JNiFPW0ke+YNJ0f4qC8dkHvkOk7xj9G4fE3FfsKTvyNMuF61jRcdE5NHrJOWeta9L9ledrmNZ8+hl4HWa31mFMEX7K9KAZVYhLf6QIv0V5ZenDEiH9IqOicZD19DuMZHrQ2CTt23x8kuWedY+hfRqSfbRXK0YdLyrCVx77bXaGK2rS0iZEwEREAERmDFjhiC0mMDXvva1wJ9EBERABERABERABOoRYH8RbaZej5DOiYAIiIAIjDeBZldBygAy3iXYxvSPOuqo8Mwzz4xKAasZ1t2ss6YIfMMNN4S5c+fGeF7zmteEFVdccVSctX5gNWU2CWnlsSj3SjjujbzmmckBqyLh2Cfm7rvvjqinT58e2BAvq5AekqfMub5IXSkazss8b930cJ2oY1itf/e733GLcTbAPvvsE79n+a9oPovUFfLTTDjC560rRetYkXC33nprePLJJ8lmfFFbY4014vcs/xWp00XLrlfCeV3J8wzRr/ztb3+LyNm3atttt82CP15Tq8xlAMmMsOGF9EknnHDCqOuK1Ee1eaMQjvpRqx6PuqjKjyLhkm0ez1qeveLU5o0thG5p88bmbPSRInWFGIqGK1JXSK9IuCLtEWldc801ceYo3xmDZZ2ZWTS9TofzutmJ9woYFqkr9957b3jggQcIHt9FeCfJKrXqyg477JA1Cl3XJgJvf/vbw4477jgq9lrlNeqi1I+bb745PP300/Ho9ttvH1ZfffXUFdV/+rPWze+B5NzzmWfM3Ey4Im3CU089FW655ZYIeu211w6vetWr4vcs/xVpE4i30+GK1E3yWSRc0TJHZ+Cz61/72tdm1hcVTa9oOK9jeeu0hyvSX1EWndA1YNR96KGHSC5svvnmcd+k+CPDf0XqCtEWCVe07Hoh3Isvvhiuv/76SHzllVcOO++8cwb6w5fUqmN5dD/VEisZOPmeqEZGxyoE3va2t4U77rgj/v71r38dNt5448o5fekMgfPPPz/MmjUrJnb00UeH448/vjMJK5UKAZbhuaJ3lVVWCX/+858r5/SlcwSOO+64cNlll8UEzzzzzKgE6VzqSgkCrCw85phjIoz99tsvfPvb3xaYCUgAVw8+y4ZB64033jgB77L7bynZ5p1xxhlh33337f5MT7AcXnfddeF973tfvKvXve514bTTTptgd9gbt7PrrruGZ599Nmb2r3/9a2A/BElnCfzP//xPOOuss2KiGNqPPPLIzmZAqXU1gQ9+8IPhqquuinn87ne/G/bYY4+uzu9EzBz8KQfkwAMPDF//+tcn4m12/T1hUPQJxLfddlsuV2Rdf3M9ksEvfelL4Zxzzom5PfHEE8O73/3uHsn5xMnm3//+93DIIYfEG9p6663DhRdeOO43l33Dg3HPqjIgAiIgAiIgAiIgAiIgAiIgAiIgAiIgAiIgAiIgAiIgAiIgAtkIyACSjZOuEgEREAEREAEREAEREAEREAEREAEREAEREAEREAEREAER6CECMoD0UGEpqyIgAiIgAiIgAiIgAiIgAiIgAiIgAiIgAiIgAiIgAiIgAtkIyACSjZOuEgEREAEREAEREAEREAEREAEREAEREAEREAEREAEREAER6CECMoD0UGEpqyIgAiIgAiIgAiIgAiIgAiIgAiIgAiIgAiIgAiIgAiIgAtkIyACSjZOuEgEREAEREAEREAEREAEREAEREAEREAEREAEREAEREAER6CECpbJJD+VXWR0HAgsWLAiDg4Mx5WWXXTZMmiS7WaeLYWBgICxcuDAmO3Xq1LDUUkt1OgtKzwi89NJLkUOpVArLLbecmIwDgUWLFoXFixfHlJdZZpkwefLkcchFfydJf0C/gEyZMiUsvfTS/Q1kAt+92rzxL1y1eeNfBmrzxr8MyMH8+fPD0NBQzMzyyy/fHZnqs1wk2yPeRXgnkYiAE+BdlXdWRGN0p9LZz2R/JZ1BZ9knU3v55ZeDq1nVXyXJdO57sr/iXZV3VklnCTBmY+yGoLOhXxhvkQFkvEtA6YuACIiACIiACIiACIiACIiACIiACIiACIiACIiACIiACLScgKbytxypIhQBERABERABERABERABERABERABERABERABERABERABERhvAjKAjHcJKH0REAEREAEREAEREAEREAEREAEREAEREAEREAEREAEREIGWE5ABpOVIFaEIiIAIiIAIiIAIiIAIiIAIiIAIiIAIiIAIiIAIiIAIiMB4E5ABZLxLQOmLgAiIgAiIgAiIgAiIgAiIgAiIgAiIgAiIgAiIgAiIgAi0nMCUlseoCNtO4Jlnngk33HBDeOyxx8K6664bttpqqzB9+vRQKpVGpf3cc8+F++67b9SxWj8Iu8MOO9Q6nfn4LbfcEv72t7+FV7ziFeEtb3lL5nC1Ljz//PPDwoULw8EHHxzWWGONWpeN63Hy973vfS9ssskm4XWve12uvPzsZz8LL774Yjj88MPD1KlTc4Wtd/EPfvCDUC6Xw7777htmzJhR79KG57q5DGbPnh3uvvvu8Oijj4blllsuTJs2LWy33XZhhRVWaHhfXNBM2TVKoJVlcOedd4Y///nPYYMNNgj77bdfo6Q7eh6Gf/nLX8LDDz8c5syZE9Zbb734LPA81BPK7NZbbw2PPPJIWHnllcPMmTPDq1/96jBpUuvs8hOxPbrpppvCvffeGxYtWhS23HLL+Lf88svXQz3mXKvbnXvuuSf86U9/ium8/vWvj3VgTKI60BIC3dz/90ublyzIZvqQVj+H5GsitnlJ3v69aL/j4flspuyS8VT73i/PQpEx2MDAQKAfe+CBB8K8efPiuIZx21prrVUNZeFjrXwWumUM1o39/49//OMwf/78sOaaa4aDDjqocHkpYPsIZK03t99+e1iwYEGmjDDWRwfRjLTyGSUf3fy+6pya6XfaMWYgX+qvxl9n0MpnoVv6K6/zyc+iYzfpDJIUs3/P2vbXi7HV7U436AxkAKlX4l147sILLwxnnnlmfHFLZm/XXXcNs2bNCksvvXTl8M033xxOPPHEyu96X1A6XnvttfUuyXSOBpyOdMMNN2yJAeS8886LL0i77LJL1xpAvvzlL4errroqDvzzGEAuvvji8M1vfjNyPfTQQ9tiAEGp3KwBpBvLYO7cueHUU08NV1xxxZh6ifHt2GOPzWQoKFp2YxKtcsAHlK0og7vuuis+VzvvvHOm+6qSnbYcos2gDj/11FNj4t9nn33Chz/84bDaaquNOjc0NBTOOuus8JOf/CQMDg6OOrf55puHT3/607H9GHWi4I+J1B6h+P7MZz4TqAtJWWaZZcIXv/jFsNNOOyUP1/zejnaHuu4GkOeffz587GMfq5m+ThQn0O39fz+0eenSK9qHtOM5JG8Tqc1Ls/bfRfodD5v8LFp2yThqfZ/oz0LRMdjf//73cNJJJ4X7779/FLqllloqHHHEEfEvPZlr1IU5frTyWRjvMVi39v+U5+mnnx5LZfLkyYF3tdVXXz1HKenSdhLIW29oEx966KFMWXrve98bjjzyyEzX1rqolc8oaXTj+2r63ov2O+0aM5A/9VfjrzNo5bMw3v1Vus777yJjN+kMnF6+z7xtf63Y29HudIPOQAaQWiXehccvv/zyqPTl5eCwww4L22+/fZz5fsEFF0Tl08c//vHwjW98IzAIRVZaaaWw6aab1r0TXkIWL14cZ2DVvVAnqxI499xzo/Gj6sk6Bxlgfvvb365zhU7VIsDKFox9rIigjv/Lv/xLXHHATEIMUXSwnGcVyGte85pa0YSiZVczwj47cdttt4X/+q//CgxOdt9992iYYSXHP/7xjzgL6+qrr46GkdNOO63SJoGIFxRmadFO7bnnnuENb3hDbIM4xmqeT37yk+Gcc84JeVc1TGT8zJihfWdF38Ybbxze8Y53xFUzv//978Ovf/3rcPzxx4cvfelLUflQj0M72h0GWaxIZPYn3+mn/v3f/z2uyKqXF53LR0D9fz5enbi6aB/SjuewE/fbDWkU7XfSeS9adul4+vF30TEYK0Tpq5599tk4c/zAAw+MK9j/+te/BlYRfPe73439Bv2bZAmBbu7//+///i9mlJUAeCW45JJLwtFHH70k8/o2bgSK1BsmbC277LI184zHAsoZYUW6JB+Bov2Oxgz5OCevLtpfJePge9GyS8fTr7+Ljt2kM8hfY4q0/dVSaUe70y06AxlAqpV4Fx7D3YnPskERdsghh1RyiRLxAx/4QJz5d/3110dlJCd33HHH+Fe5MPXluuuuizOKcR3EDGJJdgJPP/10OOWUUyqznrOHDIHl/yjoaaAk+Qlcc8010fjBIJ0X5nXWWacSyd577x0NSxgFv/KVr4Rf/OIXlXP+pZmy8zj0GcJXv/rVaPzA1d1HP/rRChLcWLH649/+7d8Cy3B5Qfb2ijr//e9/P1772c9+dpTLuN122y0cddRR0ZXWT3/60/i9Emmff0GpgPGDF04Mp7TZCCv/qP9nn312XFXD7Mta0q52B8U8RjDKHIM6y22vvPLK8KY3valWVnQ8JwH1/zmBtfnyZvqQdj2Hbb7lrom+SL+TzHwzZZeMp5+/Fx2D0a9j/Nhoo41in+VuXxkz4E6HmdGscKfvYEWIZJhAt/b/jOfo6/EgcNxxx8XJK0zIYFWAT8RTGY4fgSL15vOf/3zNDDNZ8oMf/GA0gDCmx8WyJBuBZvodjRmyMa51VdH+yuNrpuw8Dn1KZ9DJOlCk7U/nr13tTrfoDCalb1i/u5MADTh7eqy44orhgAMOGJVJlhuzRwZy0UUXjTpX6we+9FiGjpxwwglxD5Fa1+r4aAKXXnpp3LMDly+rrLJKeNWrXjX6gga/UACzbJzZb5L8BG688cYY6I1vfOMo44fHhBsFBCuzz1Tyc82WncfT758MCPHfjbAMPi348mYvCIRZHy7//Oc/o9srXPWlX5445vubsBJEsoTAz3/+8/iDdt6NH372Xe96V5yxx8qbO+64ww+P+WxXu+MzQDG+vPa1r43pVjM8jsmQDmQmoP4/M6q2X9hsH9Ku57DtN94FCRTtdzzrzZadx9Pvn0XHYIx7EVzFuvHDWTJemDJlStzbKu0ey6/p189u7f+ZRMfKa/Yio/9nFSjP6B//+Md+Laquuu9W1JvkDTH5hrE5niUweEmyEWi239GYIRvnWlcV7a+Ir9myq5WnfjtedOwmnUGxmtKKtr9d7U636AxkAClWtzoeypWIzLJNvziQGd97gtm3+OZtJMyie+mll8Iee+wR9tprr0aXN33+C1/4QlxtwobH1QQ3Ofi3ZwO2bpcf/ehHkR37MeCqh8F/VqEcWc7HBtGdXiaOwQbGLOOsJgxsOc/eGt0szB7kZbnWnge4TuJFGmE/gqQ0U3bJeJr5PhGeBTa8ZOUHRjzckFUTjINIsgz8GDMH08Yprn3iiSf4GKPkjwdb+F8vPQsYvjFYI24gSqLAcEQ7jvz2t79Nnqp8b1e7Q7wPP/xwNMBgCGY1Is8eq1VqGWOaZc+A+HOf+1xg36Q3v/nN4VOf+lTA3Rr7ydB+cW6iifr/7inRZvqQdj2HWeg0+9xlSaPd1xTtdzxfzZSdx9HM50QoA+6/6BgMF5kIG6enBQWJ7wmWNvKnr232dy+Nwbq5/3dFBu9CuGb2CRD4DK8lzTwDrIRkH6xjjjkmTvp7z3veE90+v/DCC3ElCv0/bkElIU6YbHbcmOR46623xgmWrPb5xCc+UVUPkby+2e/N1JNm0251+Gb6HY0Zmi+Nov0VKTdTds3nfDiGXuqvat1z0bGbdAa1iNY+3s1jhiI6A+60mWegls5ALrBq16GuOnPPPffE/EybNq1qvlg+zpJjXiB4udhmm22qXsfB3/3udwGfu7gQ6tQsDmYEMVOI/RqqCflhBnN6Vni1a8f7GHuv4IZs2223zZUVDE4sL8aAhfufTi8RZzDMjK1arrdwTcD5WnUs18228eK3v/3tdWPHkMPSPQbq+LNNStGyS8bR7PeJ8CxQR5Jur6oxcaUte1a40E4RFr+Sv/zlL+Nyej+Hf3D2cEFwh9VO6aVnwdt+lEK1Nhf1Z7bazNl2tjuuAMGIjssS/th3ByUESpCtttpqTDE2w/7ee++N+4ugCKH9XGONNaIbQp4p/MbTfmEQmmjidcDLOX1/6v/TRNr3u2gf0s7nMMvdNvPcZYm/E9cU7Xc8b0XLzsM3+zkRygAGRcdguGy84oorAivajj322LiC2pnSX+Crff3112/7GLSXxmDe9ndb///444/H90jKzydm7L///nEvFybiUdfpl9LSzDOA1wKf5IFijEk0jAkoT8aZjDvyTEhL520i/W623iRZoFf42te+Fg+97W1va7i3aDJs0e/N1JOiabYrXNF+R2OG1pRI0f6K1IuWXWtyPhxLL/VXte676NhNOoNaRGsfb7btb2e7U0RnwJ0WfQbq6Qy0AqR2HeqqMz6L2mdQVcsc7rEQZlLVEgYyrLZAUBixZFmSjwCK37zGD1L4+te/Hme4s1/LhhtumC9RXZ2JAC/Q3/nOd+K1+JVOb+ZXtOwyJa6LKgRuvvnmuBcEB9LGDDZBxUXWT37yk+g+62c/+1ncTwdXTii28S3MSgLJMAFv+30mTDUu9dr+drU7L7/8cjSmk5+kOz9c0yGsysCo1SphlifuGqkjrD76zW9+E6g7+BxnZSTfJ6p4HVD/P/4lXLQPaddzOP5EuicH9fodclm07LrnDrs/J/XGYKxUpO2mDae/Z582n9HPTFsM2qzokywh4G1/t/X/l112Wcwk70JsgI688pWvjKvb+c4El1YK9QPjB5NAeIf91a9+Fd3TsG8MChut/BhNu9l6k4wNpRWTa5ZZZpmOey5I5qNXvxftdzRmaH+J1+uvSL1o2bU/5xMrhXpjN+kM8pV1s21/u9qdbtMZyACSr16N29VUHCSLAmTBggU183nDDTeEp556Ks6O1ya1NTG1/ASrbtj4B6V8o9kILU+8jyI8/fTTwy233BIH6qzSkXSeALPy/vu//zsmjIuirbfeelQmcJWEL2GU9vgE/+Y3vxlflnmJRTnC8vqJOIt/FIQcP7ztr+VqjKj8XLrtb2e7Q9ykt/baa48yCOMO4xWveEVUcrmSJMft1rz0e9/7XnjyySfDDjvsEF9KeBlHuHfcXiVXGtWMpEdPeB1Q/9+bBdjO57A3ibQ+1436ndanqBirEag3BmOFIAoljB+0aSixcbnKql0mqzAuqLd6vVp6E/2Yt/3ex1e7Xz/Xqf5/aGgo+EzON7zhDaOy5HtU4jsfQ1crhP38fGLTrFmzKvsu4naLCTYymo2l3Ey9ScfmxixW+Kywwgrp0/rdBgIaM7QBapUo6/VXVS7XoTYQaDR2k84gH/Rm2v52tjvdpjOQASRfvRq3qxcvXhzTrucb12e7+7XVMnvJJZfEw7vvvrtWf1QD1IZjGJxOOeWUOHBkBjODdknrCbAfC6sKEFy7+ay01qekGGsRwC3CRz7ykbjvx4wZM6K7ovS1rAx4//vfH1588cW4dwV74WD4YPYnm2effPLJUTmSDtevv12JkLftb3e7k1SAJNs09gDhRRnhxZkZVq2Qu+66K0Zz2GGHjYmO9Gu5VxxzcQ8e8D49bx1I36r6/zSR9v9u93PY/jvo/hSy9Dvdfxe9n8NGYzBmJmKsvuCCC6LhnMlARx11VHSbiI/w//f//l/4y1/+0vsgWngH3dj/47KYdo1JCKy+TArusBgDsPqTsV4rhIkyGF1wqZmeUEP8rBiu5R6yFen3YhxF6036XmGPGxGEcbqk/QQ0Zmg/Y1Jo1F91Jhf9nUqWsZt0BvnqSNG2v93tTrfpDLQHSL56NW5Xr7rqqoGGgn00aomfq6UkwTUWK0CQt771rbWiib7WeBDSQrxsPi3JTgDl3xe/+MWo7P2v//qvzEYn/N2pDLJxdv+0rtxDAe9ueLLFUP0qNpK69tprq55kJY9euEaj4UWJ1RsoOTB+sLIj3RZdeeWVgRl87N/AMktm87vgGo5nBJdG7Ad09tlnR2Nhvz8Lq622WkTk7bvzSn76Oefd7nbnwQcfrGxyjtsLNhlLyqabbhp/PvLII1GhteOOOyZP5/6OAcD3N5k+fXrV8BPZrWCn+n+1eVWrVuGD7X4OC2dsAgXM0u8UuV09C9mpZRmDocDGwMH+X+wFcuKJJ45yUcq7CTP5Gb996UtfCkzSUhmE0I39vysyMEgwezctm2++ebj99tvjPmCteGfkGUdq9f2co/+nbkmGCRSpN9XYsUoLYRY2Y71q0u9j9GpMih4rOmZQW5mdeJb+KntsS65UGSxhkeVblrGbdAZZSI6+pkjb3+52pxt1BjKAjK43XfsLv6cYQObOnVszj8yoRmotUWVJMi8hDCJR4NaSn//85xX//clr8NvfisFsMs6J/h2/9H/729/i4HGTTTYJNAIu+LR3efjhh+NsKhRduAZSGTiZ+p/MGsTd0vXXXx9nnbHCxjdkrB+y8Vle7Hzjv/TVn/70p2UASUD505/+FMsBFwy8KOGX2felSFxW2afhne985yjjB9egvP/MZz4TOMfAiFmGGEj6/Vnwjc/rtf1+ztv+drc79CUun/3sZ/1r1U82t23WAIIhZWBgIMaPe61q4oO+aud6/Vin+n+1ea2tKe1+Dlub296LLWu/U+TO9Cxko5Z1DHbjjTdGBTXuLRk/+Yp1T2WXXXaJff+Pf/zjwH4PGEBUBiHueQEj7+OdV/LTz3Wi/+c987rrrovJs1qHFTy15I477oiTI2opzmuFSx9/4IEH4qFafT8nJ3L/H28+539Fxo3pJHi2UUAi9SZN9vsYPc2tmd9FxwxqK7NRz9pfZYtt9FUqg9E86v3KOnbjeUCkM6hHc/S5Im1/u9udbtQZyAAyut507a9GFRrDhhtAqm1sznlmViONlrEyWHWXG0kgPsBEEfXEE09E3+vue9avw4qITJpU3buan/fr/RP//xNR2NgJue2228K//uu/1rzF9773vfEc/pEpn0ZlwMUsMffZ9umInXOtckhfz2+fRV7tXDcee/bZZwObY6Es58WPlTbbb799y7K6/PLLj9rbIBkxhiqkmTLwMkrGy/deexZQcLOagzZm3333jUYMfH1XE3+RrWWA5QWXuu8vzhhAGj0LzbRH1fLIsW56FrzddSVHtTyn2/52tjvwZgNyhJmetZQSGHhxW8XsQHx4ex9WLf/JY9XYJ9NglhXG+LT4xm/p4xPht7OrVQda1f+rzWttbWnXczjR27wspZCn38kSX/qadj8L6fT4Xa3tq3ZdtxzLMwbzvn+jjTYKtTb0xlCOAcRXFGYpg2aehV4Yg3Vb/3/FFVfE90PG3Ex2qSW881CfcYP5sY99rNZlY45Xewa8vtD315KJ3P/Xuud6x4vUm3R8+GzHnzzvO3vttVf6dOV3v4/RKyBa8KXomCFLW9nM+2q1W6v2rFa7rluO5emviuQ5SxlM9P4qC7c8YzcfN0hnkIXs8DVF2v52tjut1BlkHbNl0RnIAJK9To3rleuss05M/84776yaDz/O7KpqrkDuu+++aLQgMErKevIf//Ef9U4HNpdmdjbubg455JBR1/omfOnZ3/iERXgQ0uIdQvr4RPhNuTE4rCbctzfuvBTix94H+o3KgJeLD37wg3HWE51JUhYuXFj5mSwH3A4h1YxbHH/00Uf56AnhRejYY48NrJyB8Ve+8pXodqmVmec5+ta3vlUzyiJlQGQT6Vn46U9/WmGEge+YY46pu8cNsz6ZgeObdFWD60a7qVOnxtONnoUi7VEvPQso+8kvzGbPnl21fcfdBLLFFlvEz3a1O0SOqxKeP/L01a9+NdTamBujzJvf/Oa4ESru6djrBSnCnnaRtow4eearGUA4PlGlU/2/2rzW1qB2PYcTvc1rVAp5+51G8VU7345noUjbVy1v3XAs7xjMV3zk6fsblQEcijwLvTQG67b+391f4WYWl2a15Mwzzwznn39+uPzyy+NecO6es8gzsMEGG8Rk6vXx9c7VyuNEPl6k3qR5/OEPf4iH2GPFn5n0Nfzu9zF6NSZFjxUdMzRqK4u8rxZ5Voved7vD5e2viuSnURkQ50Tvrxpxyzt2k86gEdGx54u0/e1qd8hdszoD4vD+J6sOOYvOQAYQyPaAHHjggXFZOLNpeYHwwaRn3ZepYiX1iuLn+HQDCZUiaRlLXpP1u68wwU9/Wlyhz4bGSUF5xYxg3Hhts802yVPR3z8zWCeifOhDH6p5W8yK9tU4p59++pgyrRnQTngZMKOBjt1XJBDGy4DvyXJwYwird7CiJjcu5tp77rmHj64X8o6rK1542GviG9/4xrgsfy9SBsCdKM8CnZobiD784Q8HNjRtJBtvvHH485//HF3spTfPJCwzlLxd4dos4uXg4ZJh/FlIPgec76VngbYeVldddVX8e9/73pe8xfj842YPcVdT7Wp3SMMVILgsqWX84DoY8+JMvvEjfeSRR0bjR1H2e+yxR2AZLUt1k3vHkBbCwHqiSrf0//6s5el3KJOJ0ublrV/teg69HCZqm1ePc5F+p158Rc95GeR5Foq2fUXz2K5wRcZgPhGIPpn9CNN9Mnn1DdBxF5tVvBzyPgu98j7STf0/m2E75/33379uEdFnYQBhwgurRpgMgRR5Bnbbbbdw2mmnxX1FWPHte4x5Bpi96quG/Fi/fxapN2lmrjeYOXNm+lSu30WfURLp9ffVXKDs4naPGdRfjZ/OgLpQ9Fnolf6qXn0vMnaTzqAe0ernirT97Wp3yGGzOgPiKPIO2UhnUN1PEalJuooA+3awceCiRYvivgRs4uTCaozLLrss/jz00EP98KhPXJEgzQ5kiMNnGZPmNddcE1d18EKEWxT8+iGuiIs/7D9/+fn+978fB8R+HCMAGx9L8hHg5dHdorBPBb4nERTIzMpG1l577bD++uvH7/znZcC16VUj5513XrTSVi7u4i8oUxmYMzOA/Qdwt8TM8Gp/1azFrbq1ImVA2l4OvfwssMoIt1cIL7rsDVSNP8eSMz7djzBl6C75YiT2H9ex+SkvzLzgejvj52t9+nVF2qNeeRa8Xb/ooosqxmx4sJqL5x0D8rbbbhs222yzWphachxjK/vtIFn2gzrooIPitbTzGO8Rr/952eNrHOM+fQyzS/3Z9rp4yy23xPgn4n/d0v/3c5vXTfWqH9q8arz9Wedcnn6nWlzNHivyLBRt+5rNa6vDFxmD0Td5vWX1eNqdH8aPn/zkJzGrPjEoS749ziL9f6+Mwbql/3dFBhOPGhmppk2bVnGRlXzfKPIMrLvuuoEVJwh7/rkRht+4S/3CF77AV0mKQDP1BsODuxVrVm/QzDOad5yYQqCfIwTUX42/zoCiaOZZ6JX+qtpDV3TsJp1BNZqNjzXT9jeOPfsVrdAZkJqPG/I8A410BloBkr0cx/1KXIjceuutcUkxs10wMrCiAoUUhhEaiu22265qPrkOaXYgQxwotXhRwWXSf/7nf8YVJSjgUL4jzFZOK8fIG8YS8sHLDXnHos3gFX91O+20U2CTREk2AixNZd8QNpu+9tpr4x/LxNksGGPUMsssE0488cRRkbE8kxVCGMwwmuCWhmPUqaeeeiq6M+NYNwsKX5SfCIpy3zulVp5RqLOZZjukSBmQj4nwLPziF7+oGN2YlZ/c4CrNmhkcdFoIRlyef8KffPLJ0RCH4p6yZHYI9RA/qrQr1VaypePmd5H2qNeeBQxCzLhkJuVxxx0XOfJCA7MHH3ww7seEUqndgpEb4zv+v5mV2UjYk4eltbT7KEFYEVKUPQZdDJ4nnXRSnFnKShAUI/RDtAusCkGJ5sv2G+Wt1853Q//fz21eN9WXfmjzqvEu2u9Ui6vZY0WehaJtX7N5bWX4omMweNF+v//97w+45H33u98dx6OKJoE6AAAHPElEQVTrrbde/O2Gddzq0k9klSLPQq+Nwbqh/+cd0z0NvOENb8hUPBgtcL1DefOut9VWWxXu/z/wgQ/Evp73F/pC3Hzw3slqIr4z2Yv3n4na/2cCnrqomXrjOgOipN1qRoo8oxOhrWyGWavDqr8af50BZVrkWei1/qpa3S06dpPOoBrNxseaafsbx579ilboDEityDPQSGegFSDZy3Hcr6RCn3322XGWLwNKjBAov1EUogjGDU0tYdkj0uxAhjhI75vf/GbYeeed+RlniWD8wB0KA2OUl+7HP15g/6HkROlOhWSTZ4wh+K1nQHzGGWcEXoIk+QjwcvGpT30qKowJiUso3FqhcGZG1JZbbjkmQgwCzJykDDGi8ULDCy3L39KudcYE7oIDDz30UFxp0AVZiVkoUgYT4VnwPSeKlMNHP/rRcKIZ51Dg487gggsuiMY4VglgPGU1EjPes0qR9oi4e+1ZQHnEM8ozzuaUcMP4gUvBU089NTDjst3iM0App1ob3SfzQF5pb5CbbropKij4XpT9a1/72oC7wP322y8qPagzbMQ6a9ascMQRRxB1pT2MPybQf93S//drm9dNValf2rw082b6nXRcrfhd5Fko2va1Ir+tiKOZMRiTdOjfacfZQPfqq6+OvzF+sKKZ1eB5DflFnoVeHIONd/9/3XXXxbE3fTr9bxZhnOB7vyRXgRR5BnCBccopp8QxEBP9eI8kbgxm3/ve9yor4plAI1lCoGi9cZ0BExRXWmmlJREW+FbkGSWZIvWkQPb6Joj6q/Ev6iLPQi/2V2nSzYzdpDNI08z2u2jbny32bFe1SmdQ9BmopzMo2Wzxcrbb0FXdRICXB4wgDPZ4qWDz8/EQXNzg05cBEgo4BseNBKUVs0tY0uSD40ZhdL42AWZkMwuapWYsS8f/XyPB6HH//ffH+pN0k9UonM5XJ1CkDIip358F6qyvYKAdy6JUr14Cw0eLtEe99izQZWPs5AUVw7H7lK3HpVvPtZI9G3Z++tOfjqsczz333G695Zbkqxv6f7V5LSnKpiPphzavaUhtjqDIs9DKtq/Nt9eW6Ll/+jEmT/HugKK1WSnyLPTaGEz9f/VawqoQXGMx+WuvvfaqflEfH+2WelPkGe33trLV1Vb9VauJFouvyLPQa/1VMTK1Q0lnUJtNrTPd0vbXyl/e4616BmQAyUte14uACIiACIiACHSUALMBcXGBb1M2N0vL5z73ubjh+gEHHBBOOOGE9Gn9FgEREAEREAER6DECrFanf2fS3Gc+85kx7lFnz54d8PeNYhfXmHgakIiACIiACIiACPQngUY6A+0B0p/1QnctAiIgAiIgAj1DgBnC7DXDPjFsqIsLNYTN0K+66qr4h+tF9kqRiIAIiIAIiIAI9D4BVqmzWghvA7j4fec731kxgjAbFEUHxg/cZMj40fvlrTsQAREQAREQgWYINNIZaAVIM3QVVgREQAREQAREoO0E5s6dG/1/P/bYYzGtGTNmRPdf+JadP39+dL/Iyo+sG7S2PcNKQAREQAREQAREoGkCP/3pT8O3vvWtGA+uk9n764knnoguVDnIHlnf+MY3wgorrNB0WopABERABERABESgdwk01BmYbzDtAdK75auci4AIiIAIiEBfEGC25/nnnx+uuOKKwOAGWXfddcNWW20V9t1337Dbbrv1BQfdpAiIgAiIgAj0E4Frrrkm/OhHPwr/v707xkEQCmAASpzY4HwcnYMwEvIZHBwc2Gifu4a+mpjQfNn3/T7xMc/zfRp0/P5v2zaNB6V7ESBAgAABAgT+3TNwAsT3gwABAgQIEHiVwHEc03g45rIsr7puF0uAAAECBAg8EzjPcxoPw13X9ftXWM8+ybsIECBAgACBdIHfewYGkPTG5SNAgAABAgQIECBAgAABAgQIECBAgAABAoUCn8LMIhMgQIAAAQIECBAgQIAAAQIECBAgQIAAAQLhAgaQ8ILFI0CAAAECBAgQIECAAAECBAgQIECAAAECjQIGkMbWZSZAgAABAgQIECBAgAABAgQIECBAgAABAuECBpDwgsUjQIAAAQIECBAgQIAAAQIECBAgQIAAAQKNAgaQxtZlJkCAAAECBAgQIECAAAECBAgQIECAAAEC4QIGkPCCxSNAgAABAgQIECBAgAABAgQIECBAgAABAo0CBpDG1mUmQIAAAQIECBAgQIAAAQIECBAgQIAAAQLhAgaQ8ILFI0CAAAECBAgQIECAAAECBAgQIECAAAECjQIGkMbWZSZAgAABAgQIECBAgAABAgQIECBAgAABAuECBpDwgsUjQIAAAQIECBAgQIAAAQIECBAgQIAAAQKNAgaQxtZlJkCAAAECBAgQIECAAAECBAgQIECAAAEC4QIGkPCCxSNAgAABAgQIECBAgAABAgQIECBAgAABAo0CBpDG1mUmQIAAAQIECBAgQIAAAQIECBAgQIAAAQLhAhfVpCbMJwVZK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5" name="AutoShape 4" descr="data:image/png;base64,iVBORw0KGgoAAAANSUhEUgAABkAAAASwCAYAAACjAYaXAAAEGWlDQ1BrQ0dDb2xvclNwYWNlR2VuZXJpY1JHQgAAOI2NVV1oHFUUPrtzZyMkzlNsNIV0qD8NJQ2TVjShtLp/3d02bpZJNtoi6GT27s6Yyc44M7v9oU9FUHwx6psUxL+3gCAo9Q/bPrQvlQol2tQgKD60+INQ6Ium65k7M5lpurHeZe58853vnnvuuWfvBei5qliWkRQBFpquLRcy4nOHj4g9K5CEh6AXBqFXUR0rXalMAjZPC3e1W99Dwntf2dXd/p+tt0YdFSBxH2Kz5qgLiI8B8KdVy3YBevqRHz/qWh72Yui3MUDEL3q44WPXw3M+fo1pZuQs4tOIBVVTaoiXEI/MxfhGDPsxsNZfoE1q66ro5aJim3XdoLFw72H+n23BaIXzbcOnz5mfPoTvYVz7KzUl5+FRxEuqkp9G/Ajia219thzg25abkRE/BpDc3pqvphHvRFys2weqvp+krbWKIX7nhDbzLOItiM8358pTwdirqpPFnMF2xLc1WvLyOwTAibpbmvHHcvttU57y5+XqNZrLe3lE/Pq8eUj2fXKfOe3pfOjzhJYtB/yll5SDFcSDiH+hRkH25+L+sdxKEAMZahrlSX8ukqMOWy/jXW2m6M9LDBc31B9LFuv6gVKg/0Szi3KAr1kGq1GMjU/aLbnq6/lRxc4XfJ98hTargX++DbMJBSiYMIe9Ck1YAxFkKEAG3xbYaKmDDgYyFK0UGYpfoWYXG+fAPPI6tJnNwb7ClP7IyF+D+bjOtCpkhz6CFrIa/I6sFtNl8auFXGMTP34sNwI/JhkgEtmDz14ySfaRcTIBInmKPE32kxyyE2Tv+thKbEVePDfW/byMM1Kmm0XdObS7oGD/MypMXFPXrCwOtoYjyyn7BV29/MZfsVzpLDdRtuIZnbpXzvlf+ev8MvYr/Gqk4H/kV/G3csdazLuyTMPsbFhzd1UabQbjFvDRmcWJxR3zcfHkVw9GfpbJmeev9F08WW8uDkaslwX6avlWGU6NRKz0g/SHtCy9J30o/ca9zX3Kfc19zn3BXQKRO8ud477hLnAfc1/G9mrzGlrfexZ5GLdn6ZZrrEohI2wVHhZywjbhUWEy8icMCGNCUdiBlq3r+xafL549HQ5jH+an+1y+LlYBifuxAvRN/lVVVOlwlCkdVm9NOL5BE4wkQ2SMlDZU97hX86EilU/lUmkQUztTE6mx1EEPh7OmdqBtAvv8HdWpbrJS6tJj3n0CWdM6busNzRV3S9KTYhqvNiqWmuroiKgYhshMjmhTh9ptWhsF7970j/SbMrsPE1suR5z7DMC+P/Hs+y7ijrQAlhyAgccjbhjPygfeBTjzhNqy28EdkUh8C+DU9+z2v/oyeH791OncxHOs5y2AtTc7nb/f73TWPkD/qwBnjX8BoJ98VQNcC+8AAAA4ZVhJZk1NACoAAAAIAAGHaQAEAAAAAQAAABoAAAAAAAKgAgAEAAAAAQAABkCgAwAEAAAAAQAABLAAAAAAuEDORAAAQABJREFUeAHsnQecFMXyx2t278ggKOaEGXPEiDkr5oAZn8oz/o2Y0zNjemYFc1bELOacFRNmxYDpGUBBJHPszL9+vdt7s3szuzO7e3e7d7/6cOzsTHdPz3dmp7urqqsdT0UoJEACJEACJEACJEACJEACJEACJEACJEACJEACJEACJEACJNCGCCTa0LXwUkiABEiABEiABEiABEiABEiABEiABEiABEiABEiABEiABEjAEKABhA8CCZAACZAACZAACZAACZAACZAACZAACZAACZAACZAACZBAmyNAA0ibu6W8IBIgARIgARIgARIgARIgARIgARIgARIgARIgARIgARIgARpA+AyQAAmQAAmQAAmQAAmQAAmQAAmQAAmQAAmQAAmQAAmQAAm0OQI0gLS5W8oLIgESIAESIAESIAESIAESIAESIAESIAESIAESIAESIAESoAGEzwAJkAAJkAAJkAAJkAAJkAAJkAAJkAAJkAAJkAAJkAAJkECbI0ADSJu7pbwgEiABEiABEiABEiABEiABEiABEiABEiABEiABEiABEiABGkD4DJAACZAACZAACZAACZAACZAACZAACZAACZAACZAACZAACbQ5AjSAtLlbygsiARIgARIgARIgARIgARIgARIgARIgARIgARIgARIgARKgAYTPAAmQAAmQAAmQAAmQAAmQAAmQAAmQAAmQAAmQAAmQAAmQQJsjQANIm7ulvCASIAESIAESIAESIAESIAESIAESIAESIAESIAESIAESIAEaQPgMkAAJkAAJkAAJkAAJkAAJkAAJkAAJkAAJkAAJkAAJkAAJtDkCNIC0uVvKCyIBEiABEiABEiABEiABEiABEiABEiABEiABEiABEiABEqABhM8ACZAACZAACZAACZAACZAACZAACZAACZAACZAACZAACZBAmyNQ1+auiBeUJTBkyBD59ttvs9+5QQIkQAIkQALVSGDdddeVU045pRqrVnN1amhokD322KPm6s0KkwAJkAAJtD8CgwcPlu233779XXgVXfGFF14oo0ePrqIasSokQAIkQAIk0JTAMsssI5deemnTAxH30AASEVQtJhs7dqz8/vvvstRSS9Vi9VlnEiABEiCBdkDgyy+/lPnnn78dXGnLXKLneQKmCy+8MLm2DHKehQRIgARIICaBVColH3/8sfzxxx8xczJ5pQmMGzdOfvzxR+nbt2+li2Z5JEACJEACJFARApVw7qcBpCK3onoLgYXspJNOqt4KsmYkQAIkQALtmgDbqOa5/ZtttpnssMMOzVM4SyUBEiABEiCBMgjMmDFDBg0aVEYJzFpJAnBE4UzcShJlWSRAAiRAApUkMHToUEHfoRzhGiDl0GNeEiABEiABEiABEiABEiABEiABEiABEiABEiABEiABEiCBqiRAA0hV3hZWigRIgARIgARIgARIgARIgARIgARIgARIgARIgARIgARIoBwCNICUQ495SYAESIAESIAESIAESIAESIAESIAESIAESIAESIAESIAEqpIADSBVeVtYKRIgARIgARIgARIgARIgARIgARIgARIgARIgARIgARIggXII0ABSDj3mJQESIAESIAESIAESIAESIAESIAESIAESIAESIAESIAESqEoCNIBU5W1hpUiABEiABEiABEiABEiABEiABEiABEiABEiABEiABEiABMohQANIOfSYlwRIgARIgARIgARIgARIgARIgARIgARIgARIgARIgARIoCoJ0ABSlbeFlSIBEiABEiABEiABEiABEiABEiABEiABEiABEiABEiABEiiHAA0g5dBjXhIgARIgARIgARIgARIgARIgARIgARIgARIgARIgARIggaokQANIVd4WVooESIAESIAESIAESIAESIAESIAESIAESIAESIAESIAESKAcAjSAlEOPeUmABEiABEiABEiABEiABEiABEiABEiABEiABEiABEiABKqSAA0gVXlbWCkSIAESIAESIAESIAESIAESIAESIAESIAESIAESIAESIIFyCNSVk5l5SYAEWpfA7Nmz5f77749VieWWW07WWWed0Dxff/21vPvuu+b4FltsIQsttFBo2vwDn376qYwdO1a+++47+eOPP2SRRRaRJZdcUpZeemlZccUV85PLiBEjZNasWU32F9pRX18ve++9t0kyevRo+eqrrwolb3Jszz33lE6dOpn9ODfqECaO45i03bp1k6WWWsr8JZPJJsnfeOMN+f7776Vz586y++67C/KFif+cO++8s/To0SMsacH9YP3mm2/Kb7/9JpMnT5bevXvLwgsvLJtttpksvvjiBfP6Dz7wwAMyc+ZMmXfeeWXbbbf1H2qyPW3aNHnooYea7McOXHNdXZ10795d8Iwts8wygenKvWeBhXInCZAACZBAyQQ+/vhjwV9U2XTTTWXRRRc1yYu909EudOnSxbQx6Af07NmzyWkq0ZcpVo8mJ9Ud/v5A0PGgfXH7OeijoG5xZa211pIVVlghMFvUflq5567EfQm8AO4kARIgARIggQwB6Axeeukl+fnnn2XChAlmPLnEEksYHQLawTi6iKjtI07tH5NvvfXWMv/88xe8Jxh3Q8eB/g/6QZDWbmenTJkijzzyiKnLuuuuK8suu6zZDvvP9pXAd8MNNwxLJqlUyvRdPvzwQxk/frzRNeA+2Puy6qqrmvsUWgAPkECVEqABpEpvDKtFAlEIYHB65513RkmaTbPjjjsWNIDcdddd8s4775j0kyZNkmOOOSabN2wD9bjiiivk+eefz0niV6igozBkyBDp2LFjNg2MN2i44wgUKdYA8t5772Ub/ahl4PqtAQSK/zj80Ak777zzZK655so53euvvy4vvvii2QcjyIABA3KO+7+gs2XPCWNFXAMIOnYXX3yx/PTTT/5is9v33nuvbLzxxnLcccdJ165ds/uDNmCsuvHGG82hRCIh/fr1M4aUoLTYBwOIrXtYGrsfHaTBgwfL2muvbXeZz3LvWU5h/EICJEACJFA2gU8++STyux0ng0OANYCgv/D4449HqgMcCI4//niBosEvlejLNHfbUmo/58svv4zF1nJBXyfMABK1n1buuStxX+z18JMESIAESIAE/AQmTpwol19+edbx0n8MbToE/YaDDjpI9thjD8FYtZhEbR9Rjl8PsPrqqxc1gMDhEbqODTbYIGsAae12FnoUOzZH3W666aasniOIFQwgjz76qHGYDDOAPPPMM3LzzTfL33//nVPEZ599lv0OR8fTTjst2xfMHuAGCVQ5ARpAqvwGsXokEJUAGjHMAigmK6+8cmiSv/76y1j755tvPvnzzz/lhRdekH//+99mZkNYpjlz5hgjyTfffGMU7phFgEYRXp4woKBj8PTTT8vLL79sPDsuueSSrNIfhgJ0Pvzyzz//ZI0JmIGCGQV+6dChg/+r2Z5nnnlko402arI/aIffAOM/vssuu8iCCy7o3yWe55nGf9y4ccYo9MUXX8hRRx0lV155peCcQTJ8+HBjSCjmRRKUt9g+3I/LLrtMwBx8d9ppJ6OIwjbu11tvvWU8aF555RXzfejQoQU7QejgQHDdmEny1FNPyQEHHFCsGub4JptsIr169cpJ29DQYO7522+/LWB2zjnnGFZBs0Eqcc9yTs4vJEACJEACZRGAQX7zzTcvWkaQNyZmfMLBIF+gRIf3INoFeHZeeumlpl0dOHBgflLzvdy+THO0LeX0czADFv2LfIES4n//+5+ZKQvng3xBviCJ00+r5LnLvS9B18J9JEACJEAC7ZMAHPrOOOMMM25EFAG0MYggAAc6GD0w0+Kjjz4SGEKg1H///fcF49qgSAyWYJz20eYp97Oa2lmM5WG4gK6iFIHeAw6t0AdAoB+AsQf3BFEmfv/9d/n222/lueeeE+h9Dj/8cHMPMfOEQgK1QoAGkFq5U6wnCRQhgHBKmI5YjsBzwHVdY0yAAvuDDz4wxohCMxowywONIBQn1113XRMjAowYUIoceeSRptF87bXXsjMkDj744CbV/fHHH7MGkH333TeSZwEULyi/HIEBpZBxCGEvTjzxRGMogAcIjA9BMmPGDGOkgKGnUCisoLyF9v3www/GSwaKGHRGTj/9dMk3BuEaoLxChxJeGrfccksoFyilMGsF3jToKKE8dHjAvFDn0tYRoUPCptliOjCMH1B2XXPNNXL11VfbbNnPStyzbGHcIAESIAESKJsAjAeltqUIo7jrrruG1uGwww6T888/3xjqR44cacJPBbWR5fZlmqNtKaefg35FUN8Cnq8wgEB5Eod5nH5aJc9d7n0JfTB4gARIgARIoF0RwFgZ/QE4SkLJftJJJzVpJ9dcc03TT4ATJcaRMIZAh2BDTwUBi9M+BuUvZV+1tbOY3QFjUik6oSeeeCJr/ECbf8ghh+Q4Uq600koCvQ7CfV944YWC2cOIJIHQ6kH9uVJ4Mg8JNDeB4vPImrsGLJ8ESKBqCNgZAfBGhIc/pFhoC3h1QqB8z59BYQ7of1iTwipGED+zFgUdHISWgthpufnXAQ8JCDpp6ERUUuCRgRkWMDqcddZZTYwf9ly4dzZEGDqNYSHGYMRBSKvll1/ehKmys35s+DNbXimfffv2lR122MFkRZgtGFsoJEACJEAC7ZcADPYwgkAQVgFehLUi1dTPKaWfViucWU8SIAESIIG2T+D22283DoXoFyCsc5CTgKWAyBLW6bDQup1I397bR4QnhSBaBIxMcQSRJGxY7O222844R9qQ4fnlIOKI1UUgJDciUFBIoFYI0ABSK3eK9SSBZiaAGQ6//PKLsfSjIwLvASxeisW9P//889CzQykPQbpCAoMK4ndiYc9aFbv2BxZpCxJwsyFA0InAVNRKCO6LvQeDBg0qOkMD4TbWWGMN46ER1gGCcQSCNTrgtRHV4BX1ehBLFYIZK2HrlUQti+lIgARIgARqn4B/zataaheqpZ9Taj+t9p8cXgEJkAAJkEBbIID29NlnnzWXAoe9oJCa+deJGQeY3YkQWVOnTs0/bL6zfRSz/ieMFtA/IGxYHMEi9AhLjtDjCH9eTBB+GzoP6BsQPYRCArVCgAaQWrlTrCcJNDMB6zWBmRzwyOjWrVt2sfRCsxls7Gqsj/Hggw+aWQpBVV1yySXl0EMPld122y3ocNXvQ+OOmN2QxRZbLLS+WPh7gQUWMJ0IeGAgnma5gim/EBgqVltttaLFwVCDEFwHHnigYGZHviCGJ2apQOxUYkxphSDs2a+//mq2y/nPv3AaQqNQSIAESIAE2jeBd999NwugUDuaTVQlG9XSzym1n1YlGFkNEiABEiCBdk4Aa3lYI0bUtSMw4wCzRo477jijnwhCyPYxvWaHNV4ggseYMWOCUAXugwEEsuKKK4Yyzs+IWb3QN8BplkICtUKABpBauVOsJwkUITB9+nTBAuKF/sLCISHvq6++as6w1VZbZc+0zTbbmG0cmzx5cna/fwOKAcTphAwbNkywsCniesK7448//vAnbbZtzDIodN32WKmhmDAtFGtkYCYGxIZ3Crqgzp07y5AhQ8whxA0vFkIsqIz8fYgTDsHC6mGLuOfnKfTdet6sssoqWc8bGKjsoqujRo0qlL3oMRh9HnroIZMOBhg7c8afsbnvmf9c3CYBEiABEohGIJVKSaG/aKXkpsL7HoNrhHKEIPSiDdWQm1KknL4MymqOtqUa+jnl9NPyGZfyvdz7Uso5mYcESIAESKBtEUBoZAjWoESI7EpIa7ePlbgGlFGJdhY6CussGTUUFvp8NpKH1QVU6ppYDglUGwEugl5td4T1IYESCZx55plFc2Ja4yOPPNIkHQwcmPYIBbt/0SyER8IUR3jzP/fccyaEVX5mKOSxEBYWKHvyySeNIeKVV14R/EEwGwKLY8GYsswyy5h9lf4P4aHsGiOFysZCowgPFSRXXnmldO3aNecQmGC2BDokEMzAwHRdcCkk6HggXuljjz1mpqBCeRJlim9YmX/99Zc5VImOImayWAOI39iFE2y99dYmLju8aDB7JH+RdX/9YJRBiDS/4DnBtFvMGLLx3TEjJkgqcc+CyuU+EiABEiCB0giMGzfOtAOFcj/11FOBbQOUGkcffXROVhjD0X5NmDAhOxty4YUXNgueQvkRJOX0ZVBec7Qt1dDPKaefFsQ57r5y70vc8zE9CZAACZBA2yMAp0IIxrSFxplxrry128c4dS2UthLtLHQVcMTEAubQYSAk9zHHHFPotGYxehvGigaQgqh4sA0QyNVetYEL4iWQQHslAGUCGr1CkkwmAw/b9SC23HLLnDKQHqGRENoKswIQgzPoHEiHaamY/QHDB6a3QgkBjwI0vjAEQCl+8MEHmzSBlShzZ9i1+YsNU7ggzY8//uhPmrM999xzC9a0GDBgQMGF2vyZ0PFAyCwYBC6//HKzIFkQO3+esG0bf7wSHUWEvho/frxZ68Uu6m7Pu9lmm8nw4cONEQtht2xYLHvc/3nBBRf4vzbZrq+vN/fahthqkkB3lHvPgsrkPhIgARIggZYnMG3aNEEozCBB27vCCisY5wGEwQxbWBN5y+nL2HM3R9vS2v2ccvtplk2pn5W4L6Wem/lIgARIgATaBgEb/mqeeeYJvSA44SF6Q5DAERFrivqltdtHf13K2a5UOwvnU4Qdv+qqq4z+BeHN7dqcQfWz9wTHoPMIEjC++eabs84s/jSoN3RFFBKoBQI0gNTCXWIdSSACgUsvvTRn9kaELCYJFiK1SguEpPjuu+9ystpZG/D4//DDD7PhrnISZb5glsM+++xj/jB7AkaQ9957z4S+mDhxopkNgfOdeOKJQdlL3odZKzAylCPwXLUhOVB3TAUdOXKkoN7oNBxxxBGBoZzCzmlDYZ1wwgmCUFgwAu28885hyQvut52RQkaaggX4DtpOIpRRQWt99O3bVz777DMTuquQAQQzg2DksALjTq9evcyMH3S8tt9++4KzXipxz+y5+UkCJEACJFA+AXhkXnvttQULCjPEo69w1FFHmbzwJITy4oUXXpDXX3/dtA1woIgSJ7rUvoytdHO3La3Rz6lkP81yivtZ7n2Jez6mJwESIAESaHsErOFj0qRJoReHsNthYbtnzZqVk6+c9jGuY6KdJRE3X06FC3ypZDsLp004M8LxEaGwYLyAbiJIrJ4Bx8LuC3QjYeHQYQChkECtEKABpFbuFOtJAs1EwC4ahuLPOeecgmfBLA673kfBhHoQHp5Ii7/9999frr/+ehN6CaG0sEBX0LoQxcpszuNLLLGEWfjLngP17t+/v8CA8eKLLxqDCMJ8hXUebD7/JxQxMHo8+uijpuOB0FlYXD6u2IXMsQYJ4pvnh54KKg8dlXwvW3Qm33zzTZMcxix4h4QJjGIwAmFtkCBB2LNll1026BD3kQAJkAAJ1CABDGLjtHH+S0TbhsUz/bLBBhuYhUvvvvtu0784+eSTBTNN24q0VD+nufppbeU+8DpIgARIgARqg4Ad0yJCRNiY9oYbbhBrbLBXBR1FvpMmjpXTPnbp0sUWLzNmzMhuh21YA4A/X1ja1t4PI40NhYU1WbFOK6J1BEmPHj2MzgC6A7veaX46hM1GSHO/fPLJJ8a44t/HbRKodgI0gFT7HWL9SKAZCSBE1fPPP2/OsNxyyxkvzaDTYW2Hr776St566y1B7M7evXubZJjhcd9995lQV1CIh3lEYG0NNLpQvmOaJUJD1YISZMEFFzRKG3i1Ijb60KFD5T//+U/odQaxQyisd99914TCgmcH8seVtdZaS0aMGGE6g+iY9OnTp2gRMG7gfmCqMNb2gMCQg3BauB8rr7xyaBmffvqpIJwJDF7F4oaGFsIDJEACJEAC7Z4AQllg9iJmgvz3v/8VrAGCGYi1Iq3dzym3n1YrnFlPEiABEiCBtk8A62JiXQqMM+GMF7SuJiIJ5Is/6oA9Vm77CIdCODJA8R8248SeC592Tc78NUP9aappG2u7Qh+AdU6xTitCYYUJ7gv6aZg1gpDm+YJrzr/uMGNJfl5+J4FqIkADSDXdDdaFBFqYABTzmOqI2NYwYITNyoDRAvE2oTzHAqgHHHBAtqbvvPOO2f7yyy8LKjXQyUCHBotj2zUtsoVU8QbCeuB6b7vtNmPAeeCBBwI7BmGXgI4VQn4df/zxAsNC0CL0YXnt/lVWWUWwgD06Z3YGjT0W9AmFDUKWQaynDbatl8y2224rhx12GHYFCqbJ3n///SZ8CWbrlOoRHFg4d5IACZAACbQrAscee6wJrYj+Brw4b7nllpJmQ7YWtNbs51Sin9Za3HheEiABEiABEvATQMQFLLQNfcA999xjIkVEWbfLX4bdrkT7uMgii5i6jB07VjbffHNbdJNPzBDBup4QhAutFbGhsGBsQrjw1VZbLbDqcEyFAeTrr782jqpBhqnAjNxJAjVGgAHbauyGsbokUEkCViGORi7M+IHzIbSFjd0NDwJ4XEAQAsnG8rzrrrsKTh/9+eefTQcD+dZdd1181IzstddeghkykDvuuCNrXIh6ATBg7LLLLib5vffeGzVbNh06hlhbBfLwww9n12zJJvBtTJ8+PbseCjp1tqPzzTffZPkX6uChKDtjBJ09xHCnkAAJkAAJkECpBNC/gBMABB6Uw4cPL7WoFs/X2v2ccvtpLQ6MJyQBEiABEiCBAgQGDx5sjsJhD+GurF4hLAuME+PHj29yuBLt4xprrGHKhYNnUIgte9JRo0aZmSL4jhDXtSQI5w1nRjBENIgggW4G+grIJZdcYsJgB6Wz+2bPnm3WebXf+UkCtUKABpBauVOsJwkUIQDFN2ZqRPlDUfDEtF6NUcJRYdYABMoLmw/TUQ866CCzH4udH3nkkfLBBx+YOpid+h+U6C+//LJgkXEIOg3+xbbMzjL/Q8cpynUjDRrsuAIDBDoPiI+O/FdccUXcIuTggw82i4LnxzSNWhAMKPCaQbxUxPTETJL8eKVYtwPHsCAc7g22bVgy20mE14pd2D7s3IsuuqistNJK5jDCYDWHNPc9a446s0wSIAESIIHSCKy33nqyySabmMxPP/20fPzxx4EFxe3L5BdS6balNfs5lein5fMp9Xu596XU8zIfCZAACZBA2yKAdTZtmCWskwkdAQwMCJfpeZ65WEQ9wALeUMYfccQRMnHiRBOxAmE0IZVqH3fYYQfp0KGDGVOfdtppRscBfYEVjLUxU+X22283u+AQinFyc0hztbM2FBbqHGZsgo7j1FNPFawHgtDn0OnAWQVhyy0P6DBwj+AMe6CGN7VRLWppRkxz3DeWWVsEGAKrtu4Xa0sCoQTOPPPM0GP+A1CIY90PhFJCQ4Z4jlFmZGAmAUJYYdGyxx9/XLC4KQSzBTBD5KKLLjKKdyxyCsH6GejEIL0VLJ51+umn268V+/zss8/MYuNRChw0aJBZlD1KWn8aLAaOzhrWPBkzZoxAgWONQv50Yds2FFbYAmRh+ex+hBDDGiLgh+mp1113ndx6661mGi4WY0McTusdg7SnnHJK1ogBo431+Ihi7MI5cW3gioXQ4aGTv7itrVepny1xz0qtG/ORAAmQAAlUngAG1O+//74ZTMORAHHAoXjwS9y+jD8vtpujbWmtfk6l+mn5jEr5Xu59KeWczEMCJEACJNA2CWAWyLzzzmuU7BjX4g+CkM/QTfj1B9iP9TBhCFlsscXwtWJ6DOgrsN4l1iiDk+cZZ5xhnAdhaME6JTC0WEHoLuvQafdV8rM521l/KKywOuN+YEbOBRdcYKJNjBw5UvAH3RF4YB1YrJdiBfof6FV23HFHu4ufJFD1BDgDpOpvEStIAs1DwM4I2HjjjZsoIILOiMbPhkbCLA+7xgTSwhhy9dVXS//+/U0DibSIk4nOC2ZPoMOABvK8884TKOtrVfbff39zfag/vCL8naIo14SFx20orCjp89P07NnThLeCEgnhreCVgsXpEdcTxg+wRngreKngvlqxi8/jvhQLf2XzYKE0u/ZHc80CsefiJwmQAAmQQNsn0KtXL7MgJ64URnuEzqwVaY1+TiX7abXCmfUkARIgARJoHwR23nln4wiBdUbRP4Bg5oc1fmAdSzhpQn8wdOjQrPED6SrZPkK/gYXCMVMVToRw4EQfxY7zEe4b64Eija0n6lBrgmgWxfQwmC0CBxU4UiI8GHQHlgeMH3BaQVjw3Xff3YQFh14D+gcKCdQKAUcf6PQ8s1qpMesZmQCssbCin3TSSZHzMCEJVILArFmzzBRJzDDBzIl8D89KnINliEyePNkYPtBZRIcFM3TYCeGTUWsE0Eb16dOnptYFqGbGmPEFYysMtpjaTyEBEqg8AfZzKs+UJbYvAnDigXMUZo7bcLrti0D1XC288bFW48UXX1w9lWJN2hUB6AwQ5gqzDBoaGsy4AHqslhaEoYJTIerSsWNH6d27t/lrr+NrvKcnTJhgZsfAEISZIO2VRUs/izxfUwIwhOKZROi8UoUhsEolx3wkQAKhBNBhwMKhlOYlgIVlCy1e37xnZ+kkQAIkQAIk0D4JsJ/TPu87r5oESIAESKDyBLAGhTU2VL706CVihgScsvBHERMNAmHHbOgxMiGBWifAEFi1fgdZfxIgARIgARIgARIgARIgARIgARIgARIgARIgARIgARIggSYEaABpgoQ7SIAESIAESIAESIAESIAESIAESIAESIAESIAESIAESIAEap0ADSC1fgdZfxIgARIgARIgARIgARIgARIgARIgARIgARIgARIgARIggSYEaABpgoQ7SIAESIAESIAESIAESIAESIAESIAESIAESIAESIAESIAEap0ADSC1fgdZfxIgARIgARIgARIgARIgARIgARIgARIgARIgARIgARIggSYEaABpgoQ7SIAESIAESIAESIAESIAESIAESIAESIAESIAESIAESIAEap0ADSC1fgdZfxIgARIgARIgARIgARIgARIgARIgARIgARIgARIgARIggSYEaABpgoQ7SIAESIAESIAESIAESIAESIAESIAESIAESIAESIAESIAEap0ADSC1fgdZfxIgARIgARIgARIgARIgARIgARIgARIgARIgARIgARIggSYEaABpgoQ7SIAESIAESIAESIAESIAESIAESIAESIAESIAESIAESIAEap1AXa1fAOtfmMA///wjn3zySeFEPEoCJEACJEACrURgxowZrXTmtn3a3377je1/277FvDoSIAESqFkCs2fPrtm6t8WKoy9GnUFbvLO8JhIgARJoGwSg266vry/rYmgAKQtf9WceO3asnH/++dVfUdaQBEiABEig3RJYfvnl2+21N9eFv/DCC4I/CgmQAAmQAAmQAAkUIvD7779TZ1AIEI+RAAmQAAm0OoFydQY0gLT6LWy+CvTp00ccx8k5QSqVkkQi0WR/TqK8L67riud5Zm8ymcw7WvhrKefDuXDOuPW0+eLWsaXzWZ5x6mnrCNq4p2ATVXA+SJw8SI97F/dc5eaLe8/t+eLmszzj5gMTK6Xcvzh5cB5bz7j5SnnGcL5Sn5WWzGevDfUt5f7FzYPzlPIeKzWfvedx62nzxX1WSsln8+Aa474jwp6VBRZYAMVRKkSgb9++OSXZexbnubJ5bEFxni37O41zPpzH5otzrtbKh/Pi+uJIKe2qZWLPl9+vCzu/vX9xf6Pl5ot7z+35Wiqf5RnnfLaOYB2Xpz1fSz3TpTxjuK6WzGd5xmWJOlop5f7FyYPz2HrGzWfvean5WupZsfWMcz6bB3xKuX9Bebp164biKK1IYKGFFpL8fkMp7wT/8xH3+cf54uYBslLylfrbtvni/GZQx5bMZ8+F8wb93rA/THD/ILgPcaSl85XybOJ6SnlWSs2Hc1mJ87zY+xf3t2DzxTkX6ldqPvtbj3u+lnxWbB1xnXF51sIzhusq5Zm29zwuE5sv7j23v4W476Ow8y222GK49JKFBpCS0VV/xl9//VUmTJggq6yySrayM2fOlLq6OvOX3VlkA1OU7cuqY8eOpjEtksUcxkM7a9YsM00pzg8F58I5O3ToEKsBxo+roaFB4tQRFS0135w5cwR/nTp1ioIjmwZ5cE7UM6rYOiJ9KfcPL5y408Vw7/BiLCUf7jfqGUdKeTZb+hlDHSHgWcr9i/tstuQzhuvC7wdM8duLIzaMQSn54j6bqCN+D5C474iWfMbssxm3jvb9F/dZse+IuPlKecZsHXEP8FuP847A/UN+/+9n9OjRsvjii6M4SoUIfPXVV4YplBoUEiABEiABEqg2Aui3oP1nGMzWvzN//fWX/PLLL9KvX79sZUoZB9ZKH932Y9lHz95us1EL40BUFM9mtesaUEeMBSFxdEX22Yw7nmvJcSCuqRR9FvIFjQOxv5iUomuwY1yUjbFqHH1kLTxj5eoa4r7/SnnGbB1xD6BXxDmjStAz9vHHH+foEKKW5U8XT0Ppz8ntmiCw6qqryg033JCtK2KCw9Ome/fu2X3FNv7880/zskK63r17R1Z24aGFAaZnz57SuXPnYqfJHscLDh2xueeeO9YDjg7033//HauOOOm0adME8eTmn3/+WAaXKVOmyNSpU2XBBRfM1j3KxuTJkwWKWJwvqtg6In3Xrl2lR48eUbMK7h9eOOAZR8aPH29eUrh/cQRTqLt06RKrjng5Ih+eyzieYPYZm2uuucw5o9azlGfM1hHngNI+jsf69OnTBfd9vvnmi9X44vnCc9YSzxiua9KkSaZDM++88+JrZMHvFTLPPPNEzoOEeD/AUNarV6/I+VBHa4hCvqidSnv/4j5jaOzxW4j7jKGDh99enDoCAjpcEydOjP0eK/cZw/OM5zqKgD/uAwT849w/vKPx+8NvwcpOO+1kN/lZQQK77rqrHHDAAaZEvCvRjuDdHNVghd8M2kYIno047Q7uMdpk/N7Q/kQVPFv4DeBcUZ9HlI1z4TcXp47Ih98NfuNx+kTIh3czJE57hfR4n2MAhvsQVVBHXBuklPuHQXTU9yTOgcE36ol+W5yBCjiCS5w64ny4Nlwj+jZxHCdKfcbwfOE5i/OM2Tqivqgj6hpVSn3G8HvFb7CUZwy/uTh1xLXYuMpx+uvIh75Nqc8Ynku/MRzlFRLUEUwgce6fff+V+ozhHsRVnMR9xnBN9v2H/kYcwTOGa4z7/ivlGbN1RP1KuX/4/dj3H87fv3//WO/6OFyYNh4BeNUOGzYsm6mUcSD6r3jHQuKM40vto9txYEvpGvD8o/8bRx8CFviNttQ40NYR543bR6+FcSCuqyV1DaWOA1FH217FGWPVwjgQ9wDtMZ7rOPoQ5AsaB2J/MSlF14A6op2BoH2M0y/6448/zO8nbntciq4V/W6cr6V1DdDbxOnnW10r9ERR++voP0MfAsH4E+/OqBL0jB166KFZHUTUcvLT0QCST4TfSYAESIAESIAESKDGCaBTaxVNUBZjEBBHYYWBGzqfVmxZ9nuxT3SUoUyNozjEIACDP5wrjgEEHWz8xa0jzoXrjJsP1waJmw/3IK4BBHXEtUHiKJrt/fM/B6aQIv9hsA8DSNx8qCMMIHHqiKrg+jCIxrMZZyCGvKU+Y1AQxXnGkB51hMS9f/jt4bmO+6zg2kp5NvGM+ZXMptIR/sM9LyUflHoY1Ma5Pmtki/uMoY5gAsG7JapxFc+Yff/FecbwDrLPWNTBPuqGOuKZiVNH5IMyF3WNwxL5Sn3GUMe4z6atI84b9/7h/eB/xnBuSNT7aBLzPxIgARIgARIgARIokUB0t7wST8BsJEACJEACJEACJEACJEACJEACJEACJEACJEACJEACJEACJNDSBGgAaWniPB8JkAAJkAAJkAAJkAAJkAAJkAAJkAAJkAAJkAAJkAAJkECzE6ABpNkR8wQkQAIkQAIkQAIkQAIkQAIkQAIkQAIkQAIkQAIkQAIkQAItTYAGkJYmzvORAAmQAAmQAAmQAAmQAAmQAAmQAAmQAAmQAAmQAAmQAAk0OwEaQJodMU9AAiRAAiRAAiRAAiRAAiRAAiRAAiRAAiRAAiRAAiRAAiTQ0gRoAGlp4jwfCZAACZAACZAACZAACZAACZAACZAACZAACZAACZAACZBAsxOgAaTZEfMEJEACJEACJEACJEACJEACJEACJEACJEACJEACJEACJEACLU2ABpCWJs7zkQAJkAAJkAAJkAAJkAAJkAAJkAAJkAAJkAAJkAAJkAAJNDsBGkCaHTFPQAIkQAIkQAIkQAIkQAIkQAIkQAIkQAIkQAIkQAIkQAIk0NIEaABpaeI8HwmQAAmQAAmQAAmQAAmQAAm0UwKe57XTK+dlkwAJBBHgOyGICveRAAmQAAlUkgANIJWkybJIgARIgAQiE0ilUuK6buT0TEgCJEACJEACJFD7BBoaGmTatGmCTwoJkAAJYEwwdepUvhP4KJAACZAACTQbgbpmK5kFkwAJkAAJkEABAvD2woCHQgIkQAIkQAIk0H4IwPkB7f/06dOlrq5OOnXqJMlksv0A4JWSQBURwG9xzpw58tdff2VrhX2zZs3K2Zc9GLJhDZq//vqr/P333zLffPOFpMzdbWd/4H0wc+ZM8y7o0KGDeTfkpsz9ZvNNmTLFvEtyj4Z/s85X//zzjyQS0f2BbT5cW5x8dqwzadIkcRwnvGJ5R2w+/33JS9Lkq60jDsyePTvW/cMzAKZxzofz2PseNx/Oh/rGzYc6zpgxI3te1KGY2GcFzxie66hi88E4h3NGFZsP6XF9Ue+7vX+t8YxFrSOuqdRnpdR7XsozhnNZgcMF3i1RBfcB6f1lRM2L5wS/vahin5W4z5h9VvD+w/VFFZtv8uTJJb3H8GxGfVbsuVA3sIzzW0d6sPHnwXPgLzPqNfvTRX/j+3NxmwRIgARIgATKJIAGzHZoyiyK2UmABEiABEiABGqEgH8Ai0GuHfj799fIpbCaJEACGQJjxoyRQYMGydprry3Dhw8vmQsU/1Ai4s8aAUoujBlJgARIgARIIEOAM0D4KJAACZAACbQKASg6rNdDq1SAJyUBEiABEiABEmhRAmj7gwwd8JjEHzy/MSMkqodhi1aeJyOBNkgAs68wE2ueeebJXt348ePNb7Fnz57ZfcU24IX8/PPPm2T333+/XHbZZUVncSAxxgK//PKL+d137dq1yWnCZonBeDphwgTp3r27dO7cuUm+sB12ZkSPHj2kY8eOYcma7IdHOGZxgEl9fX2T42E7MOsA3ta9evWKNdMNhmF4d/vvS9g57H5bR3zHuxTnjCq4NjCNcz6UbT204+bDvcO9jVNHnO/333839xv3L6rgGUO+Ll26SLdu3aJmMwY4/BaQB3mjCs5lx7jgErU9w+yUiRMntsozFrWOYIDZU3iu495zzB7A7y9uvlKeMdTRzozAeyXo3RJ2P//44w/zPpprrrnCkgTu/+2338yziXdSVEF/COeL+4zBifTPP/807z/0maKKfcZwbXhHRBUYpHH/8P7D7zaK2DoibX4bUyx/0DOG926c2XdB54hW86Cc3EcC1Urg9z8kdcbZObVzBu4hie22ydlX7It75TXifTQmm8zZZ6Aktt4q+701NroNOUXqXQ0btNwykvzPmTlVSB1zvMjfk0V6zyPJyy/JOcYv8Qh4b74l3tvvivfV12jhRZZbVmSF5UXWWVukc/QGJv+s3smnS+rTzyRx4bnirLlG/uHQ797XY8V7/wPzJz//IrLUkuKsuII4e+4uTowGL/QErXTAdgzROMYZSLRSdSt+Wk87Ed6jj6efs2++FY0VIM4yS0tylZVENt4o8vk85Ze4d4R0xTOinfSUluFssL44668rTu/ekcrBvfCeeFK8Dz8SwXOPzvoG64nTX8tZbLFIZTARCbQ2AU8HnK6+Z/3Sltr/hIbOSC29FNt//w1u5m1PFV6J/ztOumv/ata2W4vsvEPoGT0Y9fWd7pekKgTrVaHkBgyinY36F3xH1738qrg//Cge2geEpkHbr/0RZ9ONxVlySf9pamo7yPjhvwAoR9AvgGISg/M4Shl/ObW2nXzyaen+8GOS6tpFkrffHKn6nipIk6+/IZ3e/1BSY78R1dCln5EtNxdn9dUKl6HPa/2op8SNqETE86o3pHCZPNquCWyyySay+OKLy48//mgUeo899pjstttuZTOxs8QwVoCir1wFWLZC0BmcdU72KzbaUp+hLqWhBvsuyz5Dzh2O/sX76Sdt05+QbqoPqtM+gLtOPzMukn5riVPAcOY+8KB00DGeWkDMyVxVGEdpx5zFdby12qo5FQzqV+QkyHxx1HDSQQ0S3oDtROafPyiJ2Weu6fFROvYcK/ojleRKK0rdqquIt81WNa1TCL3gKjyQOulUkY8/ja0PanIp2j/tpmOeBJxKdt9VEjvv2CRJsR3eJ5+Ke6LWZ4W+krzismLJs8eDdGVGN7XTDuLEMEZnC2zBDRpAWhA2T9VCBNTDwrvzntyT/fqbSAwDCAa87tnnqvJ7SrYcBw1SKxtAOj30qKCB89ZcXSTPAOKNfFjkt99F0HjSAJK9b3E2vP/9T9xjh4j34COB2eZebFGZqsaLhs03DTxeaGcHHdjK5VcKukLe8UdLpAiweq+7nXCypO57oEnRpkt19nmSuPIySWhjU4sCJQgGMRjYtDcDiHvXPeKqQVPGT8i5dYhL2QvxgQ85SLxLLhBHO82FxH3ueXEPP1rqvh8ntkE3z5j8V0dxIolrrpDEkYcXKkLq1Ojhnn2+yAcf5qTzrh9uvjtbbCaJh0eIE8ObJacgfiGBliIw+R+2/2z/K/q0uSefJombbxO4PqQWX1RSBQwgogpod7e9cs5vfZLdnL3pL4mXnxVnk42bHPHefke6/t/xUqfv5Px8pu3vqEaBE4+XxGknV/1As8nF6Q60+cUERnl4MsMYAoVnW+8jeD/8IB0OPVKcKVNNP1EiGEC8N96U1B77SGdV4kLMs2E/TzldnAMPkMRlQ8WZe25zPP+/xLffSdd//bvJM5afzn7H8ypr6PiDQgIhBKDk3XfffeXCCy80KRAGqxIGEHs6GEat01Qcj2ebv8mnOrlRZ0CnyfznwtPxt3veheLpuF1mzpJsO24dHNQZMnHXbZLYbZf8rOa7O3A/6eE7kh6X+XaEbMLZVm69MfdoQL8iN0H6G+YjzYXNF1TfEGAAyb+mdC6RetV59NIvrrazcnf4Ndn0/CyPgPvQI+JdeoUpJLI+KOyUp54pne+6N31UnR8lrgFE+1epfw0W+XBM2uE37Dy+/QnoGo86TlIPP+rbm940fZAll5DEtVdKAg5DVSrQtVBIoM0T8F55VTydIhZVvKeeyTF+RM3HdLVLwNMpxqmNtmg0fszdS5ydBugAcn8ReOSrJH/6Weba71/SAc9HDHHeeEt6HH18jBw6kP35Z+mw5fbS2Ro/EqrNhjf+fnuLLKuNHEQ9Q93dBoqrz3etiZlxkPGMwWCmPYl7/TBxDzi40fjRb01xDhokzoBtxVMjg6NcnJtukdSW2wlmd4QJlB/uTruLfD/OJJmjnQ7ZWzvPa+nsoqQ279oTcbWT4p5/UVgR4nzxpfTcY99G44d6lzv77iXO3nuKLNHH5PNeeElSm2wpnnoKUUig1giw/a+1O1Y99XWffU68a66PXCFvzMeR04Yl9N56W/simxvjh0mz4ALibL+NOIP2E1lXZ6Hi3T5rtnjnD5XUVtuLp7Hya03ixPSHowTCbCAUTJx8tcQEHr4p7RPA+BFV3Guuk9SmW2ksmHS77Orsb/QPHZ35YWYqa/vv3XanuHvtLyg/SBKffR60m/tIoCwCe+21V9Zg+cILL8h3331XVnlBmTFuwDsBRlI7mzwoXSn72GcohVrbyuOqMdq74GJj/MCst9k6+y31rwPEgQNkvbqbzVBH2T33EXf4TZW9cA1Fly+V6FegzJxrghMFZgkOPkhSGnHAq9NrgvNvc1xT/gW14+/ea6/r+P+gihBA/1SuG1Z6WeqI4uw7KG38iFqK6sp67qL6AWv8CNCVQSfhbreTuI88FrXUFk+nTzuFBNowAQwUdfqnzEmJpz9W59+HRLpY7/6mHveRMrZiIueQfxnrrRMj1mcrVrfqTo2ZH1aRDGVD4o5bxPHFwk3deoe4hxxmlNMIReapZdtZcMGi1+Hefa/UHfZ/4mhnKaqgM5/SQWsiE4LN0U5X4qLzxMl4dBjjwWVXaKiX08zzjQGu883nNeWh7w+BYa5XlTiIQdzWBeHMzMwPXGinjpK4766cKatzxv2gCov9pH70+yIa0gIz0ZIXntcEi6dhVVK7qrFDPZOgEJtzzZUyST2T59MwWuDoqWEDBhTR2W/umeeoEW9lSew4IKccT5VK9Xh2Zsww+xNDzxdnyHHiZO6Dh7Aten7vQvUOU++QlHZo6j54J6cMfiGBqiXA9r9qb01rVwxxjKFUR4glvC+DQlN4GnLKVe/4rFt9hEr7FRWYnSkLLSjT9V2NGQ89gkJgaShLv3iTJklq7wPSfVY9MFNneXQ7/z/i+MIOIUxhan/t733xlYg6V3hDLxXn9FP8xVT9tr/9j1pZuygyYkjHiVkdtfzWTOddrM/K629GrgIUH+7RJ6TTzzO3zLjxepmhIS/nW2ABsw8h01J7qLOMhtjwnn/ReDFjxlC+JD9tNIDY5zU/jf87wltQSKAYgd4aenWbbbaRJ554whgnbrrpJhk6dGixbLGPY+yAWPYwglRE2GeoCMZaLwRGDe+Ou9OXsZK+80bcI5N79RSsl9BRQwx6Gso6tfMeRmfg6vheVBeQP75KPHCPWSvBhsAy6+hgdn++/PiTuAiHpAZr6dHdzOrMTxLUr8hPg++z9beAfk2PFZdvcjj/mpIP3m9CJSLhDDUkTh/9nsx9yOEi43QMGnJNTQrljlgEoA9yD9fnZXp6zB0rc15i2z8NeKLyUoZ81VkcPQ76tzgaZjWOJDVUVkKdgSFBujL3trSuTDRcvzv4cHHgtKPtQbUJDSDVdkdYn8oS6LeWyCefmpeN98BDIhEMIIin6416Kl0PXWtDvv6msnVqptKS557dTCW3/WLhZe/dc1/6QtXbMnHPHeLkKSsSaoSYph2ELsNvlsQkXbtBQ445Rx8ZCsfTxfyMt8VTGuIiNFXwAe9O7Xi9lVY0z9JYnl1uGZ6joIGyBoNZ7/Mv0p20P8abQa6z687BBVbh3nwFCBRE7cIAMmKk8RzCLUnob7ZJvE5VmP0z7FqZe+Mt1Rt0injD1LsoyACiz6FM+NPc2YQed+EdrOH/rDi6Zk3ytRcktYq+A7Wz5V17g0i+AUTX/EhoZxfi7Lu3JE5WI6BPHFU0JS84V1Lvvifeiy8bIwi8V2Ttfr5U3CSBKiXA9r9Kb0zrVgtKM7Q/8CBGu4P2FOGV8Odf1BGDNxNWFLMvdTAXST7KzABR47ZzpDpM6Dt0jsYBRxinhBqni4l3+10imcFlw/77yKyTjpfuPuMH8jsagij56IOSWl0HltOmmxl+jr67ca5aELDPb/9rod7NVUcPYc4QclfFQ99On89Cghk/7pHHppOoJ3LyuSclhdmf+oxZMWuJjbxPUito6F51AEPIzUSgAeSzdBbf82rLCP3UkEEUEihG4IADDjAGEKS77bbb5Nxzz202wyXeJ3ivly3sM5SNsC0UgDVgjegsiaQaP9zlltUZ++Ozl+asvJKu0XSTiRqBnd5V1zYZXyX22E1m+xZBd9Q4ne9o4SH80IabpY0f2s1ASC2n73I6w1Md2/wS0K/wH7bbrho/Zuk40Jl3Xrsr+5l/TQ6uySep5ftKQq/J1bEnJOiafMm5GYOAXx8UI1vBpLZ/GqXPkF8QjBSJ406Sjj6dQX6aoO/QlTn3qw4DssD8IbqyQWnd1OVX6bp1E42uTA5XR6IqE3WPp5BA2yXgdOumFsptzQWaKa0TcuPtB125pwtDYWojpjg6IbEdg/JxXw0TUEMCQkpAsN5BvvHDXtmsHbazm4JBa5jA0yK14uriqfED4qmH3mwNXxVV3JtuNUk9jcc59Zwzm3SabDkJnbpqRDtORjFtD9TAZ74CpL2EwTKLjGfuj7NbsMHK1Y6FrLdOOhWMbePGNbmjLgwakO76jjtKFXUB4iy1lIbWOtAc8V5QL9CxucZcTxfps+IcE27Mc3yGE++Dj2wWfpJAVRNg+1/Vt6fVKpevLIPiDAaKaTpT4x9V7mJ2yBxtg71HHtcOgf47IaNsjlDjrKemzrgrxSDhvfpa9iwzh4SfFwpuZ7tt0mkxC/DLr7L5qn3Dtv2Y0RFlLZBqv55y6odZmCmEoGhQQ9wmG4m7xmpFi/NefkXku+9NOkcVCzCIBYl5Ruz6MjojxFNlXL4k1JPZSInPa355/E4ClsD6668vS2kfFDJelcePPPKIPRT6iXdCKWMBvMMrER6PfYbQW9NuDmB2h2BxcBWjD1BnsiBxNuyvCzb2NIe89z8ISlJ0n3vCySKj3zfpnFNPajKLxBZQdr+iBa/J1pmfaQL5+iDpraEqN9+0LDzurbdn+6dy3NGRy/J+/NGETXUPOlScjPHD233XyPlFdWWOdbTQawjTlcH4Z6WQrsymaY3P2nAXag0yPGebIeAM3CNtgdRQWCYM1qG62E8BseGvTGzE3r0jRz/w1LjivfKamIYKjY0uXmwWTtcBTcIOQgqcF4c8HXzDA9BD6CPE9V1tFXH6b5CO+1wkr3vv/erpPV1EjT6JvfYMTY2yPZ0V4331tTby+ofYwBhM42/ddcRZdZXAvJ4OsL033zLHnP32EUeV83iZejpt33v7XRHdlpVXkg7wRNthe53K6V/+K7dIs2bFt+mYsIbRmmvkJmjhb556aGalgBel1913TXmLV9v8uIdm+mhmh7PZJjL7xuuk4fobpYOGqygm3k8/6eyPt00yVxezcnVGSqisv54k/9D0GqrLhi0KTVtlB/IHK/iOQUy+h0yVVbvs6nh/N87SkALPmsyV96wtob+rjHj/+5+ZpoyvUJo4OiXb/PZtAt8nlGRm9oc6x8HrI3nR+dmjCQ2bMnPTTaRBOzXdCv0GO9Rn80hdsnGbWyRQ5QRarP3XdzY6+p6GnJHffhPRUDFo25xNN44UKhEYQ9v/CErRqmj/V1hBOi69pAgGVNo/CBJzjX7D60EHBiVr1n2FlO5ogxo0TGHdcTqjQmvhHnm4mP5bZsHKQhXzcN8z/QKn0Pu0QCEeZn/gfYswGwsvrA9FAa9m7bNZQX8OXqm1IJY/FJ0wOqHNbw+LnAfdGxMOE7PMtb1P3KGzOnfbOyhZzj7PrgunexPHHJVzLP9L4sH7NESmhnjTcUG+4HlN/PmX2V3q85pfJr+TgCWA3/XgwYPllFNOMbuwGPrAgQPt4cBPvH9hgE4kEuadECfUnX2vBBYcY2eL9Rli6AzCri20z7DBekWvuLn7DKgAQv5gXQnMSHd0vIpFuOWdd43OwNNP6Ek6LruMeBuqngMGhRDJ1xk4a60ZkrICuxdZWBKPa8QQ6HFWL2KQtrMzdfZo3PGr++JL6bEZqqzreibOOj2w8pXoV0gLXVPgBbTjnUH6oMRdt4p74y0iL75cEhlP11NyjznB5HW0/fc220TkvzrbIoK4V11rooUgqad9zKnnnS1d1YHSefDhCLk1T0RdmcaKaywvRFfWmKB1tmgAaR3uPGsLEjBect26ikydljaEFDCA4MftPfu8qZ2DxYQn/Bmppq6+PBDuSCZOyknv3aWNv4q33daSuPXG7BoOOYkyX9zbdbFCrEMx+Z/Gw8/oApxymdRrI+zcdmPj/oAtM5DSmH6y+GKBBhBv4kRdEPlY8Q+e/MWYYbaO+J0jDhOsBZAv8Dqz0+6TO+0g7siHxNX4gZhen5UnnxGobT4d0zMAAEAASURBVN3lrlJj0wjT6cke8214N9+mIafUYKPinKZeDyUqC3xFlrVppoJC26EQsAApQgwEGRTq3x3deJ7llmncDtpSQ1Di9JN1EXWN5x0jPq33jp4jo/NwN94wqOTsPmMsiBBWI5uhijasF6i/SujkIwxJWxZMb/Zefd1covfaG7po6T5NL7ehQUTDThlB+JWll8pJY56RzB5nHQ2DUkCcfr6Bgq7j4Rd4jqZ08DFtyhTproPVMPEy4dhwPOt1HJaY+0mgigg0d/tv4vD++wht7x7LvWqd/Wde41BsXnulJIJ+574chdr/LmpImaWhCQpJJdt/74JzmpwqSvvvZNp/74prxHtI40sHeU6qJ7A7+Ihs+clB+2e3W2ojqO3Jnlvb/o5aPwehpTRExIwzTpHkm2+LNecUskd4Yz7JFuOsVZpTR92HqhzCSdSRQqdHZMsL3Bj7TXY3HFhqRSx/+4l2H4sZI/xYezKEuE8+Ld4N6X594porxFlssUi30Hv7nXQ67es7S6rBsYCEeWgiSyWe1wKn5iESkP3220/OPvtss07HK6+8ImPHjpVll122KBk4RME4irU97DuhmHNUvlNV0ZOEJGjuPgNOG1dngBmK+Qr2Qn2GpDpNOKpzKCSV7DME6QzMdR5/ktGjOEccKgkd+6S231kNIL5xtCbqon8I45M66zRjBHDU+JUv+TqDZDMaQLCOqgMnTvwVEO97nYWn4achDtYELTCGyi8GoYTc/zsuuzuhYY8dXY8sSCrxno5+TeNKvqagunNfhoBPHxT0fEflBN1Uar9/GX2mrKAhy9Sh0Y1rSNF1jpx99pLUKSfKTJ3B1DXqyTUddGUY1xhtgTo+h+nKvNffaCy1mK6sMWWLbjV9y7To6XkyEmh+Ak7nzmJDuBQLg4UZIjJblY+dO4mj3vdRJHXkMeLuoUpMGD+grFTPCzMtfeDuxhiBMhAKKbXymunZIQGFuldfl15s0xo/Vl5RsKi5M2Bbkbl7mcWwe22/S/EBcUDZ2JXQ6e8mJJP1HOuzuL4ABwrC3jh762wRfZEa0Tebd92wxkWa03ub/O9ecbWuOXBw2vixjIbZQWgo30suoR6UqXU3FCzoWQuCxcydXXZKV1W98dyzzkkrIXyV9779TroOvdTsQWctcZgaf4JEFfjw5Et+/akkDjpQ4jZ23meNi1K6mU4eGhlMsXUvv1JSBx4irtbDff4FQfzQWhWr/PDXP8zLyZ+m1rcTOhBI9x50EHTSaeL98EPuJanyq+v5Q8XJxIGHN5qjM3xyBCHbrCzRx24Ffjo6i026dDbHsDB6XHFHjGxcH0cX1kNYLQoJ1AqB5mz/E/quNu26NX7obD2EtTMh6fqvr7MgdECrbbq7/0GSwnoSIVKs/U+O+VjKaf8dVZTHaf9FFzksJMXaf0dnI1Rz+19IUVZ/6X8lqW2tp8r4WbqwtGrfclAUbKMwczcjjjqtuPeNkNR2O0oXXYep15LLy5z1N5bUEUebGbg2XdAnFCmFFNfIA8Ob98JL6ezaX5WVVgwqqir3gSGUefl9AGsIQRiyUsLgVOXFhlTKgyEQDkQqzu67SGL/fUNS5u42HtTan4c46zSuxeVMmCD1o56S1NHHmz/3Dp1JDgVdIQl5Xuf0WVbm9Ogd+XktdAoea98EsBj6brvtZiDgN3/jjYWV8vm0rCEE7wQsdl5I8D4xxuNCiSIca84+A07vqSNiHJ0Brgt//ndisT6Do85O5fQZEjrejdNnMMaUQmx11npqo83Txg8N22v0JFvq964wf+i7TJ8N75wLsmshFSqqGo55apxL7X1AtiqOOoXGEe/KazRs5dcmi6NrfSU23SQ8e0u9pzWCiFvGNYVfQDs+UqY+KJ+cd/5F6d8Q1v66+3YTiSU/TaHvzlZbGN1U8s5bRZYq7DwRVA50Zd5OA9KHdFwRrCv7VtzTzkqnUZ1oqK4s6AQtuK/dzAB5++23ZfTo0XLwwQdrhKCmU4HBHDEqf/7554L4l156aZ3ZM1eTNH/++ae888478uuvv8pCCy0kK620kiy+uCqZi1iE33vvPeMRAev+iiuuaP66do1jj2tSFe4IIGCmtN47QqRIGCzv/pEmtzNgOzNlHJbOQlL/8qviXT88nUQtvMk7bxFnA1V8ZMQM8s45X7xzLzBeEBj8ylO5nqKI7++elFE46IJbiRuukcS/BtkixNM4fQ277y3JF17K7ou70eHaYemQWprRsV4WOi3eL+4994l7wEGqldWOiA6ezALfCy3oT5Ld9i5SQ8ASfSRx0/WS2Hyzxv0aJqthw80loYNzmaKLyd92pzjHH5M9bjfgreitv6756qgXWzVIQpUdqXE/iOhiY96Fl0jqtTckoc+B6Pod3iefiacxwRPqjQTjx9QrLpFe6s0SJKbzfMB+QYei7fN5dXq955EklEn9NhD536/Z/NnnUr18kvfckV40LXu0+jfwuwgaqKCD31kNlm1ZHI21jWfNzBj77XdJrbRG2tgJBZYuGJZQI2yX0e+nEay5uiSuu6oJjpxpqCG/0ZxMuviefD9O30ETcnYHfcGUXflBQ9vpc+jdebd4qlQxLh8aji/52INBWbiPBKqaQLO0//oO6zxE2239DUOcY4+SxIXnCd7/VhA2MrXLHiJqVIcHo4s1f/JmO0Zp/2fttpfUvfiyLTb2Z1IdLExITc0Zpf2XO+/R9v8IDcvTtK+Lk4e1/w2faGjNzbYp3P7DoJBp+82FwNtTlTstJVaZFHS+hBo+6jOhrhpOPVHcVVdukszz3FBFXDZOt+ZK7aV9gLFpRbVeYVrgMad/qVtuk8TZZ4hZuDyvH2aTFvt0zz5PJBNO0dl915LWGyl2juY4bpWU9jPoHFB6YkZIUtnA+ztOGJyg8qpxn3vwoelwaWo0hfdvZEEf1c661oVuzRjj+BOl65XpMmzf0HyqkiRx7tninHRCoCNO2POarUsFn9dsmdxodwQOPfRQuffee81133HHHXLBBRdIxxBv9zA4eF9MVwUtZoQgL/7y9Sv4LcCIWolZ5M3SZ9CLg85Aht2UvsyIOgMvozOAAQjvwih9hgZ1ykw+/2IYzqL7O12neg2E4VaJ0mcwOgNdiwBj1iDxHhtldjv/d4Qkzv+POJkQ2ZgJMU2Ntp0yTDz99M44tclsiGrQGSR+/kUc1QW4GurUrMGIvp960ycuHSoJbYOjionGcd6F6eQd1GHygnMKZo31nj5V1xQ55MCC5fkPGge8H3+S5EuvytzD1Dg5XseIJVyTv0xuNxIoWx/UWJR4GoHEhQFEJfEfXRu2WHg2X167mdhma7tZ8mfq2qskpWuQ1X/2RbCu7OZb0+sow/hxy/C0fkp/59Um7cIA8s0338iZZ55pBi377LNPqAHkgQcekBEjVEleQC655BJZb731clI8+OCDMmzYsCaDIiwAdu655wY29DCYnH766fLFFz5PXi0VnX10DtZee+2cc/BLeQScrbc0MXbhjek9oLEdA8JgwSPLeymtZDDhr4qdUn/Q3c4+N51KG7HkoyObxGBGBy2pL6oUPN4uuFhEBxRJxL/2eQu452pDOGu2KQeDFb/xAzvhCdig4aSSa6wrdeqVEVccnZlSryG6jKy9liTPOSuwiMS+e4v32BPpMGG6qGbdx5+IhClXHW0j77ldnPXSRgxboLN8X5ly/VUy18C0AQDTfBMBBhAM/vFnJUgZbo+11Ce87JNv6xouF1+mXiiqXND1Oty8NTvmaCiif4ZfK25QaI9KVVSfUSPKGJ67PffcJx0WTb+bUEjTZzQaQ9TLJ7XmupJ48lGJus5MuvDW/R+DmSCxAxiEwmjLkjjkIHHW7pdWkqkXkHfVdTbqmZ0cIt7Zp0udLooXOC36nylZPGb9j+y3kA14CEP0PRM2ZTWdQJWbGpLDPaXxt2n291tTki8/Jw6N8xYTP2uIQHO0//UjH5Y6VZhDnL32kOQVlzUhgvYw+cbLklp6hfRMkONO1Li/z4jG+smmjdL+zxhxt3Red6OS2//kiIzhMmr7r4qWeqxlEhZeJ6T9F73ef667UnrulQ5rFdT+O4ssInVvvpK9frOh/aOWEjv7A4o0OB5BoWQUaRoi1YS+UuV7St/NDcf+X2iVkA+Ktvx2yq+oMMYP9XR1NtxAZqlxG2t7dIQnJ9Z70FnG7umqmFYFU/Lq/4aeJ+yA8e7XmbpG5p9PEleoQ0qNiG37wa+YWO9vGwanrRhCsCiqN+ppc/lGQZA/w7MQmMzCpSZJj+5mJnY21K469zl9FhPBDBGMKRrmiHuqKkreeFMSTzzSVGGsM8uyMlbzZJ5XwcxjVfYhHGwlntfsObjRLglstNFG0rdvX/nqq68Euo+HHnpIoIspRfD+wBohfkOIv5yKGUAi6AygLG4RnQHa7802NrNAcH1OBJ2Bq/oId9V+JfUZZOJE6fDQI2msUfsMqjPATNU5WzQ6RPrvC7bRD8tv7xz1kJ9xzplSN+YTqcOaILomkffqa+JspTobn+TrDHyHWmxz7o23EEevMzt61X5QQh0QEzpLP44Yp9kpU00WR0OAOosuWjB7WL8i6D1dpw633eDIjdmrESS1wmpGWZ0NPF3iNUU4FZOUQcBThxAT+grOD+pABOeZVhN1Cv77iYdl3tvuEoFzd4CuTJZfTpIj1JFq5ZVarZrFTpx1TCqWsFaPo7HFAlzFpk7i+mAogSyiA7Tlllsu8C9/dsazzz4rV111lRlIoUG/7LLL5LjjjjOzQN566y0ZMmSI2AGXKVz/Q12wH8aPZZZZRk477TS5+OKLZcCAAaZRP/nkk81sEpuen+UTgBLRhrRC4wpjRxN5UBt8nSEiOqiIEuc+8dQz2rn43hTjHKzhqgr80BPqgSXqjQWpH3az+cR/nnbmjIc1vmgsPoTOChT1kpx+zJGBh4ru1MH6TPUwcE48LnSRLVsGvNOtOPrCDRMT7zLP+GHTNmgIMM9692Q8SOyxav70tFPtnnCyuGoAyZHMfcM+GKC6nXa2JNULpLnEm5JRbqvxrMMue4qjBhGEKkv+PV7qxn4udb98L8kfvhbHdjTVIOIiBr0qdGpF8t+J/npHUYz409fiNha/SyGEXGYKtLkGNaLmiMbRdy+6xBgscvbjC2ZpWFGjeVHxp1EvukLi6eyPJvLeB5JabyNxn32uySHuIIFqJxCl/ffgJBCj/e+IWRUQDBivzGsz0kfSh3v3Fuewwek9X+ni2pn1f7CjJdp/Rx015uiaXmz/07cAbY81tCPGPEKrQKFWf4o6ZYz7QTwNyTHrxmvVwyOZzhDyP7yRrTIfSTBAFe0fWHEG7SfJv36T5JOPyWw1ZE+76nJJfj5GTKx09bCEeNfdIN6bb9kskT6xboR7yGHZtCZ2eBwFejZn62zY9t1+RqmFNYS0hdBYmFnpHn+SuWz09xMaOz6OZPuHmgnhao3xQz3Jp6tCYtK32j/89ENJTtWZpLeogaxbV1O0p2vzeLfennOaQs8rnKSSun5AJZ7XnJPyS7slgFkgVrAYephEdYZDOhhBJqtBEO9vmy/OeyWsDtgfpc8gD8fTGTj67i5JZ6AGUyuz9ZqbW2fgqIF+ui6OXMk+A+qf0DIDRce6qc03aTxUhXoD748/jPGjsZK6pdPs3H8NlhTG30XGVTaf0TPYvmNdUhKnDLGHgj8L9CvC3tOdNPKGp+uWFRNck8zI0xuUcE3FzsPj5RNw4TyF/qW26UldRD1ojdryzxKxBH3fdjtHDR8aLjZHfLoy6DZSWHP4w49yklTTlzZtAHn66aflgAMOMKGtokC3BpALL7xQbr755sC/VVZZJVsUvMCuvz5tZYVB4/DDD5d11llHdt11V7nuuutk/vnnlzFjxgjCb/nl8ccfl++++04WVavvtddeK9tuu61gtggMH4MHDzaeZXHjZPrL53YwAWfP3dMHMmGw8lN5I0aaXc6uGsPbKvDzE/m+JzQ0kRVno/52M/DTTPdEiBuVhN77rGCWhXo8QOAp6HTvnj2UvzFLF+TStim2eAvMLw0H7i/JSy6SxPbbhub3tF5eJrawSaTeY6ESEv7JpIfioOdc6axq7KsFMfE8tx5gBpSCGRYrryiJ50ZJcvJ4SU7/W5KffSjOkYcZ/h10GuJcGpLEeMc1x8VZQ4aGInO0UzVNF4lPXnl5dsowTuloeL3Ec0+Ks9km+KrWW713l1ye3q6B/+1gJaiq/ji3QcdrfZ+rnlXutjuKqMeTaAfYOUMX2R37mSRnTJbkhF8k9cA9klpsUXFUMWdi4u47qKkRxL9IYMhsmhxO/jTqcVVIEur5nPx1nNZHn/sP3hbn32qogXz6ubgDdhEXM9goJFBjBIq1/+790dt/zKJK6BRwI8suI4729QqJs37jrOGkT0kuLdD+uzpDIHXwgS3b/qszh5EqbP+hTLdGENTRGDEeHyUd7r7XVBmKH69PH7Nd6D+0YVC8ZUW/I7Sho+114qLzJHHbTQLvVr9g0JpQzz3Hzi7RNj6VUYb704VtY00Rd9c9syGQEDojEXGturAyW3q/NRrhHsQV5IHSM4pDW9yyWyI9wr2ktD03fcxllpLEZUPjn1Y9kLOCmaAaQgvttNt/fe0YqjVWxdEZZomD9Dc/ShW0GTHrjf39t/2qyrv08zpLw9bM0D5IczyvjSfjVnsnAF0MIlxAXnvtNfnyyy8DkaD/n/NeDUyVuxPvBJsH7xf7jslNFf9bsT6DjHjIFBpVZ+D4HJ5i6QwyjpY4WUpn/beEzmA2DPiV1Bmg8gX0Bp7fiF+F/QYNHSMTX3xaZv/1qyR/+U4SOitXEL5bDQgIj53afJtIRhDv9jtNOHTgwELUTtgsWySAlNCvwHoqMuTkdP5C/+s1JT9534z1Zuqapf8Mu0ZksfjXVOgUPFY+AffRx00IXZSE2b5Fn5nyTxlaAnRlyR12k86336XPvvZ/g3RlRx2uD7cW8dobktp0q+bTlYXWMtqBxnn40dLXRKq/dP0BGDGw5gdk4403lldffbVg3f9QS+gU9bxGA70YXgAR5JVXXtGZghOluyqtYcTwCxb+2mGHHYwR5eGHH5b+/RsV5Jj+CcHxLl26+LPJwIED5e677zazUT777DOzlkhOAn4pmYCDBbd0QXEsVm7CYPkWsU78+puZxoXCEc4iijhWAaKJ4antXpM2hoXm1TiLEEcHLc6EP0UtZOL98r/G5EWmQWqsBo2vqd6kOqupHPF0MTIP4S3U2AFvNNE/szgyGPgFjWiIOH0WDzmS3o0ZIGYo5le8FszRugc9eGS8/qaphLPpxpJ45glxlHdWVlxBEtdcIZP1Zd/jsP+TBKYj7qsDzG8+r3zsbV+YIbfvsjJDvYcz6qRsdbCBsB0JDZ+BNSQg7jPPFZ3hYxJWwX+FBih2AJPwK/mroM6VqAK8Ls3aHzAu6g8kobF9E1tu0Vi0/r5lxwEycY3Vpfee+4qj3hPeiAfF03cXZpllRTuuWdHBX1GxaXSWiZMZhIblcZZbtvGQ1iM5/Dpx115LvY61U6PTb1316pDNN21Mwy0SqAEChdp/x7T/mfd/lPb/xx8FMyuMaBiMORtsUpiADhqsJL8fJ1b1W9XtfwF3i2Ltv8Z9TV9uFbb/8BD2K98TEyZIL539AZmh77VJu+wkjiqKbZz5Qu0QyoLiDetWwXnF0dCGUQTxm1PD1Kt32nRdc2yMQDGebyzJLwczU91TtZ6ZbpkxfpwWQcmRX1ArfwczGI8K9QGKVbGQA0WxvK153NXwJPL+h8bxIXnXbRIpfGV+hTOLBtvdMKI4PbWH6DduZA46G29kFlj3MLsd457R72VDy9jndZaOYXEvumt/Mkzyn1ddjTksKfeTQCCBueeeW/bYYw+56y5VnKnAyfOKK65okha/bcyuw/imh64TgXWAoojfqI13TCXC5RXqMxidQWb2XnSdQaPzYyydgeqmzLqa880njq4zm5Ua0hlA91LIwdPT9U+zUoX9BoT/TS3fF3HqxdFnGcYxRApJrb1Beib/O6ONA6Vz4vHZywjacKE4zkhicIT+gvYrEDI5iuA9PecGdbzAbBSsZVqkX2FCGq+8UrpoDXc+S8eeCTXKuOuovhLGuojXFKVuTFMaAe/338UdrGNvFWeH7SI/C6WdrXgu6MoSCI0J0f5FUh2F83VlSdWVuRtuIC5C4au+E7oy+UINt1UmiSqrT0Wq8/HHHxvjBxY7xzobZ5yRHtwUKtzO/kBIqqgN7iefqAevyqabbhq46NYWW6QVW1joHFO3ITCY/E8V0JAtt9zSfPr/w6Brww03NLtefPFF/yFul0kAA0xHB7cQ77XXc8JgdXziyXTp86qBwbeod3pn8P9ZD1Ac/uQzkbfeKfynAxArSVWgGPGF4nIWXsgeDv1Mha3JEZqj8YD7zLOS2mxrSS2ylLjb7yzusUPMAu7eCy+JQAGE8U/veRozFNrqpYakNiTuFVenr0an8CF0QM4L3Xed6CDM3GlAeg8Wih6ZNmb6kpS96WgcZivuRvou8MWLt/vtp6OGGVEPXyNfBHtU2bTV9OlXQAXVCwOYtihYVBwLnUNg0MgxfvgvuEtnkVuHaxiWdBPt5s/u8T0jJpSFP2/Q9pSp6b2ZhQeDkhTal9C6ZkOuTfhTHF2onUICtUSgUPvf4bEn0orliO1/zkzJSX8XbvfRL4DDQUYS/hBzbP8tlhb5tO2O/YR35dy6kH1S72FKFTSTNFQYBEo4G14Fi3EXao/seiBxLsDRsYlYQzOM4V+PDc+OGStHHJ1elwnGD4TNuOl6SdSg8QOKdrC1ykp8lmMICYdWfUcQ6swbeqmpmKP3zlln7ZIqma9ENOsbFSjJ8TsrfPFV05R6PxIIOYMZpyH9rvzn1fHPFG9aIveQQCABfxisO++807xjAxPqTswEgb7EzuwIS+ffb9/T9tN/rJTtQn0G6AyMyTBinwHnd3wzOeLqDOp1DSlThva/rVBnYEm0zifei0nfWhuuXZcrpDreTz+JjH4/fVRn+csGOmuvgoL6eMsunS4R7/JC/YqQ88a9ppBiuLsCBNBXcv/17/SML33PJG4eVoFSyyvC6so86KW0HxqmK0vAQGidyTDmgRNGlYleQdsTGD4OOeQQ2W233cyC5xjIFBNrAMHaH+N1UPrmm28aQwVmcmDf6quv3qQILOgFCZsxsvDCCxtjCjr548aNk1VXXdUsAoY8mPmBsoPElvf9998HHea+Mgg4A3cX75bbTaxvT0PROIcfakrr+KgqQFScPXaL7NHv1dWbPCbfCceIugFmvxfamIVFtOadN53ElwdTy4pKiV7xHYbfLO5pZ+UWP9+8Ytb8WGUlcVZbVeDt4t1zv7hDTkmnK+ARlltQbX8z68FMyHQq1aDgLLFEwQuavc1W0umxUSaN94F68+09sGD62AcXXDCbxVt6qex26MYy2uH5Q9e00bVCcC2OeglVu6BhLyQYwFTCg6vQOVrjmPfZF9nTOgO2y24HbqywvAjura4bgAV1EfvbKj/wjGYJ/vxLYHa7E+F65Dc1cEK0E1WqOFttIcZYqgU4WMh3QKklVW8+KDO//vpr8zdp0iQTpnLttdcWeC8WEqw19s4778iv6p230EILmZmbi2uYOrO4coGMcI4YO3asWUNsxRVXFPzlrzNWIDsPxSQQ1v53eORxU1Lk9t8f2mitNcTRNiGqzNYFBLPSQu1/8oYbBSFwcqRY+59W7+RkqfUv1vBhPzH7o9Nrb5jLSvw9WRbsv2nwJWqoKis9r79Ret54i351pOHwwdKgXpfwWMa4o9BsEZvffjq6boOHcCYqnr6fnZXSIVLtcfOpM0S66nof3vMvpnd36yqJB+6NvW5ETpmt+MUaO6yCEu9b/GE/ZtFEdT5rxUso+dTunfek1xjSEjydzTMn36khU3LCF+JqTue5sudLjv8l3f5ryKusYN1Af+iY7AHfhobos2JmfNsv9lPDzcCJwrNx9zt1FG2E0n/q7WzF/7w6SIvwLxQSiEFggw02MH2czz//3Bg3Ro4cKfvvv39oCRgnIDIHQt5hNkix96t9r9v3S2jBMQ6E9RlK0RnYdUBxeieGzmDqFI04kPmde50bf5PNqTPoqGGd3NPPziVVrM/QTnQGOVBgxNB2Waaq/kYNHFjjw/H16/xpvYcaHcecvfcsOj7w54283adPOryyZgjtVxQrLMY1FSuKx8sgoLM/PI3sYUSNwanFG9vynFKxdmFG3PMvEtc6WhxzlCSHXmAPlf3p15WllltG6pboU7BMrLvs3T8ynUajWcgWIf3rgqU038G65iu69UqGwgJ/ccQaQD766CN57LHHjPeBPz/W9sAaHfNaxbUehIIEMtdcjZ1Us8P3H8Jj/a1TkyfoQAti8/TElOUQQR6IzROSTDAD5fnnnw87bAYW6AjY2Sc2IToTxRSQNi0+bacC21g0slgnBOkgdrADD444cf1tPgwq48T6tZ2e6Xo+bY6MYN+0zOwbs2OtNaWzdiQcDZPWcN8DMmvfvSU19hvpjljcKjN23F5cX/o6NZ7ZiZkwpM3xHUsu2UeSb6t3J/LpQoZuv7XMdrH/cE32viT0XtvuTIOu45BTV19Bll8yEzLLVaVm/n3trINIR/OAn/+Yo6GdOmaMH552UBpOOVFS++8jXsCMkzpdj8ReLxSnc9QLx5ZVp7Eu7THc05SPha+q5tmyz5enigOb358mbBts7P0PS+Pfb9OaewOPh4hi8+EZm62hzKzpao4qL6cXuC4Un/LF7GzQsGZh98xfFdzvpG/HdFVs+J8z3yGpU6W35exmPO0KMeyk9bVT+abAsKDfrVKhUD7/Oe02nrP858ceK/Rpf3tRz4dBDQT58KzAy9YvUByjLkEKZPtbQHpz/1SBEkfiPmP2WS71GcNvBfcD0kF/v7bRnaaKUC/gWbPvW7xrO6mhow4GEJWpCFmXMYglVPlg3xuzvvxKGrQcew/A0s/NGfeDdM50kOboGlY5z7cq/VLffid1DbNlii/0mjlh3n9JNQKoasTIHH1/WsH9iHrfkSfoGcMzZ3+TttyW/oSTAmaM/vxz2tPOnh/OCkceeaTsuKOu2xIgDz74oAwbNqxJW4V1vc4991wTSic/GwwmONcXXzQaxJAGITgvuOCC2P2X/PL5PZiAs5l2wGEEVIO3N/JhEXWAwO+jbszHJkNCB6VRxPEpFaGATJ73nyjZTJrZ2he07wDR9bmykgmRmf0esGHb/4BDobvqtY9SZ40fCQ2bePYZ4hw0SJxFFmmSJ2c2mdc4qGqSsEZ34N2K93nQu8bRd5DMKt6WOFqGdooNAQezN1RQJtqirjCMoa+PEBn63igk3v9+zR52lloyu203PB3wdttxV0na2UM6+xdrOjirr2aT1NynbaPsJ+4HxhNghz+8//C+ravL/kJq7hojVbjAc4Y+fFZ8xhC7z1HHOsEaO5h5pmNLPCcIyRIqUMxZ8c0cxS5P+9sJfe+k9NOKh3PiDzNVMQMVz7H2Dfzh+rwl+tjk/CSBWAQwC+Too482ebAYeiEDiC0Y/WfMBoGR2a4jYo/5P+3YAO9jvFsqYVAN6jPI9+OkPqMziNpnQD09HduZSBG6ndh9V3HWXcdf/cBttFXTVBE6J+Mg6fkd3Jqpz5DU2WqdT88YP+L0GdCGtgExTmMwZuh9dtbul3U8C7o0M9ZCZA51UjNeaRjThRlAMo42KCcRw3ES7+mo/QoTzSNTUX+/ormuKYgJ9zUDAYzhU/ocBEhOn0HDVCNUtREdm1dU4GibkZSOH4r10vzjpKwTpi2gCj6L1b8KqtgyVbAGECxODmPHWmutJTBSQEHxxBNPyLvvvivHHHOM3HbbbVmFBjrskCgGEDsLxeaBN0OY2GM2T1g6LCJWaLH0JVR5hoEGFGl+QSfBdhT8+6Nsx5mOasuDwhF/caXY9YeVN0sNFdYAgk5Q/vU7220tne9SL7o335bp2sh1yljlEV5qysorwcqTLbqzdrysMhqdsBn+Y7oOhlUINrz3gcyEx3YBSX7xpXjagXPhwaUDZdTL0WmQKAMvMO+rr5vUNac4fd7s+h8pdIp8dUG6jtrpg5IdRgf/sa5PPWPKRxosqD3jyMOwmXOd6R3qyIApmhkxBhB9fuxgtZOPhbmneee3+cyn1gXiqRLFXxezs8B/YGyVxQWSNTlU1jOma7F00kE4FCCOxuMuVt+Eb92WWRqDdXohDr6a+tUheLYbQvLVLd83+8wlRqenyxaqU+fMtGpXFXHT0AH1lVson69qTTabMx869PY9iN+n/cuvBNIVG8CUct9b5RnLXJy3xOLZTsOcd9+TmQGKL8sB79pOmQEOpptOxfpFmXvrqCGkY+aZ9V5/K+eZtWxtOR1feTVr4Juhs71m2jLUCDXPCqsLFHqpRRaWiaPfsFkCP7t8/kX2fTfLhm/RlEHv2MAC8nb6nzHca/y1lqAtRfsO5v369ROEr8Ssj5deekmefvppufTSS2U+HXiuu+66OVV89tln5aqrrjIGp3322UfWWGMNM3N0xIgR8tZbb8mQIUPkyiuvzHmO8cxiP/oaCLmJuNjoQ7z++usyatQo42hx0UUXNTlXzon5pSQCWITa2W0X8YbdlA6Dqcrq+kcfT5e1qBoE4PkWRVQJCU9MBwtgaptRTKCkFPyW89bOctBnMI1/uv0vWI6v/S+YLu9gh6efy7b/iYvOl8RJJ+SlaPzqV3KKz6usMUVtb+FdZfszMBR36tBB/tl3L6OEL3RlSQ0R2vnFl02S6XrP5qy+qpmxkPKFMUqcfpakrr7epElc819xjjoitEhjVLfhKeBx36dPTloYxlNbD2g0fuh7O/nko4FGq5yMVf7FvuNxHyD49DtUoV+EP8z+hCGkLc0CdTbZyPT7i90i94GHdI3AtMOcY/vqyOSbdeaos5X33Av60tB/GqcdsehDJeNEg+P+tXtSJ50q3qVXSDfdP+P4Y0QOPQRJcgXvAPU+9zSOt6ijhREN0+wh7Gqmj5+bgd9IoDABGDzgTIq+FiJt5K91at6NAUXg3QFHG/Sf4CTqf2/Y5HifIB2OYbvY+MHmK/QZ1GdwMuFcPO03R+4z6EmsAxPOh35DMQOI98mn4kKZrmv3WS6eLiSO0bXpNtjfJAoMkhL7DHWjni6tz+BmFK9BdamhfVhrC+9GSOJ2XVNj0P6htfdUZwGDmBHMkFF9QqAg3ej30oe6qYZqlZUDkzXZecoZkvrvVWZ3lH6F88036SKwDpuvX9Es19SkstxRUQLqeJDTBwgp3NUQU86TT6eP9lvTGO3wxYk6ngkpt8luOGDCKUL7BXX6biomnt9Au/TSxZK3+HEaQBQ5FGIwOkAhM2jQILMQub0T22yzjWy//fZyxBFHGM9QxK0cPHiwOWyNCOiohwmmdUNsWqvcjZMnrGzuL43ArJ12MAYQKLw7qnKg46gnTUHYr5qsyIXO0bBRVjrfeofM3GdgziDFHsMnYuz22m5ncfRZc+fqIX99+K56CXQSTxvMOfrCqlcDSr2+UOp1MNOw7tr+rNntzjqFPnrtstlM2fbb7M03tZtNP/X57/Dyq9n9jho/2oXofUipIrpOB4rJ336X5LffSSrjaR90/X5Gc4LCVgRlirFvzpqrSwrh83StoDpVOifUQ9ldok9gCR2efT694JkenbXlZoFpqm2nVYKgXthGxz5ooFKpAUw1XX9qxRWy1al//Y30OyO7J3cDhrbk2HRnNgWPc3RoM+KpMaRhg/Wkg87uqn//A0FaF4OxAOmUCe+H2V+zoYTJiKeDSCjy6nVRVniW1+mAbE6Yd7G+Czo+85zNKnNWXjG73RY24NiAATmcH2DssDNorMEDRpBbbrklxyiBtvz669MKTxg0/DNENtpoIznssMNkzJgx8vbbb0v//v2zmB5//HFj/FhUjafXXnutUfThIGaMLKjh72666Sbj2GDPnc3IjYoQMCEtht1kOvGeGj/qMr8PxKu1973YiZAupe1/3dvajo+fIO6995vFI8PyuWefJ961N5jDnU4/ReYg/IWKs4A6Q6y/nog6Y2BxZE/fCc6Gjc+KSZT5rxLtfyFFqQmD4/uNt7X2H+0M2hT8YRuGkCn6Tp169BGqW643nsVYgy9Isdbx1dezBpCR0/6R7xdfWI499tgcBb27nhpHMwYQ77FRIoUMIHfcZRalNs/AVluIowo7v7iHHpleLFt3zllrDen4/FPpha79iWpwG8zR5uPPbgddhnVSwEwQjJVwX6L+NoPKq4Z9xuM3gtcvHCOSGQNI8torA6tu3mEwgKh4Dz4sEmIAwXPu3jciXYYOHpztt01v6/94z1glH/oigQaQTGrvkcdMiFXzVfsdjhoEEw06Wxhx7CkkEIMAHEsHDhwot99+u8kFJ86rr746W0Kx3zkMINCnwAiC90K+4L0Cw6n9zD9eyvf8PkPCroG3p8a5j6Ez8NZcI3t6V/sDji5ujXVGgsTTcKpmgW2dLdZbdQZ/v6gKTlWuw/jortNPkvqekA8+apY+QzLjeId6xekzZD3Pgy6ohvaZcOAZA4g3YqRIIQOI9iHtdTtrrB56lRjLq7IxfVydKCI/N/3XF8kYQKL0KxzMDIRstXlOv6I5ril9Iv7fXAQc1UuH9QH853Rh/MCfSkLbeMzybg4xod3g/KhriUFXZtaY8ek08s+ZDd+FA6utkn+41b/TAKK3AI0llBthgjVA9txzT7n77rvl5ZdfzhpA4CH622+/NQnf4i/HhnaxBo95MnEc7X5/Wrttj9k8dn/+J9YlOfXUU/N3Z78/8sgjZmBnZ5TgADwocL2FppFmC8hsoD5WaYn45EHKyvw8+I6BJoxKOFccTy50XODFjOuPMxUegyZ4j3XWfFaQ33/9Zr8OODGN1NH1ErrefqckMgsDJtSAkZ826etgddLtet/MnZmbbmwUih1eec0oz3tdN1xSZ51mT934qYO9urOPMsYP7Jy9l8Z+1EWObagz+fchImoAgfS48BJpGKUDGp0p4pcGtfB2uXZYdlcykWxS14STHkQndMqq/zq8+efN5uuuYRdcndLZRGbMkHpdbCmBl1pGYKyBYsAa8RJ6H6107tRZOvpY2P34xDNmG3dH6+SvSzaddu4cXbMC4vXurX/zmFiv6NAGdWqz+fI2KvaM7be3iCqpID1V+dDw9BNNFoTHYHLms89Lp3vuM+k8VV512npL6RTCwSTK/GcNn3ZfF4QUKJDPO0yfiTPPESih5tr/IEm9qoNdhD3wi/Krv+Di7J7kwf/KsoYyF7+j7DOWTVV4A787/NYx1TyOWG/+KOsXYABjf9c2JGDQ+fCeCSoPdcS1QfBs4hmNIrh/CL0V9xkDD7wD477H7LOZU8ftts2+e7COTHKTjcUdfFBO9c37T39DPU8+3dx/c1BD8+T/jpx/DRJ5/U2TptdpZ8m0u/6fvTMBlKQoEnZW93tvZpiBYTjlHhC5QU5BBFZYLjkWRX9AWEDAZT0RuVx2QVZURGBRuURBYQFh5VK5b1GB4b7vYxhgBhiGmxnm7K4/vuyOevlqqrqr+nX3634vY6ZfVmXlERlZlUdERsTvzRxpo2uLviDvaq+MT0D5X3Yz4z49cBESfGmPiNE2/tgfmvl3ipBD5oc4FH/0U9NTPW1W/sympldU9xfI+AAokyqeJ+0+6d2E6ZjEeEwro5nxaGIgpGBuxiyVjl1aB5t1njO36LzEszvvvNOaZeAb+8IX+hlLPMO/1+67727OP/98c/XVVw8QgFx11VUksc/jczx1sc5AIzV+MtJm8n8GTYFgm62NNT0lhxLKZ5xtilW/PHlMEoDEHJnrx35hD3sooXykODXeZqvEE/qhmKAKz6uuL0f1mbmyzkBTU6HwjX8zZQQgAqWjxSH3bXL6Mjb+wnB053/NmyUsyyELBbRMk3xNYLe6tNuXjBFBaAQyTrcC7IlJOWSgYLVg9KaFoa5hGV/5MR8owFDjp/ODjvU6FjzxxBNmu2riV155xZx00kmGuIsvFkFGFUpbfc6EYxcxgZi3xFdSmlAslPzl/6huUOU0HVo5LpRvuz2ym1wWk5yzLrnQjBamYbcD9IfmzIuAHgqr1S76ifUkawHm0Tz7llrldvszfBUZmfPx/RZecJEpy6EZI+Z84xD+RgS9wiQFgu2FIbbyylESq5HCSWQxkdUj+4/ytdebwu67Rs/1AlNt4WlVQQzz9JGHVx5V+1HT+dBTICsFMIN1YVUAwhh68sknRwdBspTBWPLBBx/Y8SC+x2Fcgd+QZXzJUhdp4muGoLpmMHv/v6xF2HThP20d8QxgIpZP/Gmi+cxQ2lf+jnxnVVN5c+R7nyvfHuMnc9J8MWFpBSBSatqawch32+iagYOZCnnWDEGL1gzgEsqBQPxcWhAzpoFjjr4S2by/9hAKvtrEDGAoh2TLV8iafc8vLlQBQqryd78fxQffTdf67K2OwyROWoNFhcQv5J1RHyNZ1xWhvCvBT08cUFJSmwrMIzHI06ZYVn87AihQ2H8/Uz72+EpL99rPhH+TQ7iy341DWSxPRPsesa5jeI9lPddJ4AUgGXsDB+YwJqbJIAwDDyYaTA4EICzQ00Bt3SuDTx2f18qjzzRPWtlrrLGG4ZcGmNOIMxEpm8VBEmMxrRwYVrp5HMDMS8tQjWfzogIQ8mUFmMUwmtjs5GGGw0CDSYWgQoH29wmzOQ6lvb9iwjPPiYQfCz65mllETmLGmXBlKUuUwC30yXXBKQuazPzxCWaJfxb183nzTY84Nex97jlTOF6EIOuvJ6piwuYQrY7y8f9twutvqhQi5q/K3xNhiCxioj74+kGmJKe0wjvuNAU5zT1Kyiue/StjMK8gtAhv/6vp+4bkwYxGFQqycY7yV+MWiOAD4DSh++wj1OBuud0+6xWmKie3OAmGs+xQbNGHwkSFFuFd99g0+qcgJwlgbmpZZWHeKC1GidkGlxaah9C+89VTMYHgpPndNCVhqOJwHQjELFfhJz+y+fK+m/qO8Z7EmYluffHr+DsWyqnc0k3C/JUTvYVnnjOjxPZ2QXylBCLk4pRuKH4ByrLRHPWTk00gi1BYJ8ULf2vGJvhRidfFvV20Og9G16AfyUL8tHDK6JHHTM/kl03Pl/c2he8fVnG2K99SKDZay//+HWOqjKTgkK+ZRbZXFg3zzALLaEiivYPGQpfQhbx58/HdAVny8Y3xXQLY9WVRz/igzCb7oPqH+Pg3qTiShDEiK1OEeng3875jMGwQgOR9x9iA6fgX4SjjR/kCcUi8a2Ux3XuEvGNi37cgzsLMppvAFTLzhBnRJ/HFJ56qUGGrLcWHjzBYhW4uhF/b35R+d4E9PV647Q4z9qsHmAXHHGHG/PN2pijC3VA0xsrHnVDJIgLXPhmrRjnjFw/CY44UgesNpsB7L2PVKMGr+ItTjdGTaiL0KJ9wognVdq3YEO+97CIzWsqZLe8K4I4RNqLOH+jC2Om+K/RxvJ/rFNO0x3/+s3xnAmh6TpgwYaFyP/nJT1ozmPEH+OACtt1220QhHGa0EIDg6Jx5FwEW7ztrCGCHHXawofuHd2zrrbc2t9xyi7n99tutM3X3ub8ePAX4jmAgMueZKiPDagButGGuwkubbWrmy2GGvv+73BgRppQ22NQUTpP5QRyiB8K4DoVBE4oA0joSrTIyAvneQnyQOFD4V/HHJXML87+RU52lLbZeaP5fRITyBWf+d7LXvZz/2c1Fg6Ay/5e/dyQTdOL8b0TLwYVC1cedG9eUazGzWVpXGLZVKM77SC9bGirjnfmNXxqwvufHeMT3yNiN0LJ/dq3kxDTu/fff3++vR8bGuWf+wow++N9tgvLBhxojWqXBNyWUNXcw421TvvFmUz78KPHd8IFNExz2beMKgBAOWcZXFblw8fFmjAjFSrL2qgeBrCMLO+1YL9mQPdc9hNsPBemHABGi0KcW6BzMvoD5n34ZyRCI0L0ge4TyVypCD77rPjkkVdppBxPK/G+mTjWcMA9PPb1CJtFyLpz1ywEks2Wce5Yp/+tBNj4UpoY1pSECWvwaheLnK/z7XSbkkI2MGUBwwH4G85uyILL3/o+nQCMUQLsVnspjjz1mfaRiMvSggyrvYZ7y2HewnnT3fu7Yzrihe4085cbTJq0Z4BkURYM6L1iewXbCMxC8Q9lPlp54sibPIPzEsmbmoYfYfRLzEvNRSQQvJdk/F+X7TFszFGM8gzx4LhAtr56bb7VZ8qwZXB5FnvqypC0L78LlGRRjDP4sZWRNEwiNCxdfIPs0OSAmm/3ygYdU5vI9xEqImKu1fJPrbzTlI47p1+T89jdMYRfp1xQoPv9i9CSocWo+SqQXjPXnn2vK++xvY9x1heXhsNeLrStmH/I1Mxbzqg4ktkn8nwZyAI/x3oj/11F/ucaUf3QSzoptTswv1WqTU7y/HCEUCI4+wpSFH1C4/wHRBHnGlIRfGeeVhRdebMo/+Zl8OPLxyPKu8Hs5HL744vKOvd1RVPICkIzdoadvWcTrAr6eMIO0KgDBfjigGiAq5EiqPp4nKY2PGxwFCiIAKcEAqQLmr2pvwTTlwBDGSeHK/5NT3N+snMb6y3WmJD/TK58WQgARjEQgJ/iLt1xvQqShVYaxPiv88RJT2n1PY8QElnlKBpXPy0ZW7H5aiakMIlKSmS2nwHvk1Ig6X9O89cK5snjq+8u1pvjwowYHWWU26AhLOA0mpxEtN59CttxCBBH/bcoIdGTcwjFshcVZr4buf46d1+IfLjSlL+9jhQ7m8SdNed8DKw2rnpLjhn4IZbM+69ijzeItZDYEIngq/vUWM2//g0zx2hvEduiDpiwMbtMjggPeq/n9DBxUWwswrbsEdPwEXcZIKxySzQCCiTiwuRluzA67oPz5T61glPEh/Pn/mJL8MIknnDdTlO9derkCcrKzeMkFCwk/eAjdildcakowQe651xRE02MC2h6yeC+54wunjP/vEhMglI0B79m8C883PTvvbnpenmIFgKUttqmMPbxnVcatzSbC24IIb4LVVlto/IoV21W3U4VZBGy4YT8D/FVh0iKoWE3aumyKTd9nn33W5lvZOVVrI6p/VsCMnYwrvO84WGfDr3nYsOv6wc3DtZY3efLk+CN/3yQKxOf/eaIJ1QhLdfZJPxJfPIEJL/2jdUpcPuQbFQxFE8CIJoALbDSLJ55QcWbpPpDrevN/QdLMFmELWlh55//ZwhhfRDbrBU4g5pr/KwK+GKpdewtjjPkGQTjzSj0gLYd/+E2fPj0x+YsvvmjHDZ27SnJKdJ4Irnt/cYYJZOws//dPjJHfWFlDBHLSvqylMCbjj0U2ky5wwtM890IUhd846zsuikm/4LBGJ4MyJt2wiNlVcbjdJ8JCe9hIDoaUZf4Ke2XtmwD0CUxA+gRTOiMZCuLLyPzlygpzTgRqfaKlwa8khx3Mx7P7SSP3hUsuNAMcklafFv5lNzP7wH81ff8r6wP5JjDTZ031xccvEQYGRx5uCjKWePAUaAYF0ALBtDiAM3QVgCQdhKpVH+ur999/347rHKphjCCOtRdjTTMEINQfXzPAM5BZPjfAMzCXX2rMN76diWcwT77xBcsK/0iYhyoAodI5shYfvff+piiHJpvNM5gvWqk9wuTELG6eNUNRDuwNFyh8YSdjTvqxHGD5oSy+5hjzXyeYpeSH6eBSVSCsbQ1EaFw4VRi+NaAggooI1lsnusxyURCBV/jY4yY8Wfb5zrrCyKELfDRFIOuKBT8SawAHHxj5wY2eyUW8TfYk/7HHi+mRRc3oDz8ysgONIEubosT+YsRQAF5ZSfzilPba1/RygCyFV2YJIgd3CvINcTCnlGHN3W4iegGIUPyRRx4xmIti4v3Rj36U2Ad6ahOmhZ42wF438NRT1ZO6sZwaDwNv1VVXtU9hpjAhc5IJpojGu1lRrQfWWSffIOmW4a/rUAC72yuuEJl8mPvF3c2idbKkPUZtPHjqEVP+/tEmFEGDkYnEZVDD2Az+/eum8IOjrDaB6O4uVBQqZMU75HTgz06pbEBE+yISnsgpwAVi7mbmUYebxRGS5IWeHjNLGKXj0fI4+9wKbsJkNXJizMIqK5uCaGEE/3aI/QbK2LEUZkmv+AOZJ6fAZKeZt8auTB/IN1p84B4TilkUK71+t3IKAhMBFmQTOE9O48/86Y9MmVNwLYZATprMv/QiM/t/fmnGyQbVwKBeUOqvFYa0qNxyqphJqVuADQoAI4pfLQEIG5jhJgCh7TgiDoT5UP7290SFVIQWOBtlkV2Fsvj4CI471vRwQrhG3wYyBxXvvNWUj/qBKV8oTAy0EV3hx9afM0VZmAdok6WBCGTfu+Mms8wll1UW2DBuXcGtMKVwAlgQoQ3v5HCDt6unUjikcNNNN1m/Hmqajbauvfba5vjjjzf47HBB0+DAPA0wz8DmfMaMGTaJ5qnFvFOTDponrew//OEP5uGHH058rNo0rDO0Tv3u0GYiPgvwfSpwrWVpXK1QBZ2YqsjD1FAGKXTLAzC1wZH6ZFtogbgPkzQZ1l7LjJX3viACAWDOHruZBQnpeoVOuimEZvOdNBZPEWR9eNYvRYC4oxl14kkm4EQdNHOEHyURPM77wZFmARtqyQ9d6IsBtOQbv+r/TN8vzjR95/1ezEPKGqH6DWIq8bemZH7299vNnaWimSj4lmQe+MjBhTaMlTIRlJRlLBlQtsz/H152kVnk9DNM7/kiTJUx1Z7Mqs7/5RVXNPOOOMzMF0aodJRZZIMNxPn24wbTnh++NtXMrZrDcGmBZlsSvfR9wYRHAC7xdkocpi+1f+TWvC/tKFfHOA7/6LvLs3qQ5x0DZ2Weq8Yi91lgedHoMS+9ulDSVVZZxbwljA0YbxHeh3/H9P7TVmb8f//U9D1aYQgh/AA4PFGW059zjxONUwQWsT7suf8BI+zrhsB9PxPfsQyl0l/QZMD7kyEfSaCpfrtJWfS0Nn1MPfRHQd5xcJ0rAg2RakTZQnkfEIRYrWMEIs4cSF4FxoisY4vma/Qd49Ba1rrAT2nBeJQHxoT97avbDzK/B3JQZvQRx5jivfeZgDVEVfjByF0SO/BzRbu5zOGH2LsGToHMffPlgNQc2Q+Nk3VvETv1QHX8QhDFWnfetw41JdYQ1bZo20jKe4dWTlagH0ivbeM9ALR/spbj03U3Bfbbbz9z9NFH23Hgvvvus9ogG8jco3NI3ta57yDzvgpAmrZ/SOAZNCIAoV3B7ruYwtbZeAYlWWOUq9qffCO0zZr9lVP7c669yvTKvM6aQRaa0ZrBCM+gfMhBZqbM643yDGb+8WIz4Zzf5OIZ9NxxpwnEbJSc9M3bfR2Z3p5sF626EubI5JAZEMj8FcGanzKFX/1PJs3LgpgrVMhlAquaqSiM5FCEbiW0ePH/AnxUFX6gISpO1QvwJj63ZTROVxIN/JvUJsuz0mTib7JwRrY2aRYfjjAKTFzFvH/jNWbp/7vCGOFZmjivTARxwXbbWq3TpIMXnUItLwCRnmDzgm8PgFMIEydOtNfunxtuuMHebrLJJlH0LrvsYi699FJz991320WgCkY0wa233hrlwUwIQBpMZtx22232pw7V7UP5g4kMZWpsttlmGu3DPBRYcw3TE/YzE5OyspHpee0l+4gFeAnGYQJgdohfPUCFsHiRLEIEQjk9HCIZlcVKsNqqxqw60VjnQfZp+h/ScEIU80eoloWvvGoCaYthwyybDLGjYt6/7k/2fVWNJLe0ntenuLcDr0WIUfzFaSaU0wGYTQpfnmICTpWst+5CzjV7Hpxk87Kx15ONRBS+JeqQ8ssCc554aCGfBW6+4iUXGsOvCo0uejV/s0KYzUG1z8M33jCh9AODO/0QysLgg+omMmigwo/Ud0kHAABAAElEQVSPOtyMO+Wk3CeSZssGdXFxamVNEjwkDE9Z9AQyAbHgSXOg1wB6bcuifc1iXq/dDbWLCPGkycN4cPN38nWw1pqmePtNJoQJ99zzJpSfEbuz81dbzbwrC1qE7bWEH9o23oHir043c2WBPFMYbktMfd0UlhQBiryvrs1vTZ8YipC+IIwSw9gjTNxQTpoL4Y1V1ZYTa1nwSCy3CyJV0IDwAzOXMDsx0cAp44ceesg888wz5pBDDrHOyWF4KqgQIYsARBmumidp/NZy9Znm0fh4yMENzFwmgfrF4fuJl+MyCpLy1oqLl1UrrT7LymTW9Bo2Uhd5Z6+0opn9+stazECBYH+smfPgPc6dMCxdwWH1yZyDDzQfyS+CpDTEbb+dmSk/mI89L7xgiq++Zkpy2KUshwvKzLOAw2xnTFuofbImmSMMC8PpSymjIP44OC1630cfmu/ssYfM/2IVU/zOPfrqCxUfSjFc5jxyX6Ue/saezR83znzww/+Uue27pvjyK6aASUcZX0oyBoXiYNVCFb85N/6lcq9/q2XNER8DH7l+BmJ1aHLCd+77R/9tPJ0Ingb0jzDAhQtu0zf6btZ7x6A33zPpoLvONzCTssAGRx1hxh955ADBIXuFT3ziE7ZMynPX/3PF/MTMyy8xRWGWjHv9TdMjWmYlOWCxYC1Zz4kQxEKVLuAGHpRR3m8fY/g5wLecmYnn0DrxHXPKTbtEIKGCpbQ0SfHgr3RNes7Yx3P6gJA2jxZGeEnWAQvVR79U24JQD23o0igEIqOMccyB1ev3JDxa9Y4l1UXcQt95WsJq/Jxrr+5P4fRnf2TsSsaX2X+40H5DRTG51iPriLKMEyURXJSX+0QlcUo5BQ5rCf3L66xl3j/3TGHuzbRjV0HMcpZWXMGU2L/I+2fBGb/svRwIAur1u00U++O+Y9qHvK8eRg4FWOd89atftWZCaTVaIGeffXbDBOCd4l1krCQECHmv6u4fZK2ch2fAN11KEChSZ7N5BpjSdIWD1K3rO7EdbOb/1w+MOUZM38qBBpdnsIDvVXCEZ4DZrCTzrrV4BmEDPIN3ODAZg563psZikm8XfHVv01ODvxDnGSSX0vzYYKMNTc/dd5oFcojpPfHVtqjwA0aJ4AO+TCA0ygrvy7qK9ULdd7FGgRxk67n3HyZE2MWeUfo8+NTqFT6OrivgFdUBbVOIYK3Ka5otB8A+krXzssLrGAyOdar2j6sUKP738aIdLL9mwI7bmxmy5+Ebj8xt5yy33vi3UHEcSjn8u6bnqO+bOK/M8A6xVutw8AIQ6aBPfepTVugxZcoU64zr9NNPjzYzTJ6ctHzwwQftpAMjRAFmyJZbbmnuueceQx4ckqu6JYyTG2+80SbdZ5+BGxruEYDgHJX86667rk3HhuDUU0+1kx3mONZaay2tyoddRAGYjpkZjwntCkRIhj+AQH7NhkAWnUY0PAK0PDzUpACn6/lFMMQbNIRswY47ROh044XL6HAX9VzzTMdPt21sYqIFv/tgmFzbhQLCLPlZYOPSiL1/YaDCsAjEQXnBOTGbh0yYxLKLF1nAjASAKaonUBF+fOlLXzKHHXZYhcEsBGBD9x//8R/WdNVpp51mzjhDTNsInQFlnrqMT/vA+aO+rzStMt/y5HGK85edTgExN7Pg0xvYX8OoVsswUg5wpbx/CnvuuWf0bmpcnhDzDQs2kNPg/EYQ6LyjTLK8TWeP8Lvf/c5wqAkNqs0339x8/vOfj4qhXL5t98AID0tC75nrLG7GiClDF9hXMK/xU9zc5+61O0+68d10TRt0jgdv2o0vOpjvmUA0RYr8RKDUJ+NvD/pF7tosUyHDPJHM+Qg0+WWFQN5ZV+wQikmVBeuuLcw9+XnwFGgxBTCDhZ80AD7LKafIaeJBgK6zGF8UGF/1AKrGdVqYxjPQucGdA3TOcPdK80VIOUb89hU8z6BlXRuIUHnB5puZsmh8Wx5Ny2qqX7AVvIgwpKZmf/1iDG0yW4kWofxCWdeErnZLhvw+iacAFFiIV9YlZPECEDpPFtQ//vGPzaGHHmrNWe27775mm222sScJHn30Ucv8YGMDI0TNXmn/HnzwwVZ18+abbzbYA0Zr4w05OT5p0iS7IWLDutFGAzc/a665ptlxxx2to9PDDz/cCkGWXnppc++994pLhlfsyXlUQz14CngKeAoMJwq4C3ld3Gv72Ly4i3qNZ8E/nAUg2s4hDTOcGhpS/FpUOe8V8z8MSfx9uMIPqsRnFwcbvva1rxnWAhySWFVOcgNLyOaBuR6GaBroMxV4qA8wjU/Kp880T1Ia4g488ECz0047JT7mO6MtCGD05B/fF2WPE22ArN8TdFFTVNCplumuOCKc7OXUNxoykXmgeKKEe4RSnHKkLhU2JSRbKApBFkxobe9CCVIioAljUS1NnqSs6qtNTZYlpUmKwyQO4xz9UA9oj6vl85WvfMVqgMYZ7WnlaP9xKkyFcWlp3XjeH/DkHcysfSAFMFZDF7Sqs+JIvY28m+TL+o6RjnZAD/oaulIndMn6juHTh70BQP/xTse/Ufo0aQ6jTtJDF+qFTlmYcrzT4Jz3nc7zjtkGVf/wrTM2gGcewJxRrXdM53C+a9rN+wXdEX9QXxLN0uqnLwuMuRIuLlpWWftvsO8YJ9bz4ElbGcvyjn+MmbQxb5/zrkDnzOOYpJVByB4A4B3LMh5pn9C2ufIeA4wreU6d8m7yDug7puNE1n5UHHzY/RTYdNNNzcYbb2ytXmBi7rLLLjNbb711ww1jXAd4n3WM5bvPMtY2XGkLM9IOwN03cc/4EJ97iMvzHVKOB08BTwFPgZFKAS8Aqfb8xIkTzQUXXGDOPPNMa9IKnyAAC14EFggkCONA3HnnnWdOPPFEKyh56aWXbBImpwMOOMDsv//+8Sz2/rjjjjNokHDq9I477ojS4CgVoYg6Qo0e+AtPAU8BT4Eup4Ar9HCvaRabl6QFPBuYPMy7LifRkKBfQONEBAAjDdgYI8hA0wNtzKSNMoIRDj68/vrrA/x2YaIMAQgb9zRQJrkyl9Txea08+kzzpJW9/vrrG35JoIwAmIv6TcGAhdkPwykrU1s34FqHlqX3tULdtFNXHsYhjAsYbNSVhykGA4CxIg+O4A+TknbmzaeaQ3nz8U5Ajyz5MMuGWVRg9dVXN9hIp/+y5CWP9p/7HhBfD+gDxue8+aA/7cuDI7hoP/OuKEO0Ho48z/qO0RbapGWrQI7vXevOUp+mIQ9tpRx3zNC5Kl4mNNF3mjyKh5aXFqrJPOpw60lLr/F53jHNQwje1JP1/XLz1spH2+lbxiXaTj2jxA8dXj+0TresWtc6thXE8fco0bbWvqyVh2faJ3nfMb4h+oF8efqAd46xBVpmxRE8aV8jzExoTJ1Z+44Tv9IoiyPfEe3LCrzn8gHY5HnHCOY3d/zjuwTy0Mhm8H+GBQXQAuEHYAZrMAIQ3iW+V7513lG+V76JbgWd3zTUduj44H4zjBtZv30tx4eeAp4CngIjlQIjQgDCpPCPf/yjbh9zwuvkk0+2i93XxEYykymbznoLQ5yjIgSBuYAAhJMtxNXKxwStAhLqggFD/Thi9eAp4CngKTAcKaAMOdoW35hwz0LfXdSTjjw8y8NEJZ+HjBSQjZOZKz9h1sixsoyZhk8y5lzm31onZxFcIADh9KpCPWEG7zKMSEDnddUAUSGHluWG8TzuM389sihw0UUXRQ1G+6OVwPvKmhfGEQwWfsMFmD+UORafdxptI/MS36p7Uh8awizX0+1aNmnduU/js4bgnIf5nrXcdqWDLgDt4Jqwl3lnEBCIxoNlwudg3A+iumGXNZDvW81fBfgzGLeo9bUy7BrqG9TRFECr7qijjrJjKabDn3rqKbOsaHY1AoyxCALgvTDeAzrmxPcVjZTf7jyMlWlzR1zgQTrmbgSSHjwFPAU8BTwFalOg4sWsdpoR9xTtDTQ78M1RS4gRJwwnNtHgyCI00bwIQtD2wEyWMkn0mQ89BTwFPAWGEwWUEUKb3Gtto25a9F7DtHh97sNBUKDK6MTZ4kgEHBMCzz33XGrzp0+fbp+ts846URo1h8mGPQk0njXEqlWzWWzsEeTBJH355ZeTspknnnjCxrt1JSYcppFXXnmlOeGEE8y0adOGaQuzNQvNj+uvvz5KjDnVZgNjMIIOtFlg5nNiXcdaZb40u852l6ftgBEGg2gwgog47pSnmkD6DMYUv2aC9kkzy2xnWeAP/aG9bYuE+J8IYFJWGZV58bH92IivrLwVDdf0KuAUzZFg+lsmfF6c6ooTdSMO0K12iPSRB0+BVlMAvomaFqSuyy+/fFBVquCecUbHesaebgTmrjTctZ1uu5o977hl+2tPAU8BT4HhRAEvABlOvenb4ingKeAp0MEU0MU8GxPdnLjowlBKgm5nACW1qWPi0P4AZsqJWtlwjTTYfffdbZMffvjhSGPDpQG+vRCAYIaNww0Ku+yyi728++67rUBD4zXEYTKwySabRKe3OVyx7bbb2vjbbrvNhu4fmN7gAeBPbKTBn//8Z3PQQQdZjVpMgY5kgBGkDI3Pfe5zZsUVV2wKOeJCD0znpI2vOl43peIhKkTbQBvT5pfBoIYwM04/4qBzs0Db0Kzy2lmOCqCURrzTQXXO6RGh2yKvTTV9U6eZHhn7CvIu5oHwQ9Gwa1CAkqee4Zg2rNI6cGmOVsjb7xgz5RUTPvOsCcUnZSjakTIQDUcS+DZ1CAXUBBbo4POK8bNR0DmT/DrmtGLcbxS/PPkYO3Ueic8BxLtt1fbG0+Wpz6f1FPAU8BQYKRTwApCR0tO+nZ4CngKeAkNIAVfokbZIT9uosJHRjcAQNmFYVh3MrzI3ZEMVVk02DcuGpjQKQcPaa69tfS388Ic/jDbNJMfk1amnnmpz/vM///MAM2z48MJvCJvQ008/fcBJPUw53HjjjTbfPvvsY0P9o/dXX321Nfeg8bz71MV7vuGGG5q11lpLH42IcMqUKVb4oY198MEH9XJEhhdffHHUbn1nooicF7xTnBhFy4NfLaGHW3TaOO2m6fRr2kD7+SlDrJk4M69BUxeIi2uGuM+zXoO7zpvg342geOu7RB8Uqgz1Igx3+VeQsOe9903ftNfNaGG+94pGQvEj8VFR7+Q2Bym8Fkj+1wK6Lqieip+dInTifaMP3hCNkOdfsD9xelVZI3Tpu5ifUD5HOyiABQw98IHwQw+PNFK3O87reK9jTyPlDWUe2qLjZ5JQyGuBDGXv+Lo9BTwFupkCI8IHSDd3kMfdU8BTwFNgOFBAF/K0JW1DArOHTUuSvXPiszqPHQ70alsbVANEKgxw6D1+fNuq7pSKjjjiCPODH/zAwHTH18JnP/tZa0sZ32Fvv/222XTTTc2RRx65ELoHH3yweeyxx8zNN99s0BRhE49j9EmTJlnBCGaL2Ny7gHnNHXfc0dxyyy0GLQeEKEsvvbS59957zSty4naxxRYzRx99tJtl2F8jRNprr73M+++/H7UVWrDpR2tmpAG+5O655x7bbDSPVEupETow1uKfjrE1LygDKW++TkpPG3S+SROwDxZfykXg4fr+oF5MitF/eYB8lMc3QZn6/hPfjfMfeAPaB9wX5lX8y1hBiJgEHADyvhblfeXXKyaCy6P6TFnGAPtL8vfBnLXkkkak0wOK8Tc1KCACJ4VA3tFMI4O8j+E77xojPzR1iuJgurzqRC3Gh54Cg6IAWiAPPPCALeMPf/iDnfsnTpxozYfiHzWPD0AEA+whGEcZf1WQ0E1+QFTwzbip+yLa5ZplZyzluUsb5g3vDH1Qr6LP7CngKTACKOAFICOgk30TPQU8BTwFhpoCWQQg4MimxQtA2tRbcsIsFHorhHIaFNvswmnTqBERom3x+9//3vz85z+3QhDMMAA4LcfU1fe+973EdxJhxnnnnWdOPPFE8+yzzxoY1wBMywMOOMDsv//+9j7+57jjjjNokFxyySXmjjvuiB7jQwyhCH7BOgneeustc/zxx5sLLrjA0qTZuCHwUeaHW/YzzzxjTYi5cSPh2tX+2GOPPaxQDK2NdoM7Zre77mbVRxuUUdTK9iCsQEDhOqGlz9z7tDaBH4wr5r44jjwDCLtRAEJ7YODBqOPHfY8I3RF+lMrCeq8lt5B8hTlz7c+8+54Je4pmgQlMIMzNCKQMtEACESJ7yEgBFYBIX8iLlzFTf7IwlHyDMFPUX5K/8hSoUAAtx+9///tWm45DJOecc05EGsZQ1kT4UnN/K620UuL4yjgK6HiD4KPbxk+dBwhpB8Ac4wpAiGOOcQXvxDGXePAU8BTwFPAUSKeAs4pMT+SfeAp4CngKeAp4CgyGArqgpwz3Ol6mntqKxysjKB7v7xunQKiMEKcInKGPRGYSwo5TTjnFbpQRZLDR5ARiPWATjhCEU/bkYzNKXHyj6pYTyMlmFZC89tpr5h2xs84px2WWWcZN1hHXOGuHOQGeu+66q7n99tsX2nAPBlFMgZ1xxhlRETiKV6fzI1UAgmBMIU2Ips9bGerJ0ySBdCvrbVbZMI60DcoUa1bZSeV8KNoISyyxhOH7VoBplQTgww9mFTimgTK/NExL16nxzNvM97TR9oH0SSA/tAiqRpgyox4sKJkeydf35nQjTnH688mcZbVAhNHpoT4F1P+HqCgZ6Zj6GXwKT4EWU4B101FHHWVOOOGEhWpi3GBtpQdMNAGaD6ybWKfhI2unnXaypkNJz5jjCj6GgwCENjBfuIJw2srY6s45xHXrnK1960NPAU8BT4FWUsALQFpJXV+2p4CngKeAp4ClgCv0UGZOEuOHZ7p5cUlHWi8EcSnShOsEAYgcwTNik6kJhXdnEWwc0ezIC+PGjTNocOQBNq2cbOw0jQ+3DfjmeP31123UfffdZ02EXXPNNYknL918Wa4nT55sMCOmALOfE55o1ABPP/20PhoxIaavlNGDQAxzaXEfE60mBmOwjtHuuN3qeptdvraBEKZQq4F6EHgwFihAPzXJoloeyrTSNLVCbQPlxBldtfJ1wjPFWedt2q3+PwLR7GgYYG5iLk8FxmiSvPdeRQjScKEjKKPO+whAPHgKdAgF0DLF/9n9999vD1xw+IIf64+keYix8dVXX7U/mnD99dcbDlQw/jLWcAiFEIGBjkEd0tS6aOjYSahzAJkwC+oKQJgTmF9cs1ekdwUidSvzCTwFPAU8BUYYBbwAZIR1uG+up4CngKfAUFBANzAs2PXaXdi7OOnmxY3juts2MXH8O+3emruKIyWnbEWdwcguMv7E349ACmy77bbmF7/4hTnssMNs62+66SbrrBwzTYPZZMMM3nvvva2jeQrGEf2vf/1rg3BFAQ2QkQau+at99923ZSc5lbFC6F4zJvNTk1uMuS7DpZv6Q9vCnMOc0g7A7weMN9f0FXVDT9dWe1ZcwJ12kJe+cMvNWsZQpdN5XudtQp1zcHzeKxozo4Q2wYQlTGlsPl8/gZjEcrUXQhGIBBMmGDn2PVTN7Y565X2Sj8HiGnoBSHf02QjCco011rBadO6cw1oBn2AIQziQoYIRhB+MjQofiCYYGqqYjSQP47COPe44quk7OdR5GRzdNqoQ3Z0HmFtoq7seI50HTwFPAU8BT4FkCngBSDJdfKyngKeAp4CnQBMpoIt4ZYpQNHEa71blBSAuNVp3nWQCi9qsGSwvAGkd4busZBzD4wxeNTNwUop2wumnn95wS3Aqj9N5AJ8pl19+uTWt5WrfjDQNEJgW0EGhGeavGG8t41m0jbhmvIUZxK8WkJY0ykCqlbZTn4E7v3a2g7owhYVJPRfq0dtNG79mPkQAQt+5jK94uk6713dH3znu8f8hzj9MAcHHrI9Nr5xoLn40U/x79JjSYovKbzFTyuI4viS+UcT3R6StKGVaIYiYIPNQgwJof+in/3FFAySoCkRq5PKPPAXaRgFMYC611FLWgTmVIgz51Kc+ZX8uEownU6dONddee631p8azG264IRKAcK9zngqQGxFCU067Abz5ARoqDmiBjB8/Xm/t/MYc4QqNuCdfNzl+jxrkLzwFPAU8BVpMAX9UpsUE9sV7CngKeAqMdArA/FEGkCvw4FqZJC6NiNP0brwyUtw4fz0ICqgpjHgRssEKpQ88eAooBb75zW+aY445Rm+tVsjJJ58c3ee5uPLKK81ZZ50VZeF6vfXWs/errbZaxOTFRNZIOsmICY93YeoKrLPOOmbjjTe214P5AxMErQTMZChTJGlsTapDx+E4AyYpbafF0UbwTptjWokvdeITqFmgc6SGzSq31eVAf/pB+4BrNEAKc+cIDz40RTm5rBAgHBGtjlFTXjFjXpxset+aYQLnuaYbEIrvJKmgPwozWO59/xN/VaVA5P+D+R0hlIwLxadF0+7Fl4yo43k6eQoMKQXQ9MAn2gsvvFDX9CPmSvH/wUEBFQw/+uijZtq0adGYQ2OY94BuGj917gJvxk8XmMvjbSEuDvE08ef+3lPAU8BTYKRSwAtARmrP+3Z7CngKeAq0iQIuw81lprFA5+fGgZIyTZLQ84v6JKrkjwvZFGI7PQmIllPMHjwFXAog8DjwwAOjqGOPPdZccMEF0X2WC/xbHHLIIVFSnMEfdNBB0T1MDfyAAHzrzz//fPRsuF9cdNFFURObof0RFdbghY61cQZMg8W1NZvOKbRBGWDtRAChU6PCO/BFgPK+mHVS4QG40yZ3Lm1nexqpC9rru8M1Qo5A2oD5K3tdZUzGyw7mzzO9wgQd8/IUM2byy6ZXtM/UdJabljksROihIFognomvxEgJlVGq5q/ksAMaIWjPhC+8aMLHnzDm9TciM1kppfhoT4GmUwBTTupvjLGOtQLCkHqw6KKLms997nNRMrRAAB1/u3Eeo/36Sxrz8TXlAm3Udmp8/F7jfegp4CngKTDSKeAFICP9DfDt9xTwFPAUaDEFlAlCNe41C3wg6fRSGtPKL+otyQb9J4mhNKBQLwAZQA5/Y6yN6fPPP9/stttuETn+7d/+zZqgiCJqXPCd77XXXtZEEMnQcsDvRxywA64wUvyAoPmhjBtsee+3335KgiELdazuxjFXcaYNaXNJKwkL0wrn9UnMq6R6wRemFu/Be8LUx8wJ8yO4UwbXGibl77Q4xVf7gXYEmL8SKIgD9IIy4OsgjoZC74y3zZiXJpsxoh3SJ1oiCE8UgrffGUDjEA0qrwWi5Fk4rApAQjV/hQDEBdHQCcXptHn8SWOE5v4ghEscf91KCuDIGyfoqs1BXa+99pp5880361a7ww47RGl0Ho0LQBg/dTyKEnfghe6LCHUOjqNJ2+LP4vso8iNUiqeLl+XvPQU8BTwFRhoFvABkpPW4b6+ngKeAp0CbKaALeqrVxTihMod0o+KilRSn+TWfm95f56SAngRNyzZPNEQyMqnSivDxw48CaGjgp2LLLbe0jeM7xpn5XXfdVbexRxxxhHn44YdtOvx+XHHFFdb/Rzwj9r4VRoofkD/+8Y/RiVUcz6+00kpKgiELdYzWMXvIEGmgYhhdyuwaCgEIKEO3WqaweI6gA4EHgg8EIIqzNllpr22IP9d0nRbqnK/4gn9BmHYAGiDF2f3mr7LiHsh8NEqEIaNfeTXKEkqZwfuO6aYFsq7wwvuIPgtd6Lxfndvxw5IEYSgCN3kvw+dfMOaJp4xwoUUrpF/wlJTHx3kKDJYCY8T/DxqgrA8UEIDg8LzWun/TTTc1EyZMsFnQInnkkUci4bEr+NDxSMvuxFDbydiv438cT9Iwd7jAnknHXY2nvaRjbkkrS9P60FPAU8BTYKRQwAtARkpP+3Z6CngKeAoMEQXchbcu0N04Fu666FcUSeem0XjSJcXrcx9mo0CaA3Q3N87QPXgKxCkAk+K6664z6667rn2EuZ/dd9/dPPmknBpOAYQm55xzTvSUazRAksDVABkpApCLL744IkW7zF8xlsIgYfzlpChMEhx4Y3oJpok+78bxFpz1p3OOEridcwjfhgovqB9cVOiBeRcEJO5zxVFDZdhp2C194eKrc3lhnpi+kndNOiazBojSwQ3RCglEEyQCMZE1ANAC8bAQBeycj3lLYI44QJd3McshhxCfLVOnWfNY4eSXjRGn9R48BVpFAQ5ZrL766gMcfSMgxiRW2viHc/OddtopQgktEMZ5PUilY6yOS1HCDrxgvAR3HTfTUEzS7ohrgWhe2s1c4wUhShEfegp4CoxkCngByEjufd92T4ERTIG0hfQIJknLms5iHtCFPdcu/d2NCs8UdNOi9xq6eTXOhzkpoCdBa2XDkS9MEg+eAjEKcNry5ptvNiuvvLJ9AtMcBgROTOPw4osvGkxlKeDzw/UlovEaugKQkWACC/pMmjTJNh/h0pe//GUlxaBDxlyYQDDdMcn0gQg10Th4W5jGM2bMsJoH9B2CD5gjMFUYd1UorQwjDQeNUBsK0HkGnONzCM8mT55spkyZYqA7tND5qVWoQVfoCZ2zCD1cPMCX+U7pr6GbphOvwVt/inMgWoVofwjBBzhAbwT/HnGSrmAZ+0LbCERTwWuBRNSILhAcWUAIJZoyMijkMxcmWiEyYJiCfDc9z4lmiAdPgRZRoFAoWAfnSy21VFQDDHyco6tQI3pQvdh5552jqNtvv93OZZpWxyDG0laP9xESDV64ONba69AO5nUX0gQgmgY6QEfy1Spb0/vQU8BTwFNgOFKgZzg2yrfJU8BTwFOgHgVgjHT6QrheG7rlOYwQQEOudUPCNcDCfdSoUZWb6t94Gn3olqNxPsxBAQRS8v7XBZykC9NUjuLVTeoTjDwKrLDCClYIstVWW1nGLqYndtxxR3P33XdHJiz4rl2/H2iNnHXWWTWJtdpqqxkYIHznOEFno84Jz+EKrvbHF7/4RYNT12YBYyiCj76+vlxFMjeSV8dg+oCTud0AytgB97gABOaPMokQTPCbNm2aWXLJJQ3MNtf+fLPayntMPY0CTDzef8rR74KwkwHaaz/QB9b8lbxT1v+HCNlC5pZBgBV64CB5qaUrpaAFsvji/SWiBbLYYv33/opFlqVCqEzTFPNXWUgViDZPNwDf+u9+9zuDUH377beviTJC4Xvvvdc64l5++eXNeuutZ1ZZZRXr+6pWxgceeMDOU3ynzG/8xo4dWyuLFUA3UlejONZEpkMf4gtrxRVXtHOXOkdHQI8QhDUChwVcQGuEfmbNwHj7t7/9zeyyyy42CeMRcxpldvpcBp46dmrottO9hh68azofkFeFPm66+DVjMj/mO/Zdw3l9FW+7v/cU8BTwFOiO3YzvJ08BTwFPgSZTAGaCMneaXLQvzqEAC3JoDbiL+TjtkxbtLNB10+IU6QVXLjEaueYEqMt/4jRoCmAGK/ACkBTq+Oi11lrLOu/ebrvtLNMB5gNMB0xkAd///vetPW6u2ain+f3guQIbchgcnNCHgcWJfdcviKYbLuEll1wSNaVd5q+iCmtcuExsruMC6hpZh/QR84zOO/F5BgGI/pZeemnL+CHN9OnT7W9xYaIjCBk3btyQtsGtnHkQZh94IsiifcrwctN1yjXzPfTX+R78rekrQRANkIL4/5grjtA/+uhDK1TD3n+ffPNB3ga8IX4pqgKQUMoT9ab+uQofVtLX0pF5Sx226UNhlgIBAiguBiGUI3s3wMknn2xuu+02s9tuu9UUgFx55ZXm3HPPjYSj2jZ8XZ144omJYx/CiP/6r/8ycTONOPP+6U9/aj7zmc9oMQPCRuqigEbzDai8C2+WWWYZO+6hXcq4wniCEARfIfHDAqw9WIMA119/vdVKZdxEeE8Iw1/vO5UUjJ+6ZwLXWgA9MLPoCtwQimSdq6ElP+jCe9vJ80otOvhnngKeAp4CeSjQ2UeI8rTEp/UU8BTwFMhIAWWOsPDz0FoK6EKeWpQhEr/mnnRJi/2kONJ7GAQFqidBtYTCW2/p5cIhjCUEJh48BVIoAKPnqquuik7PcyL2q1/9qhV2/Pa3v41y/frXvzZrr712dF/rwk0XZzDVytdtz9CWQcADLLvsslaDplPawPzIXMkY7I7dnYJfGh7gCs7KLNN0xJ1xxhnmqKOOMieccIL5z//8z4hZpmkwU4Xg7dlnn7WntDuh3bpO0blQQ8W500Kd8xVPwsJcmUNkjkcQUhSG3cyZH5mymFSaN19Mg33wvqX1zFkz5T2rHJbI1CbmJrRAqhCgBeKC9wXiUsPRABH/HwIhAqJhDP/7v/9rhR/1mogpx1/96lf25Py+++5rTjvtNCu4RwvknnvuseNFfBxAMM84wtyEcJ6x5Oc//7kVtMCA/sEPfmC1SeJ1N1IXZTSaL15/t94jmEbDQzUVGGPwCYJJQRcww6lpWIdg5lEPV7njkZun065pm/6Yw+oB5qzcdDr/1cvnPmeOQVOUsnT8dp/7a08BTwFPgeFEAS8AGU696dviKeApkIkCusBjQewuHDNl9olyUUBpTSa9JtRrtzA1TeLGKfPHjfPXg6PAAAfosvEJ5CSumsdIKtk7Q0+iio9zKQDj4cILL4zMhdxxxx3me9/7XpTkkEMOMXm0G1wH6cPZD4hr/grmmzJvIsIN4YXOjyoISRqzhxC91KrBm1987rjooovMX//612jOR9hx9tlnW2e78ZPEMDGnTp1qnnrqKRsmzU2pCDT5AQwtl6lF2zoZFD/F2743aH4gBBGGHoz3Unmg1mFZ7jFb8/Y7M6yvlLkiKKnP+pPiXhctkCqEolliTTbqvQhIwhGg5aDtrxly2EfNjsm7LR/HsD3YANMbAcT5559fkyQ8hDl+zjnn2HQINL75zW+azTff3Oy55552bEAo/eijj0Y+mrTAa665xjLgV1ppJWvS8Qtf+IJBW4R68XfFN+AK/wdTV6M4Kq7DJUTLARNXrjnH1157zWruaRuXWGIJ89nPftbeMu7ceOONkQBE5wPGpU7d94EXeOvYqe2qFZInry+QtPKgEWWhVcKc1y1zflp7fLyngKeAp0ASBbwAJIkqPs5TwFNgWFOAxaWCLor13ofNpYC7gNZrZZDEa9KTWm687x+XGk26djVAZKNj4R2xmZ4G4iDZg6dAPQrAwD/99NMXSrb++uubM888c6H4WhEjQQMEBsPll18ekSGPgCjK1MILxmvGah2vNWxhlYMuWud2wji+mMKJA4KOJ5980nzyk5+02klqFkvTQQNM3WByBTv0g/HloWU2EjI30iZlkHUqA4+2QTP92flb7gvyHmF6KeB9Uh8UkrZQKNqfS5O54l/i/fffM+8I3aF3Ta2QucLMd06Bh45zdFum1wKpkLY654fM99IfZmbjPmncvuq06xtuuMEK2tHcQGtggw02qIninXfeKX7d37WmlBBiuIApvN13391GXX311e4jq/FIBM8x4ebC3nvvbU3WMWYwtig0Wlej+bTe4RRi2gkhiEvzt0SDmZ+OibvuumvUZN4HxiCeMX4yLgHxuSHKMMQXil/S/FULNQQW2n7S0T4tq1a+pGdKK+ZGtELUbxY4efAU8BTwFBgOFPACkOHQi74NngKeArko4C7kPIM9F+lyJ9ZFuC6qKSBt80FfuH1DWvLH44j3MAgKCDMtAk6DCoRyGloIHUUPuMAsyTA3lzGgvf6mYQocfvjh5thjj43yq9+PuMPSKEHKhasBMlxNYGGj/L333rMUwHHuRhttlEKNoYtWxjsYdMM4rDgyx2Sd29XuOcy1FVZYwTox5mR3/J2FyfTmm29asypZegRczjvvPPOVr3zF4Nz+xz/+sWUoZckbT6Nzpobazni6TrgHR8WTPijgj0PA+v/4eHZ0Ipu40aNGW58ri49f3IzqG0VUBGiJYBYLrZAPxL8HWiGJgBaIMDgtwOB35yq0Qogb4RD5/4AewDDVjLn00kut0AwtDjQSGVdrweOPP24fb7vttpEJRze9Ok7HnNKH1YMgCEymTZtmk+2www5ucnvNOLL11lvb69tvvz163khdZG40X1TxMLvAnwfmsMY7vulg1L/66qu2pVtttVXkG+Tll1+2Zsp0LtBxScNOI43ul/Lue0iPwEKB/Za2WeMaDZlrKBtBCHTmulPp12gbfT5PAU+BkUUB7wR9ZPW3b62ngKeAUEAXmRCDhRyLxSDI7YLT0zIDBZTWGirN07LCcIsznljId5JpmDTcuyIeIYfj9JxTuRZkAxXKxj4Qx8BJYJ2he4eySaTxcTEKnHTSSXZMvemmmyzTd80114ylqH+Lc3XGZMZm/DEMxzEak0wKnab9oXgx9kJ7mCDdwPQAT37gHGcAbbHFFtZsjbaNEGfnMMxcQCCy5JJL2h8aCJjUgQFPmQAMUE6XL7bYYm62ha5/85vfGPwQKFx33XXmjTfeiEzuaHyWULUjaVMnO/Jlntf3hXbxzgRV7YOCaGsURBjh9gttYeUF05gfffexpJkjP3yEKMyRvPzQGBlbGitOf/udm4cSH0ifSIfZ5GiBBM5cFaIhkjKvafnDPlStTxUGDVMByMYbb2x9c2y44YaZupS5BVh55ZUT0yMQZe3Jewkz/dOf/rSdj0iMFgJaIkmg5al/J9I0Utdg8sXxog0ukzz+XMc3d61OHD83Lp6v1j35subVujSsVS5rg1VWWcVq5aGhB8Cgx3wT+4cdd9wx0tJh3OV9QHCC1iUh4ylOv4G87SP9YPJBj7T9Jn3EmEkanXvd+mzFKX+YqxhDAc2PubBG2peWh3J1HUAboCVjOD/FkzR5gHxp9dUqp5F8imPe+rRNefO5+FNGWr+76bhuFE/Nl6cut75G8jVCE/I0mg98tT+4rgdKE9LlrbNRPBupS9vUCI6N1Kd0aUd92rZG8cyLI/XUAy8AqUch/9xTwFNg2FGARaYLLIZ14ejG++vBU0AnPpfm7nW8BjYoSQIQ3azE0/v7nBRQRohmUwEI9+/KafQ0RhFmS2RjJjsezelDT4FUChx//PHmsMMOM8sss0xqmloPYExzCp9TnWzsCWF4DBfAeSvmOQAY7vvtt19HNk2ZMIQwAhnPVWOiExFWBhKhzj3gyT2nsqE7p7JpD0zKH/7whwNOEsfbhAYTPxiHvINqa/2VV14xCOlg/KTBlVdeudCjhx56yDJSV1111YWe1YrQ9ijziftOBKU5eLJpJeyR9VUwXwQhCN7lW15QknlEIJB/vb0D5xPesUXl2+f7nys+PNC6mTdfnJ1XAV8hH8+SuSh+XgUtELH/LxwmI50kfkZmiRBkbCWXaJ1IB2oRIzOszvvhbKEd4Jghq0QMj79HHHFEroaoBp6rTRAvAP9A+AtCEApoHoSgaaA+hTSPmy9PXYPJF8ftrrvuMoceemg8Orpfb7317Lg4ffr0KI4Lxr5agpMBiWM30C0PwCBmP6YC33p5oSW4IfwAoDd+QD7/+c9HApBbbrnFtpsxk7mLMQVgXKc+7U8bmeNP3AF71qwqsElKz/6H9jDPoHHkjvPaxqR8Gse85u5lKYcystJTyyGshaebjmvoyNjNPi3+/sTTJt2DYyP5aJ/OyUnlpsVByyz0dPMzl3EQQjXB3GdZrjHTlhda8Y7VwqERHCmvkb4binxoMPHLA4wXOmbkyce+hV9e4P1q5B3LO9YqXhzoaQTyjA9u+XxHjbwvbh7GSXdsdMvPeu1NYGWllE/nKeApMCwowAZdJd/aIAZkD82ngCu1V8YItdSauJTh5mJD/8T7zH3ur7NTYIADdEyTONogsvs1ssJPLoxDb94XSDJtfGxLKOCawRpujtD/+Mc/WmYThMP8yoorrtgSGg62UMZdxmSdI91xfLBlNzs/uDK38ANnF9iIwqT50pe+ZM4991xzxRVXWP8r+KfJApx0RZhHCFAHQpC0eQl6pTFm8jJeFD+YWNRLndof+qxTQsVL+wFcA8Eb7Q9B3JQ/qjAqwReGWRog3xg9epSZMGFxs9SSS5lFxgiz0lS2rIuMHehzgTLQAhHVnP7iqszqKALh/kgFeWfsPM/JbBzRC9MwJM5D9I3WE0pAKhUC6HddSwNMn2ke8mu+PHUNJh95RwIgLFVQGuNDTOdUmImTJk2yYyfzl85hjFGdBoyXip+GeXCEMegCZcC8hS6tbK/OSTr+uzgMl2voN5zbN1z6ybfDUyALBQYevcmSw6fxFPAU8BToYgokLSpZ1NiNujBIPDSPAi6tdfFN6MbHa6MfWMTHNT7oo1qnbePl+PtkCsCMqijwC9NIT4O6SXGG7thWdh9ZAQinbD14CrSBAjAxMKMF4Adk5513bkOt7ani4osvjirqVPNXiqArAGEcViGAPu+UUOcVcIwLQFyhAwzIWqe309oDw37ZZZeN7P9TJqfSPvGJTyyUBRptttlm5v777x/wbMKECdaJ74DIjDe0iXmROZTyCWsJETIW29Rk9AF4MY/bU8fSF4HcW/8fcrJ5nsOg6+lJ155xkaKNiy5a0QqZ9fFMEYaMcR/3X7taIJy8FKaf2CmqPOd+hC7v1P+HcEKtEMqgQePBUkDHCdepdpw0qpGsafU0fZ48lKn525Uv3g7Wz4w/aYB2BEJiV8NPx1Q3Li2/xmse7imPXxZgzADy5CE99CSP7h2on/Fxp512Mr/73e9IYtACwSwWNNDnimfe+qiHX6vzaflaX5Y+IK3ulbhW4BphHHRBQ6RWWUqXWmm0XDckH2M/ZrfywGDqo548eCotlbZZ8SSf2z7yZwFtG2nz1DkYPMmbpy5wa7Q+bV+ePqC+dubTuqg3L100bzva12gfdEM+xZE+APLQs9E+qNSU/tcLQNJp4594CngKDEMKsEBLAjYneRduSeX4uH4KMOkp6CTG4rwe0BdxAQhxXgBSj3IZnjsMKNkRLZQhFKZRAKMkgckUisaIfZZx8b9Q4T7CUyAHBYarBshLL71k7r33XksJmDd77rlnDqq0PyljL2M5c2eW8bv9GFZqVMZ7Ep6uAATTJ40C89LSYiZQTdvgFJ0TyO4pZC372GOPNYcffrjVFCEOszg/+clPBpgo0bRZQvoBIOxUAQjvh74jhAURuAP4miqKA+5Z8/pPKPcKMy4PMO2M6k1n3llfIPj7UL8MaIE4ZvMKb7wpmiJyAKAvm+DF4iZmuCyrK800ZJ4GDFVanfOZ14EGzHJUMg6/v5hLwi+POz7EW6nPVHCBfyBA4+Pp3Weah7hG6hpMPvK6sOWWW0bzjhuv19/5znescBchrwImcdgX5REYY1JFNREQuLgmmbTcpJA5BjMu1JdnL8Z4j5BKtT8YdxBy77HHHub3v/+9nbuYbxEAIKxmH8F4TTqEWXlwBG/KwWwW70GePQn4YUKJ+SNNcM1z3ivGdx1HwRF6Zp23yEtafT+hZXx+ok+Yy5IYkeAATXlf8wA0oTz3/cmSn7kUnGsJ55LKYe7l+1Jtq6Q08TjesVpzdjy93kMPfABBR76F+P5U08VD6tJ9MHTJKjihv/mOWvGOxXHknncF01B5cCQf2lW813n7nO+c9zqviVw1CaZjMDjUA3BUU1SswbJ+R5TLARf6upbWXlL9zCm8K2oKMSlNPA4eCfXxPrvzRjxd/J71IOao8ryXlKHvGN95nvEWjTL6D/9XfLdZQHEkLWNmmu+spLKS3jHGLx3vk/JkifMmsLJQyafxFPAUGDYUYCED6CkubVj8XuN92DgFlNaUoNca1ipVN09uGt8/LjUavw6rDClKCIQhlQTh28JESgGcoXvwFGgHBdAAUUADZLgA5q8UvvjFL+baJGm+doZsXtjEw5BRQXY7689aF/gxv4ArOCuAs7tZyrO51DLcEEaNu7HFFJYyq9x0yy+/vLn00kvNL3/5S/Ozn/3M/OUvfzGbbbKJ+MKoOAbHIXhRfFUUP/zI9MiGsle073rFgXfvm9NN37TXzehp08R3Rn87lP5al4ZunUN5DZ2hvc7x9IEVgEgcYSCMd/X/AZ7FnnQTWA234w3xXyD1ASHmtpTpTwRrP+gp/kiy/0ToL8yhroaqACSs0iLs9vY0sTOUEQOTJQ3UZrwykbPk0fI0D2VnyRevazD50tozHOPdMR0GPgBTdtNNN7XXjEk4Q9d5jEjGKx2rbKIh/gNuwGDxYl6ot19ij8U7ijBH621G8weLezNwaEUZ0EjpBG1ppwdPAU+B7qWAF4B0b995zD0FPAUaoIAuXFgkuotfrvVZA8X6LAkUUHoS6uIxC9OG9C4Di6LJnyVvAho+SimA8KPcr5UTzqmeCNXnGsIMcBhvGm1DmCd+8T+AJP6mNRRwBSDDxQcI49jll18eEazTzV+BKDgzHjP+cu3Om1FDOuACvMAxPnfo6T9QhFGWdOo1D/qc4lxFNAv09Bv14SA9CUiz0UYbmW0mrmqWED8Ufa9NNX2vv2H6pr9leme8bXrklCfCD4QgBREQFIQhZYUFMOtlrC5WmddaNsyXTu0Hne/Bj2v6IxCNC8xf0ZYFDpO5F/NXLdAktL5A0AKpQhj3BaIPcoSYjZTG5MjRWUkDfYdwBm/7pF8Lp7MwbT829YQSvMcqlNDTynr6WIUcSVjH85CmkboGky8Jr+Ea557q5jS7jkW77LJL1OTrr7/eCgbcvUQnzWWKi46dEeINXGRx2gwdSIfAKOnQWQPV2izx+bfRcjopn75P4ATdmkmvTmqnx8VTYKRQwAtARkpP+3Z6CngKWAq4i8z4Qi1+70k2OAroolFDSlP6c21PwqYwFpJOMPn+gWqNg+sA3WqCuA7Q3WJlgW/SnMYiQBFVaQ+eAq2mAKrZqlqPeQXMCXQ73HfffRGzHHMcO+ywQ1c0ibEXxjagYSchzhzDD9zi84SaAgFf90T2YPBHsIEQRAFmqJrF0jg3DAQ34Zy4UZmuC2KCyQVtG/Mo7YUZ0ykA7cEHvBTPigN0MSMl7898fHJUobc3n514zZclDMXUldI6QAtEhEqDAUtjB/fBlNX2vLwjQnv5MCqHGkTjqJPembbTI1bhcsstZ2Oeeuqp2JPKrcZjcmPVVVe1kcxJmDBCqwyzOEnwxBNP2GjXjGMjdVFIo/mS8BqucYzHapaI8UfH/G233daax6Ldzz77rNGDFDo+kbZTgO9Sf4OdY2lf1jKok3eZOUzpMhiaNKOMwdTfirzx94T9qbuXbUWdvkxPAU+B1lHAC0BaR1tfsqeAp0CHUUAXMSxcWPTFmezDceE2lF3g0lvxcBflnAztSWGmJ52w8f2jVGwstCdZNatrGkTjnDB8T5yhyzeSCB+km4tITO8jPQUapIDLQBoOZrCuuOKKiBL77rtvqi3wKFGHXDD2Mp7z68SNv+JE6M4xkE+ZYVw3SwBCWZjBUgEd96+//voAU1vEDRYKcwcy73UO1DZqONh6mpFf3w/WVuCF0COQa4Q4+P+YLz6kFPry+OHQTFlDNB6qWiCWodgELZCudRwOLZjGdb73/j8GvEWqIXD33Xcnfru33nqrTb+JmK5TjS+0yGCsA7fddpsN3T/Y7n/44Ydt1GabbRY9aqQuMjeaL6q4iy74XhsF1yyhmsHCN8h2220XFfmnP/3JXuu4qfNGlGAIL9y5tRl4Yd4qD1AncyUak4OpX+eBPHV3etokeiTtUTu9HR4/TwFPgQoFsnkv8dTqSgowCbFZ0oWANoJJkWdZwR34mRyzmg/QOjhZEGc016pb62MSzjOB64ImD47goRtKTj9kdVDl5ovTt1bbeAYtWOTlyac4kp9JN09e6MkvTx7qof/ANW8+2pYXR1300t/a/+BQD/QdQ43XpVFaPtJQh75XvJs4c3Id0tmNe4JpBsWRsvP2n76bqMW36x2DNnn7Dvo0kk/b59YHjZTxBL15JyjbVc0OON0qfTdXGEmhnKiLAxtOt2+gHc66lIb0X9ZFqPZf3ndM82V9x7QN+m7mwZG8+v7nHce0DxjH0sboQEyuqAPUQJymyY4/YhaCZ9wkSTh1qhHPatqkKATHYFSfOJPtS5xjooQJF4wp8XeMe6VXQhYfNYIpgADkr3/9q6UApzddZka3kYWxCj8QCt1g/kpxZW5gLGScccdkfT7UIWOSjiPuWoA4O7ZVEcRUio6xzcAZLR7Gatar0GfKlClmzTXXbB6NROMOAUJ59CiLLrhrPxBBf+RxxNuMNqeVAS46DxEWxPwVYE1g2bmmXwACzlYgsvC0n1Z8rni0QAKcVbOWE/NiSfNYngLDbhUcIAARCDF/Rdit7bDYN/8PWlw4B7/nnnvM6aefbo499tjo233ooYfMjTfeaCvdZ599BlTOPcKPq6++2uZfd9117XPGnlNPPdWORRtuuKFZa621onyN1tVovqjiLrpIW7tmaQICENXCYx2ssOuuuxrMXwE33HCDOe644+w1ewnG0k5Ze+r8BXLNmKN4F1lz5HFwrHWzTkejhl8j8wt1ozU1XCDpHaGNzHMqGB0ubfXt8BQYCRTwApBh3Ms6sSuzV5vKgJ00mOvzeOimZTJV5mM8Xfye+gGdJOLP0+41HxNw1rooS/PlwdHNB50aqS9O37R2abzSM08+bRtlNNp/eeqjHupkEZY3XyM4avtoW56Fn+bL+o7xbpCWUPGEeaGq0zZS/iQt+LQuTZOHLpqXPJ36jtGuRt7NtHyUpXSm3fQttHf7t1f6oSzxgdigXTB+vJI2CmFcxfuGh7qwzjNGaB+0+h1T5LW+PDiSV/M1Oo7VyldgUyj0BrA5LxLOSn3ynSfhGYoz3rKcoIsDOAYizAuFwZR3jEh6x4jTdsfr8vcjmwKuH5Bu1wC59tprrZkJenS99dYzMMi6Bfg+Gb/5wVDhmx0Ms6rZ7WYc0rFdxxjqUMEE15zcRnjjzkHEDwaYz2FQPvfcc7ZcxtGpIjgmriEolU1QFgGzmCcszvrYlBYZIwIEObRUFYDQD9ShtG9mWxrCt5pJaa748J5EvkyY9z/8QBQRKnuCnmKPGfvCS2b8fQ+Y+TLvf7zOmmb2amJeKOEQRMM4scZDC2SppZhUTfC2XI9dpOHipHMrprSEIdhVUF3rqgYIjugrvdBVrWgpsgcffLB57LHHzM0332xefPFFg9bGG2+8YSZNmmS/tT333NP68XGRQMi54447mltuucUcfvjhVgiy9NJLm3vvvde88sorZrHFFjNHH320m8VeN1IXGRvNtxACHR4xmHUgewWY0brXYP/AmL/xxhsbBNWY0HxbDv7ceeed1vQk6QAds4aaNIyh4NJMfKABc1Qjvq+gD/tj5kw0aZL2xWk0I6/u09LSdFO8zm9xnNlveQFInCr+3lOg8yngBSCd30cNY8ikxQTkquizqMMEgKsqWq8CFgxsZgCcv2WdBJkAOY0xXjY4TJ5Zgc3dO7JxmTBhQq4JlBPanObPgyM4sUHmtAgO7nRTmQVXTvOzOHDpmyUfp+RhCOfJpzhSPicYWVxnBfqPdmFPPQ+89dZbltGxeMIJ8FrlsMhksZUHRxa95OPdzGOiQt8x6qLOesBikHcZFXUWLtQFM8dtI99NEg6KI3WwoMzTf9RLv7NBovyswPvFe5anLspu5B0jH3b2oSl45gG+V0CdQ3JNOby3AN8Xi3roEG1wpM9ZVBbkJOgoYfrMhbEQo028byiLflOg35IEJPrcDbX/8r5j4M23kPUd0zp5z/j28uBIXtrH+5l3HKv7jiFkcExXhYKbDOZWI2feCy+YxdZfP1E4F4yWsXvcWG2WDcHxA2yry5gyWsZ2xuqswBjNGK8ORckX1/TJWpZPN/wp4JrAUvvd3drqM888M0K9E7U/GCP5tlmfMPewdnNPjzKmMa4DjIt51ktRw1t0AT78dK2q1dAOhaR5XZ8NJoRGK6+8cuQPgHmUutz5EGFAQWgXCI78BFkJRdhRvS5UQ5j1CvhsmvuJZU0g5qOkMzTajp+s7WkvQL/lOVgRFdTECzuXyzqT9wO8uO+RjDch0AAAQABJREFUNgfyLsmNKck6RgF6Lfr4k9Y8Vp/MB3333GcWe+hR8/Eaq5tZa65hyoMRVGglhPgCqWqBhLL+Mr2D2/KiPRF0mQAkhP7AHNEAkeuw+v1WIv1fKIAw47zzzjMnnnii9RPx0ksvWcKwpzjggANM2liNJgGCzksuucTccccdETE//elPW6EIY0IcGq2r0Xzx+jv9Hv5Cnj2S2x7GQOYs3Y+w76APif/CF75gLrjgApscrR18b7lzmVvOUF0zZvJTvJqFB+tt9hTwfRoRSjCeM48y37PfYvyuN9/Qhk6Yl5pFQ/olCWgna46sfLGkMnycp4CnQPspMLjVYPvx9TV6CngKeAo0TAFlGGhIQSzSWMToKQ7dvHcSc6fhBg9hRl0wQl+lt4agBUOoDLNHNicwfYrCICnFhG0sLOOLaLevhrB53Ve10FthgAN0Ma8S4PAcG+FJQsR3RbgVE4DYcmC+UWYO4bbW70NPgawUGC4aIDg///vf/26bDRPhoIMOykqCpqZjPIUhgqAj/iPeBZgmmHZRhhTjscuk6ZRNPzjpPD4UAhBoBuNtKdE2QOgNTJs2zR5WUQH9KNGm62Ouywn4zrCaFLRRGFAAcyBAW+kb2q99ZB8MwR/mdphihLYP5D2zDtBlfsGE19yqOSxQGyPXRTkM4QJmssY98ZQZ++TTZs4qK5tZ66xl5i8t2huDAARIgaMFUpw6TYRJMs8JAy+kL2x/VMKgUAndeBsn34QVUoEHBzoQqHQLsL7im+YnGkUj0fzVt771LcOvHqy00kpWCAKjFwEIB82Iq8Uw5n1XAclrr71mGe8rrLDCgMMdSfU2UhflNJovCYdOjWPfxWEj5iYd5/LgSl5XAILmB4AfFRWAYFKTg2X0MdBIPTZjk//o3Oruk5pVBWVzMI75CEFIPQFGUr2UwUErDkhQTq1vg/zMA+4BiqQyuyGO/mB9kQbQo1PWQmk4+nhPAU+BgRTwApCB9PB3ngKeAsOYArrAjC9mYPyoAITms3Crt7gbxmRqStN0EQ/NFdyNxgCH3JKgKBoFZdm8KJOHPMqsc/uCOC1by/VhBgrIhlIBJlC0nK9q6djTsp9cTZNEYSj9YvtKmEYePAXaTQEYGGgYcap++vTpNsyjcdRufNPqO+WUU6JHOD/Pq2UXZc55wSlYtCsZe1XgkbUIxm4YRaohybyo4687lmctr1XpdD4gtMz3akXKsNF6leGl980Ol19+eav1iDYydU8RfyBrrLHGoKopzK4ICgrCZClVBdTQnn7QPiAcagEI7dV+oA8Q2gAINmiD2y/j3nk3osm8xcdbTZDeqnYiTtPHTHnF/uYttaSZtfaaZs7EVaSgivAnypj1QrVASD9fTD7OFBNQvQMFfTyK5kNuqmDjpB0FhCPSt/IBWc0dIbYm6eyQPpBGhFVhkzd/Vb+70NxCgyMPwExG2yNJ46NWOY3URXmN5quFSyc9QwjCnAPD3h03suCozH3GR5j15Ic5Td+sL1rOTzzxhJ0Hr7nmGrPXXntFAv0sZbcyDeMnwBiq42gr6oNZz363UW0QcNJ5lbLYm/FLEqgwLw0HAYj2TVp/8Jy1lbtPTUvr4z0FPAU6gwJeANIZ/eCx8BTwFGgxBXRRmbSYYUGImTZdxLFo9ouZwXWI0lnpTmnudeAw5HkG4wMtkLgvkKSFpTJ+yOchGwU4DRuBbFwUCnoSVxjMhlO64tx8AEi/hHKKNlhuuQHR/qbzKQADgFP8gH6PMLTVNF29FsBEUOBay9K4WqF+65g803G1Vnp9pt82dWm+1Vdf3TzwwAM2CTbWN998c00eheTLiyOZGesbzUf+LDThRPGf/vQnklszEoceemimfDaD/HGZQPQf/ZoFaBfM+Cw4ankwi6C7aoPQf+5ciCBK50sXL/K771hWHN18CGvyaF7qO0b7mCc4vc2PdgO853rNiVVtk+IJbfQdsxlq/NFySEJ+8iYBAjsEH6SHQfTqq69aYRf+L+bN63cCnpQ3HlcOhSkm7ZojbSoJ032+1ViopKLN9AvvPYc3XDOz0AUc8/Q7pZIHnJWucXxq3UNrcCE//WhEoFGS64K8r6Hgqv4/ioWi6RNtGIWZq3/SzBLTV2jILPrs82b0628YETdY6BO/HX3/uMeUHnzYzPzU6vL7pCk7gvjZUr6m1fIWChFGiU+GUtUE7MdyjzApK1gtVenLj6RNAUIY0SIJFx1XN7uOY3wvWd8xCtV8efuOb3GhPgdnxl8RHOOzq/DWjIoGjIM9eXhX095nJ2l0GZbl++qpCIHod769rMC7RXptn85FjbxzWev06bqPAswDaNUx/+g3kaUV5IO5b8cgyUCopghxho4ABMAMFgIQfe8Ih1KIrN8h36LiZBFtwR/qUm0QhGl55lwXHcph3FBBCLi7Y118feDm7aZr2lkPWFu466R66f1zTwFPgaGlgBeADC39fe2eAp4CbaKALip1Ma3MEKpn4cZiTU+rkHaoF8RtIkvLqtFFo4bQU6+ptOCYxFAk0AJZIJsXWZFrVMS0iiLkQvvSjfPXdSjgMimwKa9Q1QCRT0AYJWIzPcFutexCjTiiGdAvmt2HnUsBxjX95uJhFqzJ74KW4calXWte8rib4rT0Gp+UD/vnKgDBDwhOauPg5os/q3VPPn552uaWlyXfWWedZesgH0wY7MZnyaf1aNu4z4MraV3GuJaHkIMf850bqvADpgYmXQBXiMA98yb5+DFnukwjxTMPjpSptNCQuCyg9TGngwu4uWW4QhjooOndspPi3Od67abj2r3XNITQEJ9daN0AMPAQvizu5pFrQVScnQvDyIbCYJGwXBL/GSIkKUs7FtAWadOcCYubMWJ2qSDCDrdO2ovgQ9czbrs1nRtnkcn4J28+0vMDJ0Jw6p0n5qdkzgll3g8/7PfDAs6jpr8VYTJHfO8xyswRXyf8ej78yCz6/Atm7OQp1mcKCTEDNv7xJ81iYh5rppjHmrfBuhyDl4/B/o/KSrsI3pT61Lym0L4+O8spyfaVmHsUh/TWNwkCtgw+Stw+aHT8c7Coe+nWp4nxHRNKfxQ+Fo1P6YcC9wOH9OidisdrGUmhCrN4Rr153xc3T968Sfj4uOFDAX2PaRGM+UY0QTCDpQIQGP0qANl+++3N6aefbueJhx9+2Aqn1RcdY5Y7l7WbonwH+i3E9zcIDJmHEVbkGUvqtQHBBWM2AiPd+9bLk/ScPqMsDmdQlgvQ1bWu4D7rlut4fyThTd9BA+Z6D54CngKdTwEvAOn8PvIYegp4CjSBAvHFJYtKjaN4ZexoVSwMh3JBDB4sLN0NgeLWDaHSVkN3EWmZPrIhXwhkEdmDEGT8YtEj8tMXMJY8DIICwlCLAIeogNDWOqmt3BkjJ27NcmLqI+4sVpz1iu2h7rJ/rm0awSEmf/BLADC+YRubU5VZT6ox9igjl423lpWFpDCfYT4sISev84yjnOBnI01dutnfaKONrKNZ6p06dWoiHtQF4z4PjpTHCW026XnzqZ1xZa5QVhJgtuvyyy+PHn33u9+19M9jxgsc2VwDMHeybrLpvxkzZliGPO8C/Q6jQ+kaIRW7IB0+LHTshYGhDBJCGDEwphAquO8S4zQ+MPLgSNV6IpwytZ4YSom3+o7BdGF+oB/deYZyFSgbh7gA3wLPwL8eLTQ/Zesped7nJMGSpqUe6tBT7m+99ZZZ4+VXzFgZbxlzQxlPFywQh/Ii8Fgwv2Tx5rpc7p8TOQLAryx/5omPpsVEs6QobQyr8yDt5VumLvoAGuhJXvqcPsvzjoE77yrvFuXmAYRl5AMnpW1fUDC9Mmb0ChNzrghDFMbJO9Ij3ylQGj3KlJdY3PS6JqWWXMLM/OzmZtYmG5lFXnjJLCJaIT0yJgCsGxZ9eYox8pu/9lqmd4/dsvef1PmR1Ae98qwl5ko/zpo10ywqbelBi6RYMEF1TLVIpfyBYamnz7VfUpIOiCYPefOORwjaoL2bL5Q2W5OiaNyIH5ZwzMLMOd5pGSaELmMG4FHrhv6cXxWkMBbkMS3Ht8A3zvcI6FiWZ46ohZt/1t0UiI/HfDuMR8zvzC9ZgPlHgfUE8xjlMEZus8025rbbbrOP0cr8+te/bq/deUPztjMER3BgzuZagTZPnjzZxnONH5hmAnWqkB76xOmft654H3Hf7QIQtz9q0YPxl7l4sDSsVYd/5ingKdAcCvQfs21Oeb4UTwFPAU+BjqSALnDdUJlKIMxCzRU2xBdy7WwUCy42pmyEYbx0G7gLRqW32464+Su3fZjMwByWCy4jy4331xkpwDuEEAOQRXooDlEBnKK67zynRYULZp/F/4SO3fb4M3/vKdBKCqyzzjpR8U8//XR03Q0XZ5xxRiS82G677cyGG27YVrRhPiCkgSmUdXPOBt5l8OtpWhDXeZLx3B3T29oopzLmGsYwcHHnbOJdDRAYte0EnCGrcAhcZooZqPdFOPS2mCF6a8Z08+5771oG+cezZ5l58zmM0S/8cPHsk1P78xA+C7imm9x+4NlQ9gVzPG3kB156wCEQpnsg/j9c01+u/w+0P9IgFCb5rHXXNjP2/Bfz7rbbmLmiHeJC7zPPGjP5ZTeq5nWAECC2rqiZIf5w5keVGObRqjAynqTj7kXIZw84SL/IYrLj0PMIeQrEKeAK2/UZwgsEZlkFlwjYdP6yY29VgEp5OENX+POf/2zHLOYP3afos3aHOn6Ch7smZw+o9xy6aNVeiL0wAnuY+IMBdw6mnKGclwbTDjcvfQNoP7jP3GueuzwF95m/9hTwFOgsCngBSGf1h8fGU8BToEUU0IUlIYsyFivxxaS7+NMFaYvQSSwWvFjwcgIaXMBhqBfmiYjWiXRx1mt3IRx3gO4WB/OkIGYwXHD7xY331xkp4JyEFslafyZxCLsQzHgbG2MLRSM4kRdz4Xgf4ynQYgq4AhBMYHULcPr0nHPOidA95phjoutOv1AGEnjSDgXmTcZyfjq267OhCJkjwQlcXOaLyziiLfET5ghE8mib5G0b9U2cODE6DQp+nJwvldMPNATi0aK3p9eMGT3GLDpuMbkLDAKQ+aKxV5I+KIhAwQXaq/PqUPYFdSuTyApAqvNNYa6YXJK5XI1O4f9j9PQZURNmL7t0dJ16IcK4uSuvZN7daXszY/ddzOzll+tP+rd/1GVKRYnF5GYRIQhrC4QBCDGEfoJ4lKTmheQPq8xBDg50PNi2iQZxdb7vCpw7nqgewXZQgPFaNYO0PoTyeYQgrhYI2iMKW2yxhdVK5R4tR0xhMYYOxX5PcSLU+uPjuGodalrVyNX7ZobUjTaIO3fmLV/bofm4j7dJn3VDyNqCH8A+tF5bdN/eDW3zOHoKjGQKeAHISO5933ZPgRFCAV3EsBgDXKaByzRxr0nXDsY7uCGIQejBwlNxo35Aca7cdcdfXTCCu1677VL/HwVOi8rmIw44Q5eMUTR53fzRA3+RiQJpDtAtIyhWQiimWMRuTiy2chtiIsuDp0CbKYDZBzWzgrkdlyHfZlRyVffb3/7WMhTItMEGG5iddtopV/6hTKzmosCBuUnHce6ZFxmPiRvq+QmGhP5cXNx3JK79gXCC08Qw1Jph9gOaJAGMPDRB4oBgo6fYY0aPGmPGjRVzYuMXN0stuZTBHj0m42DeYZKI09AFGY+LQu+5cvp3gLlCKVSZLbS7HmMmjkOz7vUd0Pp5L+wBB9GUKMyXeVucoSv09orvGEfDsJYGiOZxwwVLTDDvbPEZU66aATP4EnnmOTdJzesAJ+AvvGhC0R4Jn3zKhI89bsKHHzHmoUdM+OhjxjzxlDFPP2PC55435sWXrKmt4LWpJlABoB4A6AIBSFjVUsEPCBB0Ac41O88/HFEUYOzk50IeIYhrxs/VYGTs33nnnaNir7vuumjs1DEsetjGCx3D4zjENQpcc5itQo/9KIIQ5tA4PvXqZD6I75vj++p6ZXTSc7f99FH80GQSrvE+S0rj4zwFPAWGlgJeADK09Pe1ewp4CrSBArqIiYdU7S5WWKi5TJRWLtzABRMdLM7Bwa3XJQkLSn7dBEpnt00aRztUAwSTHr2y0I4DWiA4RHehlX3h1jMsrx0NkFAcoiqkMkU4pSt9sBDARKkyVhZ65iM8BVpEARgfa6+9ti2dsfDZZ8X8TYcD49Uvf/nLCMtu0v4AaQQEanKEsds9iUrbdDwfasE0eIBDfH6oJQDRdtFOmGwIHVqlDYJPhuWWW87WM36xxc2SSyxllhZBB2bJxouvK/XNEtdQqfRBH4HpkzEXPyCYhnS1QLTNtB86DMU6QfufkPkePDjgYLU/5LrszOOLSDtwaA6UxB/FgsUGOsy1D+r8KYuN9Y/XFyfoCn8XLZCkuUqfZwjDUOY6wT9EY0XWZGg6hrIuCUXoxGGAIlqRgLaF+XSQdVYKbN1fNTMaigky4UhG2iutq9GX7CnQXAqgBeIK4ildhSD1xmvGdfU9wTjpmkPcddddI0RvvfXW6ECFjmXRwzZd6B6P8TOOgzvvKjpvvPGGXrY0hGaYxWKPGserVsU6L2maPHk1T6eE7h6Wa9pWrz2k0fVRp7TD4+Ep4CkwkAJeADKQHv7OU8BTYBhSQBcxunDRkKZyosNlHLiLN/I1eyHD6RhO1MKgcetKIzu4NRuHtLqaFa/01hD8IxoLowEBBwAzB6fnKhBx649rgWQ5eePm99f9FHDpGwiTxwLvvSzUkyCcL+au0nx+pMUnFeTjPAWaRAEVgFBcN/gBueyyywzaKsDKK69s9t57b3vdTX9U6wacmbMUmLcY25lH3blUn7crBAd+zC8uHsS5DK+4BogrAAFXhA+qDZLHYXXWdqqz8tHihLunpyj6H9lA8cQM1lwY8la4UB2/pQhts4ZDsU7QuvV9YJ5nvinI/MIBh3mOA/RFhZmmMFecujcKs9ZZy5T1dPh7coDi0ccbLSpTPqsBIu+UvFQVwQfnUTpdo0KFNCKMMrMEbw+eAl1IAfwoMX4j+FDgmjG1lhBE02geVwtk9dVXN2ussYZ9xDxx44032uuhGD+pWPdGOpdZZOQP93FtCp5h0sud3zR9K0Jw44AemidZHdEzJ4C7AnR17zW+G0LFGzrozz00mdaGJMFVWlof7yngKdB+CngBSPtp7mv0FPAUaDMFdGGroW7aQSO+yIwvOLMIKeo1h4UTDHyYSCyMdFFVL58+V7z1vtNDbZ/irSF4q/krrosw4SXsqTp5JU4hkEVzUU1PSCT9AB095KQAC3dhSFngJGjVAbpJ8v/hFo299AQIsacsGxwPngLtpEC3+QE59dRTI/IcccQR0WnUKLILLlzBgSsAYRxmDmVMdsf2djdJ53HFRet3bZhzEjiuXaGCBU2vIWknTJgQOS/X+KEKi8WCKQQF0ysHBcIF8818EYKoSSNwoh9Yr7h0aDeu1M18z4/3AZOW1o+X4FyW9U4Z7QoB2jFaTFApzIs5Ndf4TKFoJ83/zCb9Se+6J1WY35+o8auwLEIdBIDSxrC6Jul0nxqYwLLanqyZZg3UplVK8P4URXjUc/+DJhQNIw+eAp1IAcZrhPFxIQhC61pCkDQ/ILTRdYZ+9dVX23mMuWwo9hjUq/OohuDoMtppJ3OTQit9gWgdbghd2MMiCOEX3ye7abmOP9c5Kp6u0++1P5jf9N1gnuNXC8jXrW2u1S7/zFNguFDAC0CGS0/6dngKeAqkUsBdxHCtCxnN4C40dUOvz+otdDRdWkhdCD0oRwUDaWnT4hX/tOedFq/tVLzdhWChyowPxEZ4UF1EFoUZz4nROBRxWMoGXkAX4PE0/r4OBaC3yo2qDlHJEaYwRbQ0zIGI/rve9oeyEZAdUP+9v/IUaAMFukkD5IYbbjBPPvmkpQrmlb7+9a+3gULJVegYnPy0dqyrAYJQQcd1cinj3WUM1C6t+U91Lid05xhwVXCFOMTBTHMZaZpOQ4QlnC6GedYKbRCtJ2tYEdaEVgiCHxDmT9WgpAzWFUoHlwZZyx9MOvqen75j1B+gcSDAfL7g/X7nwzDw+hyh+tzBCECk/PnrrmPEeYqty2pjPPhQ5bpVf9WRsprBct6xVlXZcLnSD4b11ZyKucsw7bDDU0+b3jv/bnon3WvMb8434cWXVvyiVPuw4fp9Rk+BBimQNjYzDsY1QaiiliaI699J92CKFv64VDA+adIkq93AMx3LNF07QvY2Oo8SKrhaBIyfn3C05tBocec5zdOOkDkHHyGYx3L3zm7d8X1z/N5N28nX2h/x98LtmzT8s6RJy+vjPQU8BVpLAS8AaS19femeAp4CHUABFjH6S1qIwczRhQ7ouqdXiG+UscCiCVNXjeZX0sUXXxrfiaFLR8XbbX9QNYmBeQwXehKY7VYLxGE0uP3i5vXX6RRIdYCexhRxi3IYVm60FYBUBVMD4v2Np0CLKOBqgHS6CaxTTjklosK3vvWtyIF7FNmGC2i09dZbG+i22267mYsuuih3rTCI1AY7TBrXrwZjcdL4nruSQWSgfn7ML+Cn4OIZF4DUOjGs+QmxP4/winAooSIAET8gIryeW50j3blT1zPQQPujXfjqvK71gosV0CB0p284wFCFRcSMV1G0QoCSOHgvNeD/o1pUJZB302y9VX/UpPtNWPUv0h/ZvKtQhTmqlSoCBnU03rxamlSSHibhwAPfBaa7kuD5FwfGTp1mzA03G3PG2Sa89noTTnllwHc1MLG/8xRoPgWYczB7lQT49HCFGqRBYIKwOmlcR4BNegXXDBZju5rBYs/y6KOP2mQ6lmmedoTUn7TPdIUL0IQfvqMU2uULROuLh4z/0PQdEcxjksudg3mWtBeMl9HJ9yqYAked6xRf3pN6+1Har/Oz5vOhp4CnQGdQwAtAOqMfPBaeAp4CLaIAixAWMrqw1dCtjueuj4n4wqaRRQx54qdm3TrzXGsb8uQZqrRKX3fxqHHgVJhXUR0OYgKQgjjnLjgaCop/8YMP9dIuOCnXQw4KKDNEskQO0OWbcE2ppJVmHcI69I/SyebGmgSJIvyFp0BrKbDaaqtFjJGXX355wHjd2przlX7//febv/3tbzYTzPPvfve7+QpoQmoEANtvv725++67bWnY7j777LPNVVddlbt0l4HkmsFSBgdjuzu+566gwQzUybxI6M7PxLknY10tFqpSRhl9U0/Dg+cw1zhlXC9tg82om61HTj4DvTJfzkcLR0J37KbtzIlKg3b2hTKFtC+gPQccrP8PwatU1UAA/0Ud31GD1f6gPAviC8Qss3Tlmnlu0n3VBy0IpD3Wlwahrl2cwxktqLHxIqtzvp3vWVNJv8TBOo5/5ZX+aARKCjK/myefNuayy40557cm/PtdJsTXigdPgTZQAEY/gvckbRAEJMxJ7nhMujRBdS0zWK5W6SOPPGJbpmNaG5oZVaHzWHzsdjUIdN5adtllI7owz7vC/qjANl+AN3igFUJbFNx9tDtH6fNOD922uNeKN/1Tbz/q0kDz+dBTwFNg6CngBSBD3wceA08BT4EWUkAXlRoqoyBepXvahrSannR5F8UIU+InYuL15b3Pi0Pe8puVXheE7oJRcbfOuKsCjCSTV2laIIXqqUvK1LKahe+wL4fTuArKkBKnqGHVNrs+SgvDN99MfFTwDJFEuvjI1lAAxoee2GRsfu6551pT0SBLdbU/vva1r5lllllmkCXmz44JrqTToddcc03uwtIEIIzzjMXMp0MxJmudvAt6TePceRefHpwaVoBppiawCGGOpTHONA8hDLmh8g1SEOZeb0+fKQqti0LruSJIcDVAtB+UBu66xW1DK66pix/zsq6rOOBQEE2PkvjMKJVLttrAxP1/NO4AfUA7hDbmn7bpj3roYROqiar+2OZdRWawKpotQZpmRfNqbKgkq5mCEANhTZqm5+tviCCnopFTFl8K5rBvG7PzDsYsv9zAOuWEt7l7kjHnnmfCSy4TE1lPoCI9MI2/8xRoMgXU5JUr6NAqVAhCqMC1e6/xrgAEJr27L1lrLRGgVuGxxx4bcFBO49sRghO/+Njt7klVAELYSVogLn2Yi3QeIN69Trp383bitfuuxPsGfHleT8ARp0knttPj5CkwEingBSAjsdd9mz0FRhAFdBGjCxgN4ySIM3LchU3S4jSen3sWOzBg3IVrUrpG4tLwbqSsVuZRPF26QxdA/X/Ya3xMxADGSTHhVGWPo4UQX1THivC3cQqoBog1S1I9nVXH/8eAInD+mtAnBmGKlj0gg7/xFGgNBVwzWM8880xrKhlEqS+++KL505/+ZEuAcXPkkUcOorTGszIHJUEj8xIncZUJRX53/GWOhPHOWK9jfFK9rYijXupkvnFxck/Exs1fqTkpDTk5jJAEJpkrKEnCl7TQgvTthr5RFS2QPjHxhB8QTEPibFyBfoAO0EMFIfqsVSF9zk/rI9QDDhxuKKmwQBDo6+0xo6a/FaEyKAfoUSmVi2D11YxZcYXKDTS5q6L1FEvWnNtqm1TIYgUNQoOOA+Zl1aZNmrtB+OUpEdrlVVY2wehRJthoQxMc+K/GHHqwMVt8xphxY6M09uK1qWIi6ybT++vzTd9Nt5jiiy8NfO7vPAWaSAHmHcbwpLGZZwjnXaEHguo4IDDQMZvxyp0fXA0QfHYxjzCGkq6doGOp7p2om/FUx1ba6tLA1QJB29HVzGwn3kl1uZYUwN+lpbYnKV8nxml/1HonsmiBkN+Dp4CnQGdRwAtAOqs/PDaeAp4CTaaALmIIWYzpfVI1LoPIFYCQ1mWyJOWlbBaj9dIl5c0SVwvvLPnblUYXvIqvu+h1HaSacvKiME0LBEfpQLxfmtIueTcsMx9NE1HjDmfMMHKE2oSvvmrClyabwrTXm1JN2wuhXQsqp3AjhghIpJ0KTUPwjWQtkMAv7NMo5uNbQAGXYdGJfkBOO+20aMP/5S9/2ay++uotoEL9InfYYYfIXJibGp8geUGZUJrPZbaoAKQWg0DzNTtkflEGi8451OEyuOICED1F6zKTyAMTDWZamtkV0iigMaLlaFyrw1F9FcZerzC158v8JFy6AeYidc0BTXTebTVOOq+7ddsDDrIOQhBScg4tjBPBjWp8lsYuYkqLjrPoFYxocDQDtv2n/lJEQyF8973++2ZeIVhEqwLhAnMrS5g0AUMz681TFszb+SIcFJOiFtLwcwQgJRGAuBCIn4EAmn77G8bs9WVj1l6TjyRKgvCt9+ln/QGIiCL+olUUQPCMGcMk4QbPGLdVoJ2UBrxcLRDMQSpMnDgxGssnT55sTTjxrF1jKHUxd/KLj92u+au4liLtXWqppchuIUnbU5+1O6Qd7nzs7tdop84b7carkfq0HbXeB9rk8g0aqcfn8RTwFGg/BbwApP009zV6CngKtJECLF50gVlv8eWeXmHx46Z3F3Jx9EkH46XWQimeJ+99K8vOi0ut9Lpo1NCloWqARP4/ZPEYh0BMaBQxuxADjaNcLTuWpO4tJisCYY6E06ebcOpUcfL5/9l7E3DJrqrue5+qO3R35pC5O0l3QwYIYUpIeEEggDKPAZUPRQNERT5BQUAfRH2AF3wEFBkEFcRHBb7wBgVkephieENIAiEBAkk6Q3cn3ZkHJFP3nep867fr/M/d99xTVafq1nRv9uquu0+ds4e11z61195r7bXWTpfaqW2UHOkNpuwwtxDp7ab8MPdO/pQnLiLs/dHJ1o4NjFsGE0QJUp0ItRtpK6GIMhdTNo0DDDBbbC5+jxQoo8A4W4Dcfvvt7l//9V9ztN/ylrfk18O+2Lhxo/vMZz6zRPDzlKc8xZ199tk9odLKDRZzO3MxvCmc53tqpItC4um0GbYLLp3ifyA0KypA1DQCNIRlEqjpfjFFINeqjmLefnwnDghupKawrLAYG/NmlYe1pEBKCFJowHpn0CC6k0qwxQGHmn0SCxDeCJTs+7SI/zGBZci0xWJJVrYVTbAAOe6hzS7T9+9cMJDu008fDJ02sIw06JqXDgSzoFJZZcLvGRvFKwmy+Hu4wDJI7XR5Y+NRwdPFy8SeJQ/d6pIXv9BcZL3OuWeZi6wjj/AZFg49xC2c9IjFzPEqUmCAFEAJgCUH83cIUpAwH7dyg0UMJ0EYCJ384SGFUQRCZ77mA4R7vFCoXqbYwQqEwwkAFp+hYsffHNEf5sgQd/EmoSO+oe/jnJaNSxm+9Fd5y57He5ECkQLjR4GVrTrHrz8Ro0iBSIFIgZwCLMbCBWanxRcL0FDREV5TV7hAVSMs8EK/47rf71R96Xe9/a5PC0HRSqlJSVzC6UmDeia8qdvCfSITJIR4TBBfwvKHwKnDusWuAMJxCfOUXiMQ+rkpPezEY2KWDKm5EHGcTuWEJAHZW1iihHX5gKESLIQPxv06xFkKDBNQ+VOsXeDOu+dMaRQhUmCUFBhnC5APfehD+cb/aU97mnv84x8/SlK5M8880+02Je+nP/1prwx53/veVyneRRnSrRQgzAvwVH3Kyg7invg4vDfnL9ZQyIcRloVKCgnHSItCtBBHWbxgPdIqH/cHGRh9j9H0zy7+nnvMuee4R/2f/8+99cLvuoW6bdeM3hMmbNl7550uP0RgyDMO0EJ0CWkS9q2f17RFO7StlAMO4JWai8X5hSavT0x1s97wFcwe0RSg8x1a81m3fp2bnGq6+VK+rtOnBtZNV29zaQurxa7rLRRICm6wxs0CRAqPBBeV2Xqp0AXndt6Qr68axPwwN0GdIDEBdPI4c5F11ivd7Fm/6WaffkanIvF5pEBfKYDlHcpnCf5VOfOxlARFawnyhLxA+zWVPeEEs27KgEDo4mm6N+hU+1Olaq+dBQh54G2hFcitFqsP3McBwoOE8AntCcEN+q8WEN7ip/pehn84XmXP471IgUiB8aJAVICM13hEbCIFIgX6SAEtWCQYUNquifD0SlHQXixP3lDo0q7ebp5JoMGiSosvyofX3dQ3rLyid4ircOZkqEDCmwkTyk/dYcKR7ARU/twWzfXAVF33da/KIjo14b+39DDTdkcbK114S4EgZFZDGipA8gDo5uarF+AUb2BR0ksVsUykwEooQBB0BNjAtddemwt8V1JnP8pi/ffRj340r+qtb31rfj3KC4T4p556qjv66KNXhAZCJSkT4IHhZh8eyb1w7l9RYxUKqz3aDHlBFfdXnaw71Dz5UHJIsKb7SnkPsRZppSRRvl7SP73oQvfv26529xrPut9o+9nrrnFvv/yHvqpp40Ozd9/tcD+YFKxAoIsUEr20W7UMPF1rFMrw3eNj+OLqav5/Ft3MTJqgbvrWMP7HYb4ZgrvntLPryUnz1b9uvauh6OkBkkMPde6RJy2WPP//Ll738SrFOpX1iuJombWLlA59bKb3quD59ptMcX0pHIu1bd+R3yH+R9fwkINbWo10XVcsECnQBQWYd+FrWgeoKEoR7pXN11JYK29oBcKaQnDFFVf4uUzzm+4PMoWH0R6fEMJ9KC6uzjvvvGUHvw477LBcGQRPHhcrEHhy2J9wH01/h7lWCGnazTU4SqGkvmitU1YPz5Sv7Hm8FykQKTBeFOhtpTlefYjYRApECkQKlFJACy2lobCktIDd5PSK8rMAQqggCBc4uNoIT7ooT68pdbPoxcf6/5ifb4Q5xQVX2H6v7QyynPALF4+in3cjZY1jyaEArliA1MwKY9IsNIowYUKUBEFDAJSrWRmNT/Bo8dLolu7a5Zy5tPKWHhUsPBYLt7mSAqFNlnF7hBLIA4oLE9R4CFyTNG9U+5umtiG4NVqBVKNWzDUICnAC9KEPbbq6YW68/vrrB9FM13V+4hOfcD/P5rCTTz7ZPfvZz+66jnEqgMCoeMo29KNeFgeEObntvNzHDsJT4OW0J55D9aEChJPCIShuhxQgnAouCtHC/FxDB+KCYAFTpAfPdSKZ605ADKv6vfd1/DxgLhq/uH35e/3Nm3a7n9t8ThyQ2XvudQ3rf31mb96s1jbQY9DjIJ6ulLbF32uG00LgwnIfw1euL+ctqPaCCS+Beq2pyMw7YBeJKT/WmRJEYxU+q3T95CdhVtLMalYOKZYO/QYEY1itegVDMy7ZOFmBJPB8WyMBaStev32nf86fnhQgeel4ESkwfAowL6MEKc4TzO1yhVXEKuRfoaIgVID85Cc/yfnJoOdQ4Uc7RT7GvlMKEHB9/etf797znve4v/mbv1Exn9JXlCCCcbICEf7gJt4kPIvfdX+c0nD8tcaA33HgsRWEB0Na5Yn3IwUiBcaDAhPjgUbEIlIgUiBSoP8UCBcuLCrDRU2r1siHcE2m1Fzr9CvlWQTxQYCyElBdLAb50G4ZqA88C6/L8o76nuirFDqpXzXzXQ7UTMnjwWjZvLbTn2ZdMG+nbVNb0AsSE+TUTRE0f/DBuuXTSRP+zGVClPwBp6dso5ASIFZBv/OHfboITtv2qcbBV4PiAzAhVA7dxv/IC9oFrkxwmREhUmBEFCAOyDXXXONbJxB66MJiFCgxx33gAx/Imx4X648coTYXCJJQAvCR4IhrhP13m5VBqOBHCcA9AAWIBC/0n/le/KxNc315JB4Iz4Q3C2g/jP+BgExAPxGW6ZQwfaUe8tDHsJ8qE6bkp//kC9skDwoSaBAKfMKyuj7yS191E22EJ8pnUSbcUrW/ntjBfrusW1soFGaMZ64zhYKZqfgMwgtc6Jv47mLp/l2pftqiHdJJwymx4NuJ8d9QAbLfXYuHG2aPODxHombvWWO+vKfEPIHms2Y1Or+weAAlL9ziIjnQ1hDmpsldelkzB1Yg5rKp74CFC+sVO2yRmKKN2GLOAoePHGwsUhuHPN5XiQus9E5zASq3o/buphbLI0KkwGqkgFxbSSHPHM8cjRVIUVDN/A0fYL5CUA3/gB9gHUk93LvxxhvdHXfc4TZt2uTntE4K8n7QTLxTfI06mcu5D+zYsSPnOV/96lfd6173Om+Z6B/an0PN8g2cKQ8P4vDcQQcdpMcjSxkHHUKAP9AfHSKA9mWWOiNDtqRh0Z9UvBQaMzZ8iso3qqBf9BXeFSFSIFJgvCkQLUDGe3widpECkQIroIAWlaTarFepLhRmsNjRAoiyPFO9VepSHupggcRCGxNsTvYgsCnWr/xKwwUYfRhnEJ3CxaPwJUAqgIsMoI5LKaOJBxufqcBPePOm+bm1WB0oQkIgjkiN+B2AjUWK71tzc+U39oNSftAWtLe2Vw2Aa2b9kgtE2FSJdr10hPIW7DlCpMCoKDBugdDPOeccLziBHsccc4x7+ctfPirStG0XYQ5CBwT2nIY92BTLCE9IcfWEsAKlvywkyB8KgEKFAnxLczxzPjxMQo62SPThoXggKfxUELqiDF128RyBBMKvsG8qR176FvZVz8JUShQdjAifQc9+CT0Ot5gZj7NPER5mY7TlwOZhAG8FcvddzvNU5mQDxgGahPQp1tGv77TBGkhjT4qLS6w/cAdFoHaA+B8b7jCleQahAqRu1h5z9v7Nb9roUnsvlwFKq3XT/p2F9pXhSf/L2UA3sxPza1tTWVq5fJWMcs+ZKRK8C6xsHKoUH1ge1lYsqeDxNg6uTHm0Y+di81s3Y+a0+D1eRQqsMgowpysuiBTcZcJ1nqEEEcgNFvfDQxQ//vGPfZZe9niqu5sUPqr9qcqF+0+sOgTw2a985Sv66lP4lg4jcAN3WczHo4aQF4ELuAvEO/R9HFONv9Y5pLoOD1oUcY9WIEWKxO+RAuNJgagAGc9xiVhFCkQK9IECWrSwIAyFJZ2qJq8WQN2WLaubxR+LJlx0dKtAoX3hQt3hdVlbo7wn3JRKGIMSQ4oMxf/AlVUIdTtVKeVIft8WnT4gen6jeTFpAoja7puc27XbObMI8Zv+Qp5BfM0VCYOovN91ZoomX63il9iJUFxZrQhuv2NZzJYV1RcLRwp0QYFxC4T+3ve+N8f+jW98Y98E4XmlK7xAQISS4yF2Qh1FB8L+ooKgVRPhKUfqkfAfvhoKAeCXfDTft6qvH/fVTpEvh+6vQmUNbaofUoAUlRUIkRCiKV87PClbJmDrFBR97oD9XdXPJ/c90G1NFrdnx5gi4aNPOcNNTTeDVU+bcHv252btaJBbVNq1FFHch06DAHg7tNdYS7CFCywf/8MOLQgm6hNu6rZFhflMFgAdeqPUwB3WglltzB1/nJu3k9hlipC60bt50rtakPTEFHzu9McLBefOv8Cl9r72FRDmsX7BKhQ6I29ciWVln5BjDBgbOwbfGp/tOxZb27Jl8TpeRQqsUgown4g3MYczz3OvCK3cYJ144ol5VhQg8DftYfIHA7rg91psLxSi33ST7XMC+PznPx98a15ykEE8jflYlprLMg75RmhZWeRHxe9DRq1jc4wJoPdA/I574B4qqbgnIN+49024xjRS4MFMgWin9WAe/dj3SIE1TIHiwlILmSpdpiwLHJnwsqiU8KRKeeVhEcXJ1PB0qp51k7Ko0gKXfpQt7rupb1B5Wy0a5R/cduf+pCjt180SZolthz2bNGHJzDFHL0Gvfu89TfdYkwG7QujAJt9O7w4TvPLGTvuuCggVIIpf0gchTWrvYoIbjQ0rcwG3KmgYkRw7CoyTBci3vvUtR+BUALcTZ5999tjRC0FzVyfosx5QBp4T8k1O0Grjj9sRnaiV4J353wtgB0gF2pCQQfyG5qoqQDjxW0YP7iFoh88jgArrLnYHBQj5JPznOTwZJYhiwRTL3PbcZ7lpmzurAHYe37R+7jz3PyzQ+V53uilA7jF3UbMWKByrigm7N7/nAbdg83ndlAgNhP4GCF7CdQ99oL/9BL0PEvJ4GmQHHMB1HjeUGexrCvcavNpgfj/Dc58mnn79Yu9WY/0i/26YIoRPzQ43TNxuViPiWRS2sUH5U5+o29gvWTXwdDmcZgqQH17edP2I27YrfurcSUGA9OUlur+Doge6W1wXd/BBLrWxSIIT5t1XuPISWAQRJ80rfErif8C73Y27FhvacuzidbyKFFjFFGCe48PcwvzNHF10gxUqQOAXmuNDBQhxQOAv1DWI+TMkMfXz0ZytZ+KxfN9FPMMAcNN16aWXulNPPTW/C65Ygdx8883+3m233eatPPMMI7po5wYLGlc5cDAi1PN1D3gC4nvChwMgvGNlawnev17kBao7ppECkQKDp0B/V8aDxze2ECkQKRApUIkCWtxq4aINe6XClilchEqwULUs+RAMYGbdbbtlbagPPAuvy/KO8l6R5sJVQVBrnJg0RQefmi0Si1C3ReWEbUyWgLlxmigJkr4kz5C+rCYLkNIA6EbffkDCqV7GMUKkwJApgLBCm86rr77aCw+GjELe3Ic//OH8Gt/cRcuD/OEquICmCCTkIouUTbxoTRek8OBafte5RkggYY54APf7DbSDsIg0VD5wL7RICccB4RD9kEBCBwla4cZzyit/q3zQp1gXZUIatSpb5f6k4f2YY491T3Y1h9pj3a7d6AH8GCXW3ynjpXvMbWQS8FGtNSS0CU/gVmmzSp5wDODvfOoo2w0n+HwjCIC+X8C3l7i/sgDojRbKgoYpkWaPe6ibP/YYlxbirCHcnJq2092mCGkHCZYyT3zCYpYLvtd0Ybl4Z+VXxAEB7jMLVKBPvLVZWW9/4fn5GqUMH3uH7MfTrPzww3z8kt5aiqUiBcaPAsy/zBF8yqz04G8ouQH4lJTmoVWpFCDk0f6F60EAfIs2xDvVhixA4HGhCyw9/8///E9d5ukhhxyS8yzKtVLE5wWGcAGvEE+iuZBni48MAY2um2Bc+AB6B8RTVRn3iwq28NkgeK/qj2mkQKTAyikQFSArp2GsIVIgUmAMKaCFSzGtiirlwsVbeN2uDhZOLKwRyGgR1S5/lWfh4kv9qVJumHlCwZeuhbfif+Tur3DJZBuQMpi8zVwsZYtPPa8bPVWH7o0ktY1FK7xHgk+7RjMLkDR0NVZyKrRdFa2eEWi1Fgi3WuWL9yMF+k0BBM/HmmAYYAN6ww039LuJSvVddtll7sILL/R5cb/xhje8oVK5ccmEYkAKDywXDjzwQG/xiOAIARLPEfCHpzRRDEghgpBG8zt8DuEG3wfJn9QevDjkx6GFZdG9lxQZSotKi7LxoI+8Z3zU32I+7sv3fPgMAZvcsYT3e7nes/GovNg0wmuDqalmvIxmHJC7vWtJTv0D8N1wDEIa+Qx9+EP9GgcJeXB9RQyQhgVBD/nNhiCu10wWAL1mrr0Si//R4F2ytBU0zNJy7mEoQo51qY2DAAsY6ugIBEOXtSaxOi7/UcciXWV4wA4T0F94KuuVBTvJbRYwIwMbe29pS/wPcAkUYzlOYfyPLdH9VU6XeLEmKKC5HZ7FfA8PK0JoBSIlPkHPZe2PFcXtWZw7zXPFOvr1HV7JnB3yTL5rXsX9lfaQuLAUnH/++e6uu8wKOwD6evjhh+d36IP2YfnNEVyoLzQd8iP6NWj69trd4nhQTxmurIE0PsW2wgOUxWfxe6RApMDoKbCcO4wep4hBpECkQKTAiimgRQwpi5dWC5V2DYWLmPD0Sqsy5CG4ebjQa5W3m/ssZIU//dF1N3UMOq9w0qI7xFMWIP6kqCFSD4XyBcQSC6C6LO6HLZYnx0HgzqGgUQo5CrRq+RWBTCYUy/E1AVU6txiIsGXZig9quCmJECkwAgqEJzavvPLKEWDgXGj98du//dtLApGOBKEOjSKwl8IDIRBKD4Q+KDzKBEVUV1SAkE+CIp7rBC3X8Dw+4rvc6zeIl1NvyGNDPELrD/JJgSMFiFKedQLyYtEhwVoxP/QIlUJ63q6M8lRJZw471DUMB2DSXC7VTZA/ncUBmbJDBHNmhZDaeiCMAxKOATw5pFOVNtvl0TpKdWpNVDdrFJQgc+b+ys7O+iomzMpjisMMGcgCRO9aw1xiJea2ZcLifyT77qNsy9LG/vu5uYdudfNbNi9RhCzLWLiRmPLOPflJ+d3k4u9zBDn/vtILv975hbn7srWZrD+SNuualbbXsTyKDxvvBNdh4MEaoAjbdy7e2bp58TpeRQqsAQpIca85vkwRDd8TKBA6vDFcU/zoR01l6SB5GTgwh7BfCtsJ95x33LE4f55yyinu9NNP96iT/0tf+pK6kacoScTvmKvVvzzDCC5CBQg4aX8IKnwfRxCOpNrXhmMknHkeWp7qPinPwrEMn8XrSIFIgdFTICpARj8GEYNIgUiBAVBAixgWLtqwd9sMizctgKhD18V6aKvfVh/FNsI+lC3GivmH/T2kN21rcetPpxp9AFmAEP+jHUzh2sPGLYSaWdSEgp7wWZVrxi7BLQQ+ygkge/fPXYp/cPuknKbiY+2mbDrskxLs239ud4kptQSlJyv1cFxSrD8k/8gDoBdci60UV2vD03Ol9cTykQJdUiCMAzIKBch1113nvvzlL3usEei++c1v7rIHw8uOUAghfdHCowoGCJIkUFH+0MVTKGCBP8GX+GjuV5l+pMzf1Es7IV+m7lAIUaYAYYz4tFJktMNPlh4I07guAvQNlUI8Jx/0lrC/WKbyd8N5z1FH5NnX3bi76eLFlAv1eYutYYcFZo2f1TTHW06UEvBijUG4bsgr6vFC6w7qZjyo2/N3+44CZOGeRT65nwnk8/gfpsRQnBLcV3mLDqNbst/+PobJuhNOcDUsEoKYIEUUsRhBETKLa6zAIqSYb8n3k09y7pDmyWnWHlOXNQWbS/Ks5IsCvmNhApS5nWo+Gfhfr3yxcU/toIO7fzmvT3EtKoEqSrVNGweOU2wgUmDYFIBnMSfzKXODhYWe+ADzmAT0ZXFAtKcZVB+oXzxTbYRC81tuuUW33RabH88888z8+xe/+MUlygQewHdCK5D/Md4w6D7kCLW4oH8hD5LSnOziUS2Kjuy2aFbkd2UIYQWifMXnjGUrmUExb/weKRApMFwKRAXIcOkdW4sUiBQYEgVYlGiBpbTbplkIdVqw8RxT6nCR1207VfKHiywt0KqUG1Ye4SQ8leIaA0gQltiYALVOJyUt32TgPsMXsj+TprToGsxFRXqTBQfcts3Vdpsf9Ztvse9mWk7AQK7t42651aV8br3NOYtvkRLjwkzIUz533OlqBP0WdFDeKNso0zz+B0hkwWS9q45+I2VCsAiRAsOmQHha86qrrhp28+4zn/lMvrF9yUte4h72sIcNHYeqDSIUQRjUCyAooqwERtQRKkBCywv4H3O+BOO9tNeujPgJ7YS8lvZaKUAkCNOJ4LAf7doqe4YiCOFZGS2pH3dZIaD84LRxmdIkzNfputwN1pQvNm2KjxnjTTpYwE3RRilrn34JYagLPs9YUD/1KpYX1p0LUggYHvsFvFrWH+AH/Yj/UUOhtK7pzgtarTdFxZQpQtKjNzmTXJK1FBbMamnOlCBJhXfa0/6pT87rmbz8x/1VUhDvBKUDgdANvAss+z4SYE2FIgyebMHnl0Fo/XHs0ZXot6yOeCNSYMwpoLme+ZrrohKaOSG0AhHvCNcUigPC/Nbr3rEKmZhL+YRthAqQ3bZfEWzdutX90i/9kiPWB4CrrosvvliP8/Tggw/ODy0wT+ORYNQQ9kl8CZzES0aNX7F9rTWUhuNTzMs7Eq6Dwuc8C+UH4bN4HSkQKTBaCkQFyGjpH1uPFIgUGAAFWFix+CAF2i1gOjXfavFG/Sye+aidTnWt5HnYBy3MVlJfv8uKBsJN+Hq/1NaYrDd8auNCPk4Q84GWRZg0Kw25ztIzAr52sh7xeTmJaaen0qu3uXTnTrP4MMXJ/FKLEtVZKeW0rQl8PKwGF1gmjPKAyw/zB+5hhKdTmwjEv5EC/aHAqC1AQsHDb/zGb/SnU2NWiwRHCJFCK5BQCcDmXidomcMRbsAHlPazS/AT6oZvhEKF0BqkGP9DeCuVcKxXvKBJK5dh3C+eOKa9okVKt23vPepIl5rQDpgyi0T4qdohDsiMWTASFB0LDEA0koJC4+IfrvAPtBdf17jXzP0VBxtSFCKZIoBmNtjBAUEe/4OYH9YX7/5K8TmUyVLotcHcYiUW+2PhSLN8mWq6/wqy+MsUJYoF8a4CibnYclksFaxVknP+j0u/8F8uPe98l156mUuvudYffAhjl1Splzy4H3P0GT4L/VnGjILP0jZ9yw47uLJYXzt2LHYrxv9YpEW8WlMUQMHKPK25XnNl2MkwDogCWZcpQCijfU1Yvl/X1K35WnUqADrfb7zxRt32FiAo8F/0ohfl98qCoaPgOfLII/M8WIFoT5bfHPJFyKPFx4VCqBDRvVGnGnPRTTyvFV70r1WeQayFWuER70cKRApUp4A5SX1wwEUXXeS+//3vu9e85jUdNyQ/+MEP3DXXXOM3WSeddJLjUzRxL1LtTjutzKYYrfxRRx3lHvnIR/pAnZ1Of/XSVrHt+D1SIFJgKQW0gNGiRAuZpbmqfUPYQn38lkn5IFTgZE2Z4L5arZ1zUXdYv/pCyZX0p3PLveUQrkXa18xNB4CgBKhnpxNRHM0vNH3AsgkpzrHUN2WWGHs5ERoAViAzhdO2/jEnIFGmcApVyoqg3IovEWwgtGmYlAOBQ5tTqitua4UVICRDFpMLdeyddfgIjxApsAYoEAorRmEBwrpNcNppp+lyVacIjRCw8IHXSRCDIAkFggRFPMMKBMEKgPWjhEzwSllIsPHX/X4QBp4HD1SqOoUn34vKBvAGX3CSYEzlek1D4VqxDqxAivihMJICppgf3Pg4+29OurxygPjeFubbZ6WtWbsxa8L+abNORNExvfsm19iy2T+fNJ66YO6OFkwp761AMp4EnWiT8WAMGItWOPiKKvyhTniy1iFSQtEuhxrm7T1IGs1DBhOGM8oagSxAJuq25ZyYdCluaMxFmMv4v/KR0mfoOGfv3R74rcU5qeOqssDTF8xixPPhzMI0rMtn/B8AAEAASURBVGPZ9RlPce7T5/jbCZYpgXVKmDe1d9+Zuy7P57OU+CR1w9eZUsaQC7P769TigCQH7G/KH+u/0Tq1dUJiv49hAm0CCWssxqkQ68uvzXbcsIjS1i2L1/EqUmCNUQCexT4EXoZSPOQRdBX+xbzL7wLhNfPjxo0b7We/vz+QRQDxW2+91Vt2DnKvpf1k2IYO3GFVIB4Lvlh2AChA/uVf/sX378ILL3S33XbbErdX5MH9IvjTN9rAldYWU3qKN5NnmAAOIQ+Cdyg+i/jJMPHp1Bb4AhqXKjgyXtC9CLxj9F39LT6P3yMFIgVGQ4EHhQLk2muvdX/+53/umcErXvGKZZskkR4lxp/92Z+5ok9pJq53v/vdrtVG93Of+5z7h3/4B1+/6iJ94hOf6N75zneWbgJ7bSusP15HCkQKlFNACxdSFi9a0JTnbn+XBQyLUgQZuqa+bhY04IDAn/Js8En5aBHONVBMQ4ESz6mHRb36x71xAdFYuClNZpuWE7IAkQUHi0LBHnPdUFSA8Kxmi8q60Q23FwKE+3X8WQN2AjY1QVxiSo/U7g8UQgWCvQ82sQ+0uZVUnrvAAk8A5VCaWYI078S/kQKrlgJsNDnlyMYeRTQHT8rmj0F08Prrr7dQQc3T7UcccYQXnAyinUHXCR+ClyAUIeW7gLmb73ykAOFac3xRASK3HMzp5IGPSfiuOleawvuoP+Qb1BkKt0IFCLwV3Okb16T9AupCsYCAqQjggFJI/I/nvJvTppCYhs5oO/gf0LtYh743bBzqZjUxs2mjV4Bwf92um9xeE2BPTZqCwwTdE4bDzF13u/UmhF/IAvyKRuAHnloDhWOsNqqm6g91c80HgTtKmQnj3wvWZ8F+dsihZuMFzJtQsYECwcC/QwQ/tz7VLG1Y2dTo5RX2mdDJZ7Q/Grs9RrM5U0YQh2siVFygONpkhyOu364iLdPkmKNd41Enu+QnV7TM4x+Ac0FBgvM4sE8ffqJzL37BsvKsPTxgCYJ7GnjtsCFTgLAe8tYoxfZx7ckzALdsBx/UvI5/IwXWIAVQ9jL3MYcwX4W8i+7yHR6mGFbM1+zniAPCQVngxz/+sVcaMHcOAuCTzKHil7QhHsf1TeamV/DQh5ryNQNifDzpSU9yF1xwgS9LLJDf/d3f1WOfwu8OM0u6Xbt2+e8I57dt2+b7wz52FMAeWkp4xkT7Z2igfe8o8Cq2qTUO93Vd5R1gvSN+W6xznPpXxC1+jxR4sFJgccezRinARvVP//RPSzcqYZeZuAhkifLjuOOOc29729vcX//1X7vnP//5Xvj5J3/yJ6X+Fr/+9a+7D37wg36zh3Ll/e9/v3vjG9/orUC+973v+TqZ4EPota2wjngdKRAp0JoCWrjw2yv+/lqXav2E36ygm/rAg0U2QjoWSCz8+LCgoh6l5OPDQqm4WArbC6+rLMqE86DTEHfwB09S78LKUtwwEQMEIP4Hz2T9wb2FxrynD9dFmCQeRwEm7URoHZcOfMzVxsCVH9a+DzKa4THWgdDZsMntFT7BgTKXGM0n8W+kwKqkQOgGa5hWIBKQQLTHPe5xq4Z2UgggAEH4w0fWCa0E4wiQeIaSRMILOkxZAcIj8Sx4ErwAHkfaLx5FfQD1wUcFtKsTs9wLFSBS6tAHoJ8KEOpDgFNWJ3QGD1IB1wT/ho4I/6soP1S2bgHPQyvIaeJZGW01HlM2x8/cZXFAsISw+4DoDh/WmiGkm+ruJtXYMq5aD9VmmvyFQw1YQAj2w+VkBjNHHu6voEHN+k/8jzqKGvuemnVFasL4BlaeJVadlMEaZAMHIA46yM1t2ezmD3mIwwWWhwNNmI+VSAVIn/Ur7r6zz3KN3/x/nHvJC517xtOce/wpzp1wvHO42woOWZRWd7W505SiIcjgDxugXGBdY/T2rjaD9WKQdTCXjDkHHeyDi6/SWF87di62vXXz4nW8ihRYgxSAZ/FhjmQOKbNEDN1gSRESWpaiAGHu1N6m32SiXj6an6k/5GVYoQhCBQj3wmDo//Vf/7WkDpUhzslBNmcKmP/xbHI31nQjgJD/iJcIDfErfR9lypgAjAvrC70DVXDikGOESIFIgdVBgf4diRrD/n7ta19zH/7wh/1prE7owUQ42Xf00Ue7j3zkI3lAQ6w4OGn48Y9/3P3TP/2Te8ITnpBXxYT+0Y9+1H9HefLCF9qiOoOnPOUp7rWvfa370Y9+5HC/RfAqQS9tqWxMIwUiBTpTQIsWFjASnnQu1TqHlBatcyx/wslUxQeRgGh5rs53wsUh11rM08cyAUznGvufA1wApcI5yQQBXlBiY+H9lFve2UygFWKCFYiEOuF9ykxYPJD5gxbNi30wdQRhtsEZGtCe0d+IvniacmiNd9FQKHxRAPS4MO+CgDHraqAAwopvf/vbHlUOrpx66qlDQTtUgJxyiglQxxwQBGGBEAp8qqIMf0EggBKBuVkCGq5lAcFzuTCUwEA8lzVyP3gU/IR2+ISCFHiseGtRISFeAu4IwfqBR5FuCOc5XQteIUBzlCA8E37h826uqWvBrDvm7DNp1gY14524hpwzRYAzeQsKkHsyd2RYWTYMJ9oMxwBFF9916rab9smrcRVfV911hO4oXoynN+6512VqCYv/cVfehNxfochhHBqm9JjECsHGJRX/5tpinSQo6rGugs8GwBgyfoz3gll/zSPYs4MPHjZtdMlVi0q4oNjyS04/H3SwS0wZVQZegWH9wJWmy9L0Z1e5BAWT0dRdvc25U5YrPVNz05VQN5apKHfgt0OyEPVKGUPN0846lVjb9nUpbLeDIoLo/kqUiOkapgBzBvMy8wa8KrQUpNshP9QcHipAFAgdPsK8R339BHBjv6Q9E3WLv3KNVauAAOghIIeSBewdd9zhrUHOOOOMMIu/xm0WfUeZQnvM48QVYV+Kyy94y7CA9lGca/8KHxc/CmkwLHxatSNclIrntcof3icv79morGxCXOJ1pECkQHsKDG/2a49HX5/eZYvVP/7jP3bvec97vPLjqU99asf6/+M//sPnecELXpArP1To13/91/2Ehiutn/70p7rtzj//fK9N5zTcc57znPw+F7gEoC6gGKiql7Z8RfFPpECkQCUKaHFJ5lYLGC1wKlVomcLFabsyCAc4ZcPJWPBYKYCncA37onsrrb8f5SXkEU7CE9cWgAK01rL4H/NGoyLM2GnSVvSaMqGIV3oUCw37u9xbzJmAxsZlHCF3fwXtM0sQhCIRuqfAueee6z75yU/mwsRWNWBp+uUvf9kfkiDduXNnJcEnsSQ+/elPe5/OCNbjCbJWFF5+P7QAKbotXZ67f3cuueSSvLLVYAGC0LlX39/eYsHKI/xBEERdgqIViO4z9/NhLicVb9DzXlL4CnxV9aoOxSXhe2j9wXfwBX+EPINQftAG9EAJEtKF+wBt8qwfULfYGTNBLKx1u3ZbKA2zzrFYG3Vzg5XuecDNoRwhBkQGstIgZQw0HnreTUpZ6mAMSL0Syu6h/Khb2wvGa+oZTzc1h5syoZxg1ly2AN76w+hRM7oQ/yMtoY23CDn2GFNS2GGH4F2jvGjtBWgm1Evlb516HmLKoD5AgoWOtZ0YDsnJJ7nkSf/LNU4LFKtXXl3eiilAPOAGy6DMUsQ/GMSfjLcnKF9sbIouuFIUVFgNAdD0GKNvhEiBNU4BKSzEu4rCfviDBPDMaay9QgXIFVdcke8dta/pJ8mYU4tzcqik2b17d95c0QKEvrz4xS/OnxdlTPkDu+Dww+bNm5cI5ZGRIc8SjwjzD/I6bE9KdNqDr48LMCaAxrxb3HTocVz6E/GIFIgUKKfAmlSAYLqIMIENETE93v72t5f3PruLsFL+Fn/lV35lWV4W3E9+8pP9fZ045AsnBICnPe1ppacDfvmXf9k/R8ghE8te2/IVxT+RAj1SAGYOIw9TrrUIU8pCkM9qBvpCH9otYFhcIqTkNExVCBdvZWVoF6UHgevKFk01O6lZs0U2pzS9YqALAboWixon2lf/ynAZ9j3hAn6A+l9j823QLv6HhYH1eezNMyXTogDH39Qfe3cnbdE+algi2LCTPuMIUjrlAdBNODUMF2HjSIuV4PSFL3zBfehDH/LKCf3+yuojBtjLX/5y7zLz3//93336yle+sq3rTRQmv/d7v+fe9KY3+fhhKFk4tMGmNrQwKGsv3mtSIBRWDMsFFvPa5Zdf7hFAIPuYxzxmzQ8Hgnw+KBNCRUIrBQh8Ej7AgQH4cLvfThXiiZdTT2j9QdlQYRgqQBAQIfiSECzEu0qb3eSBLhKkFcuFQrbis26+4z5riRssiwMC15yaasahmjJa773rTlcLeBK0YhzCMSjSryoOGkNSPtQpnl6z2FgNLCYyu4Nm/I/m4YA5c1HVWL/ONzNhfWhY3I8arqbsfUr3aaEcst9VagqNFIUPVhUFYCyha8MsYBKCqgMbj7LrcquOZobe/6bHPdSlOiltAehT39el9SUP2AEDDkWghABsPIz4zetB/+VQBmtJs/ZMbI2ZFtu94YZFXKDTuuY7M2i0Yv2RAqOkAPMyH+YKQJYHIU4hz8AKhJheCmSNkgC5kPhPWK4f19rLae9EnTpkR5uK38F9FBhFJTsHbOkfwKEMybD8jcIfaIBr94cEimKULbjEwj3zsCDkP6yltF+kfe0Zh4VLq3Y0HsKtW7woFyqyWrUT70cKRAqMlgLZ6nG0SPS7dZja2Wef7V760pd6JYiYSqt2rr66eaqH01oK5ljMe0x2amb79u35I5XTs/xBdoGJIQyKCXWH+ap/9KMf7VSm27aKdfMdht3OnyMTMYy0OIFzv3ivrH7dow4BfSkyYj0rpmIkpN20149yVXEE55DRFU+JFPsUfg/Lhfc7Xbcal3bl1BZ5uO6GnowfgoJu+kY7CPNZDHbTFuVorxccKdttubJ3hQ06OCOIYcGlzTv1A7Tx88xHNYs/fkdVTFZpS4IV6gnpwhzT7uQHNJmwk5IT2Wk9yntgs8/m2uaJ1HyDe9/WXJu7CO7hdsFy+AWVhDj0S4Id+lc2rvSRNkMc1WS7tNdy0Ib2wIc2SRcQlFjqA50iJDGccNPQzLdoAYLwaE/mqokTveszgUkRz7oFek3x9w29jG5AwywcFmrVLDFoF0DRovfG3+jwB7yBhYZZ4uAW49BDmyXs95EY7q1AbZB2Mw5huW7mMZWbVwBa3IlY296dR9aHMlyhB+DHp0nWsmxL7jUaizyBct30j/xl76bGZ0lDI/qCYhRXmJ1AMcAYJ2KAYRHARvSzn/2s+14WA+zv/u7v8o0q9fH7xWUmLjfZlP7qr/6qeU05wLsxwHqEeGN/9Vd/tcTdZic8HozPR2EBwqEXrSePP/74JbEw1uoYwGvgoRI8i5+GwiN4n+Yfft/kgQewziWVEKoXGmluEV9RHcwXoQUIJ10F4o/FVM/7ndI/+k9fi8DaQngUnxW/N6ff7K8lNVsTwOPqxvNmDj3ELdhhrLrNHxO2ZsEt5LTxyr0ze7wbrL0WvBsrSeJACBDEQBeNATSEbt3wFeqiHP2jrProrU1srFGEpAoEbnn3CwKVL1p/NHk28T8mzZWX5+EoN2RRKYTD1GiamsAeV1TJ3Xb4Yb7A52195Iwmjhhh9o6a9JLIwWEN/bk2mi9sOdZNXL+jWR9WIE84bUndnqb3mCBx0rbUKKHoW3Gtt6REn77YuwBdfPwVWDKKmCLs2Ll4J7q/WqRFvFrzFGDeZd6Cd6EAKQqm4WEcRgHY7+JWioMVuC0H4PcPe9jDSvdYPsMK/sAnwY2PQGsLcBKu4MQcXtznocw444wzcjegn//8590f/MEfqKplKeVx8U5dKFeYs2gb2RQB02mnW76wrJEON+gz618po1gn6Fp8vkMVA38MjoDGpRe8WJewr5WCauBIxwYiBSIFuqbAmlSAnHbaaY5PVZAwVJr/snI67Ya/RYHKIbxoBZTjRLjKqUy3bZXV/5WvfMX9xV/8Rdkjf2/Lli2e2ahtZWRyDjeOul8lFf5V8ioPCws+3UKvJxN6wRHcOPHRCxTpW7WOXsuxMNLiqGpbLDTaKcta1UM72vC2ylN2vxccqQdBCp9uASUGHwB8+VAPi63iu178ftttt/kFYJU2EXSwqGbxiFUXiyTqq7JI4hxSt+MGTnVzyfALTkxamwCLZC0aaVuKEf+w8KfXd6zbcrxf4MdvFprwe0/s3WkYfgRC55p00hQdDVMkmIrMY2phUX1f6JNXTFgwdGKBcOK1FMyVw7z5Cp+sNVnXA6ZUchUMMXz7JkiZMLzmDb95r0AxCZOXNTXTNLvnNwHct++e4pbWbDG79/DD3IxZqMzvv59XTiG8afaiFNP8pqz/8hsVL3qdx35hPIqxqN96q9HmAVe39zsM4N6qeU/LVg/b3Oe31u37QnVhGQnY2jQztEfg8s53vtPPHe0apd8xBlg7Cg32GZt2hADwbd4l+FsVRfZKsFpt7q9W0leVFX+B78H/xJ/Z3CNM0Xf4r5QizOdc8xuRcqBXYQD8hN8kcxp8RkB74onww1DJQJvM47QJ/oMW7IAT7x648ikCzxILtD2JlYBZRRIbSy4dm7iJFy0tyeEBUyV5XjQxMelmNm10G67f7jNN79rtZh/5CH89afS+13hvw+jkLTNM2AUwDowRdEOwgxCMa+jTDdAn0Z4xBWjHW5wYjrXAKmKfOxfX0bNZAHQ/9qybEArhugq3Vdn4FAV7y/AyfotrLPuhu4QDCAGk5uO+Zu6nvNtH4882EbAADHL053LeFNWLCpCrlilAfCsogThhjRssKXdIBwlaK2eut7DGWQbbdy7e2rJ58TpeRQqscQrAE5gDSfkw10jATddDF4XspZjnQgUI3kSI7UpZnvXKw8rIDB7wL/EL5lVdsycV4P4KvGVlGO41X/KSl+QKkC996Uveqhhc2wFxQeBHO80DAvtjgBgh8PHNmzcv4aPt6un1GeOh/St91rX63mu9/SinMaEu8AnHp5v6KQc9wzgz3ZSPeSMFIgUGT4HmKnnw7Yx1CxKItpus9IzJW6BynRQg5Fc5lVF9qitM9UxlwmfxOlJgmBQYh0VJt/3VArfV4qX4u0KQojKd2kIIQL18+C0j6A8XpJ3K9/Kck5aMg3AMxwQ8Rg1aKIIHOPIBr9psU1jFiVVgwpQgwPzcooDIC9dMEBIKZLQo95kLfzj5Ws/qKTxa8jVB2GPCkrq5rJi86mpXv+Y6l9xqmwpikOBmy5QspmmxE5N87J7dxzrF+9FGWYugxQQaCR8TsNSzU2IoaRLxAPo1BvRf0nHDKX8nMronWdyVJfnil5YUwB3Vtm3b3HOf+9yWeXhw/vkxBlhbAg3hYegGS9a1g2w2dE+2GuJ/9IMWCOiZp5mjJURSvToYxPfwkAt8Er6guVypynWTwl+pD2FJPrdZBeEBGa2ZVS+4SvHheYweDDhF2VCmbPH3zEIhsWC2ycNPdO4xj3bpox/l0hNPdKkJnVJTjjgCe5tioOjKiTgfQNENFnFAEIxNmBso+N2E8aUZUxLgalMQjoEUF1JkKE+nVOsbUuojxcqET93457wJehKLQwLUbTkyfUfzRDUrkxmUEgY1s2jF+mPCFFU1lB9GJ4D3CUVZyP/9g+If6yeWl+mmjUuCizfpengzt+VJeD4AmDcLkFSCRbM4SQMrFzWX4krG1gPeGsNuJmXKCGXuVyoFyP3Nwz8mdVtSc4qlsx3A84BlLe9ZhEiBBwkFmB/5ML8wVxTnGRQaUixAEvaC4ZoCCxDmPECp/7LCP/AxzaXiaeHhuFs5vJQBFijiYSG/5fGpp57qrTq45qDtf//3f3PZEVCAYMEaHsRFYM+6FxoMEkI+Di/Rvpa0nzTupQ/CRTxvJfiw5lE9veASy0QKRAoMlgJr0gKkW5JpYxCeBijWAcMAws2Drrsp12tbRXz4juIFJtYKmLxh+mKe5GNC1qKgVbni/XASZ8HgNx3FTCXfxeS7bU/lummL5mFefHotF9KppDvLbqm9bssxLvSxm3JqCySgP32sCoxft2Wom3K02w2eKtdre72+K2E5rmmfFDoXaVUUxpCHxV+4GCyjLfmgB4oP0ZQ2qgBlAeFWpQx5fDlbSNEHrvVua0zop67DOnt5xyjfSznwAg9oA37UQTppKYFPJ+zUKy48Jk3xULN8CwuLLjrwC46xBZuQmdmmomTOhCkWWtbXGfZJ1+vtlOcMVhgGCIeSbAwSE5J5hYWdRvWKjMBNkyHi8+PGChySTKjkb3b6Y/1bMDcTdRQnJrghrkmaWf1x4taf9iypA7qIFtCnKvRaDvqnRgP/jpiwkH4accxligmnsv6X4ZCmNm/ybrXJUyynMtynb7RZFVq9Y93QqGpb3eZjw/upT33K89VXv/rV7qtf/WrLKsgLtIsB9olPfMIpBhhC2qoxwL7xjW/4k32PfOQjW7YfHziHG6zvfve7nhT4s37sYx87ULKECpBTTjlloG2NU+XwGHgev3NObEpYg0BGwhoUILjRAJjDyEN+fu/8tsUnuumX5kLa1tpZ5UMFSHgIiTb5SNjV6USs6utHSj/ZD7Ce6AhGU2PeeSyM5gohKwVfQYBiVk0TN9/C4tb3ac9RR3iXmSg8Js3SAmXHlI3H/APzbsqsK2exgmIMgvgajANjxroHPqt1XdW1C/mBcAx0CAALkBlzTSnYn4MENt7APIHOrT2A8Zi3+B913F/xLhh+0EprF/ZX4MjaivelJdBXswCtIaTLrB7MD11ToQLN7XSzu82sQKQQaFlRlw8Yq+Me5tyVVzULkv7SE5dWAt72G/DrEaNZah8sfQYG8HsOY3CAA/dgdk1Qet6pHLbvzC/d5mM9zRdvNK/At2HrGdZPaTvaFwvG75ECq4AC8AHtTZj/igfgmHt0r6gA+dnPfubnPbrJ/CeestJugw/zXDjXCQfqvvnmm/MmsADRPAkvC/vAHHrmmWe6D37wgz4/wdCf+cxn5mXbXTAnbzblO9azih9CH6+77jrTNR/acT/cru52z+Dp4kXkkxxN1+A1KmBcAKXifb3gQz8rrQN6qTyWiRSIFFgxBYKV0orrWrUVKDBUO823noXKDkwJb7nllrYa82K5XtsqI+6zn/1sx6cVvOxlL/ObCpiZAHzpQ/EkgZ6XpfijFJM6yE6pVd1Qwjxgrgh+pEAqq794j40ubi3Y1Mo8spin7DsbPU5BdIMj9cCkcFPD2FTdFFKODT/jG9KX+52AjTuLnW7KCUfqZvyKJx7btcn4MWadBPzFOhgDFl7ExWGhVRUQiHSLI4sFynGCUm40qrSnd4z3mTaph7FkgSWhTfi+8jxcaKoNyhx11FH6WppSlvHm/YQe4FoVKIOAg8VrN+8Y5fjsa4vCaSur3y3jz0KRunQvxKWXd4zyuF2Cpt28m9ATHCnHb5Z3FVpN1f/HJQg2rN7EBBfr7bm9iEsW/RP2ndOhbCwQfszN2ybc/uGmakOmdA77xXUya4o53E3YidoNtIMgBDcYuMMSZIIXfSW1rO4+E4zwPnSzkUE5QJ/Wm5BhyuhuhV2CoMUgQfjCyd0SYM7kt8dYMe5VgXcXQXm38xj0u8dO3/I7r2HFAq6MRYuYKsKHsZuxD3N01Z85Y70H4YsBczS4VgXmaNoM3zF+q6Pc+IA7Y/yud73Lvx9vf/vbO+Iji4NRxQC7wYLbtnKTpo014wStAfFw7lWdz/kdh6C6wnutrmkHoF3h0ypveF95aasTnsRQERAIHXy7wZGybHarlIPfK9g67/yJdnqfst22R1vdltOGHHzDMeV7O9D4QdNu8FR7aivElzHRGEEHeBDPmbfEW/kOr2SehW7wZvK1mnfDdyXsD+8O9bK2C4XjfNf7zLwBHsKJ+Z1n4MA91R3Wq7xV3jGVC+vp9L6AEzgKwIWfUliHnrVMrU8Nm8sbZplYM75MHYkFPZ854nC3zpQirMimdu12U5uPMdrc7+OA3GN8g9hbCN4bGU3AA/4DTtCQuZa5DpoVgX5Bm/Bdobx4vMagZoqOht3H9VTD2hTsd5dZHGQwc8Rh/neFYr1hSvY540N1s/aYMzw4OAAeADRRe7wfXDPm9LcM/O8HN1p2sIJx9nPEQ4wfZxYYztxuJdt+YQx/aemFrD6fNqempRlafMNlJ9A48XhXv7KpAEl/dpVrPOH0ZSVS3H+xbmEcSO3dpz/drPnCd3NZA+ENqztF4QH9jQ5YerB24rCGIDF3aVq5N4491oi9+Ex5FmxMFizg/Jy9I4lZtqS4GiN+WBtIOVySLRbC8WtTJH/kx8/GQmOu3zH3I0QK9JsC8APmL+YW3lXmi/BdY92rdRS8Cr6ObIc1OPeJl8Eeq5vfcKc+6Deg3zr5Q35BDDqBFCDiHfBS5kf14XnPe5772Mc+5n9Pl19+udtprq02m2KjKrAOp07K6beI3Ia5fsuWLfk8XbW+KvnAX3sizQOUo33dr1JPv/NoPJSK5r22Qz87rWF7rTuWixSIFFgZBaICxOinwOftfLXrWSicpRwKBT0rGwoYKqByvbZVVne8FykwDAqwGNBmdRjtraQNbZrBmWstZFQni0zloU8sIsnDAhmBjX6nyt/P1J+M7OKUfdg2brC0OOU+CzMEGvSFTz8X52G7Va5FY1JoSupdZJDyQUiBENZSLwQKLUCsD4J1thGZu7fpNmuPLb5bKUDIP2U+ayfYzJhf9DQTpKiegaXZXO5Pv9IRNlL2PiVdCP8HhltWsT9xapsZcPTihA6CjEHjs5rq/8AHPuCVsG94wxv8xg/lVTvQpjk8fV7Mz8Z5UDHAPvzhDzv8PpeBlL5sYouxrdqtV8rq0j3mymJdetYuFZ3a5Sl7hgCiE2zcuOjyRgqpXnCknU7lsDSR0OHkk0/2qDEPdypX1gfmyF7KUZfWlGX1trrHe8CnW0BQzgeAd0o4zbVogcBCdfOuo/Bl488HQNDONe8dgpZ2UHw3aY+6wSHsd/hucBBBihfqhhcKH34HwqOs3bCesuet7oFXp/Gj3ZBnNyyg96z1xcf/QChun8TcRGJN1w5Ss5yo3XG7F2xjwXi/WUCgAAGmb9zlnClAzKbR1amL8eJ3Y/1eML4oOrBGQNAHTlJatRoL8ohmjDF18B0ac7CCe+tsnCdNOOjjfHEYIYN1wZz5gAUonzWePzWZuD3mpmvOfitzrFfskEPDyoOPlDLCU/XQBjTm96X3TM+UNqz+e8zFpZ7XakaFDJf6ummXWJD4MpCladmzdvf2mOJpH3uX/fgZjfeYYBQcQkhuu9XNHXSAS+0Ed8MO1JD354yHrRW6hU7vV+12s3SxNUmdd2Fmr5ugHcbLLIE82ByzD+9HBntMMZTqmW5a2jjsEFtDWtw2Aqivm3JuowVDNrwTs+ypo1Qhbk0JJPaOAYxdcfxKsi+5Fb5jKqt1+ZKM8UukwAopAD9gnkEBAt8i1fxG1fAvKUWY45hzQstS4oCccMIJvg7mmn4ItLVv094JPMTDaF8WGeB9rCku2VdxH+CauVO/G9afz3jGM9zXvvY1/xwrkDe96U3+uuofeCh95FCN+Cw8lwMfmzZt6uqAU5U2mdtFS/oFPcZhPyteonERzav0qVUe3rluDqy2qifejxSIFOgvBaICxOgpq4zi5isktZgCgTcFnZQZTOrFcr22pTZjGikwbAqwCGDRtRpACxfSssULSg4Bi0iEARJ0kg5SATJlJ+vWEY/B2k2t3cb0OrcwbRvOCrRFoI1VBHMKC3r6phOc9HUcFCDgBoCbV3jYtVxlKG4H7q0E3nd5IBhYbxuR+2xD37QAmff1tHrvkgVri9OMpgAZFuhUZGr99EHFsQCycRkn8HRHyCg/8JnwcpxwHEdczjvvPPf1r3/d4dYIy8kqEG5AW+WXAkSbW5VptyHSM5VpVXe8b15pAgsQXGANEjhdKRi0qy21M04pAgp9mJcl3EeQrve6uNlH0BSevIVXUUdVgJeU8XIpZagntMREOAVuaqMV/6ja/krywZ/BXXwRpURqPIMPoLP4zNlSihAg3StGOCzQVGG7xr77WJ+mTAGyx/P5PSagdpc2MVtnca04ZECA9Ll5Czhv8/6CKSkmzEIiFFsjcELQx5gxHuBUZSzIh1BI48C1j+3FOFpbDVOCmD2TR6aeJm5d5g4L5fvezPIcxQTur5J99kU75Rq2/pFQstmL5X8ZR+gnBRa4LgP6gesmE9ID6SGHugRrUBPmNyzWxQTKmtAN5rIKurxh7+38w7a6SbP+ACauuc7NFhQgWGT4NQ8HXYxWRmjDydY0WGP2G0zxYAPjlR+JrYVYk/hDD1k7Nd4NG29gwU60p2bpUQQv+M3ciYbPWJ+mpmiDjgSexwKJmGoSEIZ54/XaoYDm2jAIN3MA83qoNOjU43zOs4wcgKiqNND7xT4tnOM7tadyKGjL5DjMe+BPnUqpk3LgFioU2AcSd0OuNXF7ecYZZ/j5E7zgKWoPJWXVvqk9UiwswJMDA+BGfVrvcahW9MO6mLlXfJT8gMZE+Z7znOfkCpCvfOUr7qyzzvLzvM9sf2ijdA5Vhiw9/PDD/ZyrgwGUQSkCvsi+dLCmUCz/KnyqjB15tYcVT4L2yMw6taMGoRtt8X5WBY1d2TvGOga8eEY+6K38SuGl0LMqUJ9+O/yuqr4vam8l71jVtuiL2usGR8ppzMM5g/udYJjl1BY48X4xvlWBsrwX+n1WLUc+3k2tjauU0xgwN0h23E053tdexpzfey/l+L1WLae+0R9+P928Lxq/sAy/qSpzWjv6rQ6pZrse9OEZkz4bJl7UHTt2+NOfxWqvuOIKf4uTAQL5O8ZPZBnoPpM8poRAr22V1R/vRQpUpQDvNgu3cLIqu+ae7jNJsRBZ6SRTFcd+5NNECc4sHIsQLsxY9OIuiEkcYPFMmYEKTWxDXiM4pn0QAyG+x4KhYScWpRRpoBQxQUEICEgQvDMmEqzoOX2tumBUmX6lMDUxNmjPNfjUbZEI+LgZluIyAwgXjix6Q+C9w83X3uyUIovaMvdeYZlhXqdYrtAP81+eWpogyEIJw2I4Ow05THyWtWU0lw/v/KRnFwu9ZfU9SG7cbtZE73//+73y821ve1s+/3Xqvt7lViepKc8cAygvmyegmzK+QMkfNumnn356yZOmz/3vfe97fl2j3xm/T81vVRWm/J6FOw2prtJGCzeZBzQ3iacUspR+VbkqbbGuQmnNhgbBASnuK7oBaEI/O82hnAQVPP7xj8/fk07lVEYp9IQe3fAZcBRvo1zV8aNN3jkpLoRDp1TjHpajTe7DfxCmCx/oLx7KOoM86hvX9JUUOnFdNq5l7yb3aJ8yugZv6KffEc/4jZEPoA0+3FPqHxT+dPOOqahw5DvtUn8ngA7wMf2GRJcl5SyPTQj5LYTYXslu44abqfodtsk0F091sy5IF0wZsd/+bvagA92UWTjU7De23oJyz5j7VhQgk5Z/j61jpo1GdaO5DUReL/iDs3AnLY4FdGWchSebTMpwT2MwMXd/M6aX5Z0z15OC/W2zDz7AHC6qbE0zYeVwgQXOkwebm0TrZ2If6uQDXcJ3THWFqRQ34AYOoiV5JizIOgoju+l5cGLfExPW0e/EYqGgBMjByIEFjY911Y1BRlCuceIJzkkBYr7yF57ypLx6XXhFBMoGU4YsGA2mbK2XmreAqqDfenFslpS3gxfE7vCKM/pqyglbuXulmX4LE7t250UaZiWk+/lNu0hRfph1DuSoWzy2UsC9GB+bg2rmIisxYUlKn7LMncavWGfxHQvHs5g3fh8uBZgT+PCbEzB/8fuXsFr326WhcIr3uOzdKysPn6A95h/mh6rAvICAkjKau8KyIe7gAn60xYffG0p0CSppHzdYAqwgKEMd9IUP/IM6uAdtqgJt8f4LT2gtfFRHKOTD/RVt0CdS8tJXANy1n330ox/ttm7d6rZv3+7XQN/5znfcs571rHzvDo6UrQIoOlifgod+m9AGt1y4y2LPDN7toEpb4K8xhi68c9CWvobvX7t2JNegXFWg3bJ3jPv0lxQcGOPi2PKce8X77dpmvOgfQL860U51rfQd6/bdpG98usERXHmfNX7CvUrK7wfaVB1r1SlFRDflhCN1MLZ671Rnu7SXd4z6VK6btvRuan5oh1f4rNP8F+YNr/WO8fup8ptVWc1j3bxjwpE6+P30Mn5hGfCt+lsS3sV0cXVcfPIg+s5kTyDTb33rW/7zO7/zO0t6j3bssssu8/fY+Aqe+9znus985jPuwgsv9C97UajxzW9+02flVCk/OqDXtnzh+CdSoAcKMKkyYcHcugEWCUw4Yt7dlB1VXiZ0Jlr1uYiHFozcp29M4BKgUYbTFigphwm4i6rfZwskuSuyxWXDFvKpbZ4XjFHgaoDlZs0WDIwhONNP8IUBcD0qCNsGnxwvfFMbLLcAWXwHyxYGG9YRkLB5mmePnTDdd9/9rI+j6t3ydtN7LcA6AWZtQyDwbrC62KypXN9TWaPYe2KSHlamLkU4FKElBXhn3/3ud/vTNn/xF3/hT7m1zFx4MOoYYK997WsdnzJgwY+bJjb2sjrlHvMbFibMIVUA+ijINXON6qpSlg0ASmXiw3SzuEaJwekn6FtlgcuhFAUnJ4AnpyG7AU6owuM69S1UgOByQvNXp3JFXDhNyXqwm7g54KiNH0rhcCNQrD/8rvFj3dmNdSPzOIpByoTrWsaTd0p9py2es4Hi/YL3knJPa15SyoA35UiL48pmmHU27jwkzKAe1SGBBe2BFwAuKPl4Vx71qEe5l7zkJV44A84IaWgrxN0Xyv50+45RDPrLnRs4VlW0wbMRJjVsw3YAgvEugD6apM2tT49yDTsViBupWr3mZo452itAqGrfW251sxbD4YE9FgfEXGXeixso+91Oc8jC3DYJoCW/fVIdLOB7OBbgybslt37QlnEA6Acb10mzsmA3Mzk16WazE8k83z9wOTVn7pagPzG+pvYx64+DD3QbzJWKMwVFavMBY0S7tMe7wacT8G7xnqDoFBxM3D5719Kbbm7eQvFih0w839tgtH7AXEFmVqfExsA91DSb/VbCflUcpNB8Ye+C0cXcXx33sDzgOhYR683iJdm0Mchtl3NmjWEKnz12YOI+N+0OQEFnOJpWbmm+Ft84/ck6te28YvM4dDRpp0utLXf7nd7NGNZAch2a7tqdtzBpeE+VtJ+YC8F77X0gztn+1NMJDjJFiAll99ihodk7mgeHqo6fqub3y++H3yggXtQNj1BdMe0vBfh9Mw76/VM7vznGK7zXqVXmcu0NeD80xp3Kwa+07+yGX8G/mZ+Z73XopNgW8xFzGXMq+ekXOHJN3+DLAO3DTwS41mROBB/qoD+0RXndU95OKWsi8UdS6uNDmwLmRMHxxx/v52zyQBvmBOoAwIM5FPyBl770pe5973ufv8Y16gte8IK8Xsa06prBV2B/yM9cJH7L/Atu8M6jjz66tD7hVqUtcGeseOdoBxy1NlAqXFql0I13S1bTrfKF91u9Y/RP9OS9YHzDfvAcHgj/1BolrLfVtcaH57xntFEFaH8l7xg06WZOZVzpXzc40g/GDnp1Mz9QDmsFfgPdlhM9uykHjirHO8dvpyrwW+92/qNufgu8m1prVWmPd4x3GhxbrV3L6mHcwJN+he9sWd7wXviOdfNOgyNjR9/4PVQB4UjeIo/pVL7sHaNd5o6VwMpKr6TlMSv78pe/3GOE/0RZbnCDQYOp8GI+5jGPWXIyAN+MT3ziE/2L8Ld/+7c5w6fcD3/4w9wkUXVzH9D3btpqlox/IwWGSwExDaXDbb371mDEfIAizkz2usfkyaISkCs7rhEQskAaKVj7nGqs2wZ7yjaaEyaEAGrG4JiPBOqLUt0fZsq8CJDyEe29KybfD/MlbTjLJVaIv+gf4otQBddYAK419s4sbgzCfKO69i42aDwIuC4lz6hwyts14ZeH6P4qJ0mni3PPPdcfbmDDy2YTc3995IeZOgiEGfpH5p7mDRZnrUBmzNrMVymj+lSmVd3xfpMCD3/4w3NSDMoNFu+C3gfGkNOWax3gl0VgzuYD/ww31+EmT0IQlaUeeCobJtKQByhPWQovgbfxEZ8hHwIsBGzvete73Be+8AX37W9/2xG/5/Wvf31TQJ/x9TL+UtbOoO+JZg1zA2W7WjuCuPQkLgIRPhI+QletTyiL+yQfB8SEkADP95rCQzC96yZvkVGv2Ul+s3CYMCH/PAIlE6IbwZXN071Iz3ZrB8YKujNeGgvqw+oAl5azKDywijSoJTW3gZgUGcwccYS/Alf6PbHBBA70xfqvfipv1ZRyCAb4LBEiIczYNxNoIFwyJUuzcdvebjqqavWV8vl2H25WIIKrrtbVYgrd7Z1NTKAkSANFke6tJCXWC+OT0gZrsAIPShGSyvoFAYUpzJYBtEIJgRDBBBlG1GVZWt1I7RDIgsW0iRApsFooIIEZc1JRIYPQkPsAfIq1l9yds4bDM4jmzn70t1hXqADZvXtRcYkFCDxAuCGkDIV+oSD32c9+di78RIa10rUQ7RxlcYxYFzPnClDObtu2zStDmIN6BcoitAW41rqA63Z8qdf2OpXT3lXpKHDohGN8HikQKdA/ClRT3fSvvbGtiQBQz3zmM903vvEN90d/9EdesYG538UXX+wFH2hT3/KWtyzD/9WvfrXjZCD+wzl9iIUIJ5Quuugiz0jPPPNMV/QX3WtbyxqPNyIFBkyBcDHAAnKcgYWTFk+kwl04c8JBEC4cOUlA31jwsPhlwdvNiRLVOahU8TN8IHTDkb6xEQdfCXnoqxbJg8KjrF7RWAIqcPIKD3BEgGanMYU/eRtZwFcT93ihzfQNN3rXX+Fmev36De7e+5pC5T12gnO9WYWMDfAOWd+8hYUJgWxn0AyEPg4IWiBUD5kFTSqLog641b5/qVtnwWTd0566KDzqUGatPFZch5/85CfuN3/zN1t26+yzz/bPCC7JSXOgkzKD34QUINpM61SvlBy+osKfYpnC4/i1QIHQLelKN/2FqvOvsjDhxmmnnZbfX4sXrF2xLOI3wRr4He94h/v93/9931X4JIIKUoQxEtygAOHwAKB7/ov94XeAEgSehSAFHlvltBm8hLbIL+AeApivfvWr+W9Lz1iHY8WtA0bjtF5B4NYwl0z7mHsR6JDAQ6xfHAxI4ZN86CeWewFASxQgCNMTs4iq2feGCaYIXL2wwSwLsPKwe5NmiTBtrjMf2DPv44DMmXJimvxGq4YJ8wTUx1hBU4R+jIvWEMqjFFoDjIGEUxzCQExeMwH73B1NCwDyTJvwcOrO5vgjEps9oqmEqBuu89bepK2xvOLH2lzpuCCYK+KcGF3TB3b69YYdKbWTLHc3rTTtxLQzF2GhxSb4rggeYQrXSy9rVnHVNpf+8tP9mOZ1MrZY4ZiSQDE4sNSwBSnaqzxbzxfUw+/J3HCmvC9mkSPXl3mdO3bml86UZUnJ2j1B6cF9U8j5gO0o2szSzKHY4l2MECmwhijAnKHT3H6fEij8mJNReniLO+sze0UOVsj6Ad7Cd+rQXqdX0mhvqr0T9UgRwDWupgS4OWW+ZM4TzszbOmQAX4GXMp+DP26vvvjFL/riHA7gUMBKgZPoKEGgBdbA4M8HORcWkcQp6ea0eogP/EdlxW94znVxjg/LDeJa46pxCfEZRHuxzkiBSIHRUsCOfkQQBd7+9rc73F/BDAmK+tnPftYrP/Cv+MEPftBP9MqrFGXGxz/+cW8Zcv3117tzzjnH4X8RpoXQ5A//8A+VdUnaS1tLKohfIgWGQAEtArQoGEKTPTchHEnBm0VaCKH7Ky26eM7vXYJJvsufOdf9hAlbVNeJHZEJFqrWXcedlAmRvBWF9U3CCPWXesLrqvX2I5/aDdNa5v6qjlDHAGEJILy5njJLjw1Xb3OHXvA9d9i3/ttNI4DPwLua8GIWK2N+zeeJszEm4AUNWX9yoQrCAk5hjhoyuttuqolJBQVIaibt9QsudBMITD7/X8sFKaPu04DbJ44Xm8yyz+bNm/PWOYlHHrnt4EE/YoDlDQQXZfHGgsfxskCBYViAXHLJJXmra1kBglADIQrKDwC3IK973evc5z73Of9dwmuEE+Ep2tBaCSG7hAm+kP2RUgSBB7xC/ELPiynl+cAzQgWIBFRyy1YsxyEkcOQwAHx9nACc+CDMSsCPU7W4xEApYi5FEptj3NYtTZdKFlw7OcBcEmUKA9wcpRb3g7IAVpJLrUB2uykThgFTRv/5zOJgwoTjISBoY13EOACMQ3GslF9rKPIoP4cwkjlTjBjPW0BYnsG+1k6S8cB5i/WRmlDOW3LW6hZ8ex9XP/AAb/1B9irKL9VbOUWQj7Ijg4Tg3dn4Q9t+QoLlA2MDmILJ2SGOIqS4LjMgNocHlqLZveaN3v9i/UEAjvS+rO5fmMKiCKECxN6pUsCFlkFDrq+MhokpPJPjj3PJ5mPNp5kpSMbsN+QRjn8iBXqgAHMn8y/zD3NDcR4KrRg5hBKuK+CH4lnaE/eAgi8i3qb6uCkFCHxS+0/2qJtwG2gA3gL4rvgA9+C9mus4cCvABbv4ru71mlI/rqGJjRIeHgRvDp3cfPPNLflIuzbh76KD+A35V0rjdm22eiY8immr/PF+pECkwOqmwHgf6e4TbdGYX3DBBR1rY5L/rd/6LffKV77Su7zgRNtG85Gq05utKsAfIkoQTg2gBIFBcC/cIBbL9tpWsZ74PVJgkBRgsaYFwSDb6Ufd2siTli2gQgUIv9FQQYICRL5XOZ2N0KW4QF4pjpN2sm7dLbc395QTdpKIGB92ajOdtoCydt2whXnZhhM86+bWqMGJQltwsmgEt7CPoxqjkObQB5zk7kquoer3N91YzSE4yQAB2vrtO/XV7X/Jpe4OE1rYSt8v7qeNJnJ/xSJ+P9yHjAsg1OD9MUFEgtAF4QZKB9ybjAoQaEnhhwssu07MTReotYVrr198jEDrkh8498QnLN5b41dveMMbWvaQjaisPT760Y/mJ9VUIMYAEyVGm4YWINdee+1AkHmwWICg6JAFUkjIT37yk+5lL3uZn5sRxjB/S5AEf0LpgHWHBC7w2pB/wrPgDbI8IA3daoRtcU1eeBr8hbICKUBwzVE21hxIQjgEfqsR/El9BNEZL0ntumaHA7AY4XR+zdYJzg5REMh7ZtNGt8+25vu+ztxgTT3m0XZsIHETsxbI1YTjuEFKEJaZ0oL1BcBYIbSC9tAVOpGW7VUYA9FeSigsQOrGV2ZMuc41UDNc9gmsQeT+ilglKD8m1lvgV/ilfSSE9AX7/CcxgX6KKygOAmTKJXM0bu6dTECIsD/AccVN43bv4kwpeuVVzqEwCCDBAgQljLWvdSZusLDiWTGgAAEy5VYaBKJvPrC/wdrKbd2c39aFF5jm7q9K1lYIVe1jL4C3CPGWIVxHiBRYxRSAJ8FX4GHMebKkoEuhEl8WIOoqh1KYDwHK+9+PHnaZMh+Ee1Tq0/yKIkHAoRvwBddie8zf2s/Ce+kL8zoKChQ3BG6nb1hEEgukX0A7HARCNhYqPbAOIaaDAqh3056U65SBxvAk6KNx6qauleQN97KMEe1HiBSIFFi7FIgWICVjC7PBrA/XVZ2UH2FxGCjWIjCIsg1FmFfXvbal8jGNFKhCAZg5H5g8H23KqpTVwk+b4SplRpGH/mnhIpyFB9+10GITjlI0BBaaYVAtufMI8/T1et4CiprCFNcVU7boXbd9h9uw7RpLd7rpm2/x9/HhLWsRuZHybrCyjaj6Cl5avPUVxw6Vhe+RFoukxC8B6pwWNbonsyacN5jLgpFyPWVWHZOZywy+Yx2z7xU/49LDehOaCBCqdRTkK/MQ0jSLyZJbgNCm4ThSyIRRCH9S+32Dm087IXX99qU5LrzIpQhvInSkQIwB1pFEQ8mwZcuWfD7HfYROU/arcea5Sy+9NK9uLVuASIGRdza7CO8joEAoAx8NlRzhCVoJZ8J6qAP+AC+WwCd8Hl6Th/UGH61VGAcpZwh0XwxCfvrpp7sXv/jFvhpZqoR1rtprE+DXEEZPmmLk4Id4JUdiyoU5s0RoZPFEJk05Un/g/kzxk3o3WAtZTI66LAUyAuj3oTFQGtIHmkNvjRXfCbDt3Vua2605Uw43Nf9mpGKHFdYF8T9mLQA6gJKG+B81c61kL4s/IBC+Lz5Tn/8kdkrZCNQEYoHQLrBpo13rQfPWiv4+4sTF4qaEKrqgSomNggWmrfO8OyxyY8lq65wVAxaopuTCDZZfg2TrLdWbmjDSW6ZwA+XPIYfo0WKavU88z2m0+HTxCkXiYWYVcsLxLjn2GF9f2SGdxQLxKlJgfCkgvoB8piijYU8oxTnzHus7AQoF5kPxL93vJaUe1UV5zcdc6xAe18iRwFc4c0/APAr/FSB70vfQCuTLX/6ysvQtRWaF+1eULaGraPgI8UvoA/2rCtqXkx+6C8Jr3RtkythqbGhb645BthnrjhSIFBgdBRZn0NHhEFuOFIgUGDAFODmJUJ9TzXxwbcGHa+4TVBR/nnw4yUF+CTGk+GCBMM4AfsJROAvfYvyP4oka8oVusKDJ0BdAJmSoWRyHutF+0jax0zfucvtct91NmkC6lgXdbhUIXf1Wf4eRqk0JS/iO0B0LEO8mwxaRNROWANa1JYvb/W2RXBRHoAAh8DvAAp+grgDB0GdMmTI2gBDDd8h+D5krkXRMFCCJ4oBUcX+FIMWUbUuADci3zltyK35pTQFigGFNRgyw17zmNe7v//7vHe4t3/rWt/qNbbsYYMxJxBv7y7/8S/eRj3zEvepVr3Lf/e53/aayLN5Yaywe3E/Y+HPyH2Auuvrqq/tKEIQfErxzKjPkE31taAwqe/7zn58LUkJ0XvSiF+VfJSQiDQXaoQIk5LcqiKCH8ZHAo8ijlY8UAQSfUDiPZaZ4MhYgn/70px2/P1x28Xv7t3/7Ny/U4n1AQbNWIDXhlqc5MRpwg2XKD6Bu1qOzRx2ZdxMrkOmppqXHlNF67u67IKTnwTpIQWbozgfahrw7r8guJHwKxyDJLAtZi8wTYyOD9Zymzr6nJhybNZdeBEVHSdOwOBO1Aw5sWmTYszJhnurpS2pCzIQYIIC9n7nw3wSeFtCmeb8PfxOUK7Lm4PDB9p3Lak3k8opxyGClwdD9OoO4H1JqdbL+2LJZTS9N7T3ygHKqKthYJiYUTo47jgBYdmrlQeFAoip1Yr5VQAF4A3MQ8yl7wJB/gX5oBUI+uTllL4x7ReZDhOTiQ710WcoP7Z/CwwW4oBSw1gBP8bLi3BlaUNIvfSeWrdxU4ZGE9csgANpt3brVK4pC3JAdIFeoCvAiKUzCNYF4UNV6VpJP7WtMhtn2SvCOZSMFIgV6p0BUgPROu1gyUmBVUyDc/MLww40xQgo2yNzXYkDpuHZaC0vw00JGuEqZw3ctDvVMKQIcLYjpK4qgcYAJE1QnduIPpYIXZGQCDHBTPxlLXQ8LZy0a9V7Qvqw/UOQAuMsA5g1nc+Lhr/EN7oNu+29mvZJtpPEhvv/3L83uIjMJrUCa9eQPR3lhePrTneBg7kg8yAKj+W3of6WASaQokpuMdphcvyN/2sAdhm0IPVxjJ1qLliF5zngRUiDGAAupMbrr0F93vzf8Dxb3V4we7sT++Z//eYm7NxR7YTBVhC18igoQ+KoOFqDsCAU71A2P4r4EHlKE8CwE+Ai8Bb4SCkTk/oq8xOLBAgSlIcrCV7ziFV75IeFWWN+qv0ZoZzE0vGDfaFzPrFexsAjjgKzbRRwQc6NpMGXKilk7fDCBSygDrE1D0NhIwaRUeaC91lN6Bk/HAnUGF1xmbQLg/mq9CbwU/2POx/+YNCWNKaBM6VDfyJMLAABAAElEQVQzVy01YkkM2P2V8PapF85nCrBDzGLGhIhAikuqbK3hb6z0z0nmBktQImRMMtpjHYo7Mg82JrawVqnuU/F1WaFKyRLWtH2RrxNTpgj+N2q/HxRU5lu0+Ljzd4vflpoyaaGk7s6FY45IgdFSAL4lRUjRCiRU4hfjgFx++eX5XrjbvRa8j3mUfShzq3gclAgtQLCgEGABgvIDniZljfgredirSjnCd/gv37FkwT2r4Etf+pIuB5IeZO4FsQYJ4+OhAKHPVUFrgZAu0KmbOqq2VZZPe1mNK21HiBSIFFjbFIhHONb2+MbeRQqsiAIIIFiEaEHAdbgIW1HlfSzMAgbcWMCULZzCE6mtFCD0C9Ne+WHFCoTF3agBV1gYFHPycmFyfy+EYFxYyIcCIvoeLogHjbcWi2E6kW3uEZQAtTz+x6L/6CkT6EzffGuO3p1PeZI79L//r/dzvu6mmx2WLzPHHG0L+fWmZ2gKbmbNfdaw+5cjWHaBAMLcR/g4ICb0cQ1b7GMNwknTYQMKGXsfgGSvCVjsFHBaEHiVohQoOeZOPslNI5z54WXNrN/8tkvN5UVfBUalSIzvTeaCKrHDYgyw0Y9hGAfkyiuv7CtCoQIEN0trHc466yyHxQfWSCj4jj/++GVdRijDfEwKz+EaoRJCEKxIAfyCh25EuIfgnZOqCIPIXzanc08f8Td4OxYggtBdJfcQBsEPAXBac2CC6rpZgsxbP5OHHOwSWxOgZJixWIOpu9hbU07depubNDqhlGg0bGyMByzcYSdxbQ1TN4vABSwjMiU3AidoSooQEDqHbkFZQ/FhHLT2g6fXTJC/16yFpfBYZ2Wnb1wU2s0ecbgnfd1bf+zrcbYBsfgfG8w6pamcGfjY2HtFMO/0Fltj2HVqFinuppvsNEbdzW/dbPfs/TA64NLLGZ1Sc01Ff1KEXmZdkeT37Bl5WsHDzQ3WBRc2n15znUuNhlK2cDM1eiWsCQAsZBTXhVgg4NQDJEZ/xi3l4AU8X4oV1cU9ixmTQyE2CffTDaaoZCz2NYsOo0+ESIEHEwXgE/Ah8YxwPxtagLBnRLB/3nnnefIU44BUoRn7UuZYKZGZT/n9Mt+SAlJGc40LT4GsWuGv8DTmYXCWsoB8zNnFw33wSSyPzz33XF/V+eef74h1F87vaqNfKfjB66EZeNJf8Cjy6VbtiT48hzZSTHFNnwcNjAtQTAfdbqw/UiBSYHQUiKuf0dE+thwpMPYU0Oa3mI4b4uEJDuEqHHkWLjJbKUDIz6lSLYhZzIWnc1TfsFM257iSyuOA2ElMFoaAFD9ca/HG9TBA7YXpEgsQW1TWFP8DX9gZ7H/3z5vCB/s+Y8qDmSOPdPcHPrX3//4PvesOhChy6UHRB0btZirDn6QsDoisMIJsw7lEyMJeyjZU3gKEdyNTRLVCwMcH2bEjfzyPoOTJv5QLadzPzfrp4u/nz+NFZwrEGGCdaTSoHKEC5MILM6Fknxq75JIs2LHVt5bjf4Tkwrf3qaee6jZt2hTezq8RIsEnEXxIWMFDlIYCFCGhYIP78GZ4l4Q4xedhnvAZQh7xGQQioTAHPMBHCpBhHgJQXwedEpB6AkHQAeYG68CDmhYW1ijBxecObdKcdQLxwyQw2mBK+vtNCFW3lGd1WStaOYRvrImgKR++a93ENesKjRV987E/LB9rkDk7GCJg7Dm0IFhUgJhSzHCuY1nIoQAT4ml8lHegKZYNG9b7JhJz95QQFN0gtTRFgYQLK9yH2fudwPvMmiE5/jiXPPwE5056hEsefbJzj32MS049xaWPOtmlmWLHV5L9QRHlqAeA55q70iLU4KMAyrtszeavjcZdA+NkShV/uMHGx5n7KwlRVVeNsbB8Hqx/6reek0IPILV3KUKkwIONAuJbzEeyBBENmDvFz5gDcfEk+OlPf+rnRe6LF+lZMYXHwbOwIgn5GPn4zYbltceEX+qgHnz0UFPiSpkPngC4aX/Kd/BVHr7DF/kO3o961KO45du/6KKL/PUg/4BXqPDoxg1WSNOQXuJJg8Sbumk/TLW/9jfjn0iBSIE1SYGoAFmTwxo7FSnQHwqwEGDBpgVBuHDrTwv9qUULGPATrqo5PCGzwU7haTGp52HK4rFoyhs+H9X1hC2mE07oGyDkDvuoReIwx0ZCEvAJ208sCLetJu3k46y5yTB8s43+rDb/ln9fO6kq2GOBXIH7TOCwkAks6Ou+P/mpv78+OzXJFzYKPYgNfD39/sMJXPrphRoEJDVIRuUGS+1Cn9RwqhD/wyEosfcIwK98ai5WLJqtc08/g1tNuOgSt1Kf5aoqppECg6TA0572tFwQ8J3vfMfdeuuihdlK2mXO4eQngMDksY997EqqWzNlUTJI8SCBEZ1DAAOPFRBnrAgI3uHX8DA+RSEu/IRPKAgJ3V+FQhbqBhd4OuPDJxQQFdtetd9RNjFHE7PBrClqZh0JTFgQ9NAN1vSu3W69jQFQNyX4HgJi24ED/90OdIQgwZvorDWF+DnfpaiqEf+DMfEKlWY9xPlYZ8r3yax+XFnOmKLAK6DMCgWlTQ0h+75N1yzt1l0hXv26XhIQvUSBUbkd69cCVp42BsvgEQ9fvHXlVYvX2VUNZRHrBFsHpRmdvLUoCpFugTUHgPUpUOL+qn7Djc1n/N2ymb/LAatmO1ySZO6vEvv9OJQ5mfu05QXinUiBtUWBUPkhhbF6GLrBUgwQnm3bts3zK+bHsr0WfIy5FKXHA2aZpXlU9SoNhf3MsaorXLMo/oeUG1Lqw9tCfkud4WEAvgv/X/u1X3PPe97z3Mc+9jFHXJBhQMiboYP4R5W2xYegm9YE4klVyq8kj8aAlI/aX0mdsWykQKTAeFMgKkDGe3widpECI6cAixAtSlot6kaNJIsWFpYsXIo4hgqQdtYf6kPxFKuUK3o+irSGAsT6RxB0XDekJnjQ4jBcvA1r4Saa0J7ojgsJYpTUUILYfcX/WDC3ErjkAJI0ceuDE6N7NjUVIKkJru6x05aCfX92lQVEv8efcMKlB0Ads1g7jAF4CwoJJDJ/6COzAMkUIIkJFj0Ir3Z0Ck6rNrYs+glPzBWW27SxWdLG0n3zvHa1xGeRAmNBASz3nv70p3tcmI/k/mGlyF122WU5P+FEZVHYsNL6V2t5BDEIZRDQFJUO4QEC3EgW+TFCEfiGUvExaCE+ThkJRLjfTgFC++ACThIYUWatQWLKjwmz+EBRXceKwTqIUgF3kYJ1u292U0YP4mwB64yH3m9jUDPekJhwLo8RZc+gMbSXkIprxoUx0Edjw7oD64895r6pnllzIohbHwjc93KYwd4HgrQ3TOkxYR9v/WE4M0ZDB9pUoHLo1k3A7yKy1GUKnWXwcHODJTCXkqzLQsC9lsssZhJcwxl9gZ4OFmR8PeGAA2vdEiVKLXCh43D3VQAshlB0JPuZYipT6KR2LzWliA9wjjUMyp7JNehGrkCL+PXBSwHxCeYlXYsaoRss7skKEsU9ShDmRu17eM56A2UyLp+k3Od+KyA/H4D8glABQvwP8JLiQyl5UdiESv5iH/jOOoVDIW984xvdcccdpyYGnoKzFDA01o0ViHgN5cLr4vqB5/0GjSfpMNrrN/6xvkiBSIHuKRAVIN3TLJaIFHhQUUAbZBYGWvyNGwFYUGrholQ4yqyY71UUIOSRoIv+yqe56htFKsUHPrgBvquf4WIRfIcBamdJmm3+wQ3AbRcQ4rcfAVQ5TWqAxcdcEGNl75Zj/QlSnqHsOeCSH3ghz9Jg6IsbBvKNEtJ7micxvT9uEJmzk0soDYYMaUbvPNBqFQXI9dfnWKZFQcmzfiUXjrjrrnfptYt580LxIlJgzCjw0pe+NMfonHPOya9XcvFgdH9VlV4IYhDMIIQPT9ES44MPAF9GCRICQgYEP/AFnoeKDvgJ9+FtoZBIeRCwFHk4Ah8+gNKwvTVzbZY1E7iTMkF+akJqfzAAIfZDHuLmLR4VUDMePHn7Hfn6hWDoXgGSxWWZuC+zHsiIwjgwHuLRpIwB9M/HwJ5TLxad88SyyGDahGzrdi5aHOw59mj/ZMJibDTMuqCGwsHGhcMNoxqXBAWIBe32YFYgiVmt9AxYSRQgwcJlU3ZggLXXtmsLOezrbXf4e6wNUnNb5YFDIoHws3mz/V/P320cUtxbovyw384SsPVI7nILa46jmodLluTJ3F/hSk2QZu+O/45w1dzvJHYoIjHFmneXZVZGESIF1hIF4FnwEuYleBjXglABwuE54oAIfvzjHy/Zd2Hp0a2lA3xN+yZZ4VG/Yk9yjdJCOIJfqPDgWvtT8gLF7/DIsEwz13D+hgcg7rZ4UeLjnVrP+Y1lFD+iDPcHDeGYDKO9Qfcn1h8pECnQmQIrWA12rjzmiBSIFFj9FNBiRKkWb+PUMy1gWLywoRdwzSJVEC5uda8sDa1AujnFUlZXX+5ZPwiGzklOgICkZeMxrLHRolbtQfda4ApK1irgKjy5PvCOpjCA670WwLUIv3jC412anUwkUPo6O2G6PnP3Qd4ZiymykFmTFMsO+3siVxTB+zV0N1gIXUzxAiQoluw9IVBqO/CKmzssOC6AgEoCnOYdC9B6qHOnPi77ZgkB0YewCVlsMF5FCnRPgec85zm5ewh8Xu/atav7SgolwgDoD5b4HwUStPwqoRFCpFABQoGQf+IGS/xClenkK4oNeIiew0f4SOFB/tD6g9gkoWAnFGCBT/hMba2ldAIBtgUzJ5ZFLXMZSays0A3Wul27TeY/1VSQmNPIKbPa2GNKEeJ4+EMJwVzO4RZor0Mu8Gq+k2oMZNE5R/Due03wbpC4mltvYzeVKUQaJqTbS8wJ492J4eP2J/6HWRJgCWLjgjBvJAA+Cjhu7+kCrrAQ8FvclMofUzCZRs8WLxZLpKwfQfwyd9XVy7vJAQW5q7p7URnYlRUI6z6zpM3dX0mRErRWu+GGxW8WkLgM15Q+oNCQNQuWHpmycrFwdoUrNYtDkGzd6pKjN/n4M7jOihApsBYoAM9iXuITKmiZr6TAZ/+IOyqBAqFLaRzubZSnVQpfQ6FCGe2bxAcps3v37rwoShfhFlp/KINw13fwFz/mHmWKShHlHXQK7dQ2/UQJUhXEh6CVoBsaq0w3qcZCadh2N/XEvJECkQKriwJxNbO6xitiGykwdAqwINCHxge9IOm2g2zYWZCSahGjOlhgch/AZUO4SFSesvQgs0zQpp06QiVKWf5h3Kub6wMvjLCNMCcyJaCg7+q30kHjo3a0WOS7AqDXDTcvaDG8gPB9CeN/7D06OzkZILtgwp37T1r0q01A9IlGuiQY+ri4wXIEleXdsv7aD8T3YuhusDLrDyMyhPZKEO+eK6DpssvA+sNt2cxuaVkWHxAddxkAwpvvXdy8jn8jBcaUAgjHn/GMZ3jsmBM/+9nPrhjTUAFy+umnr7i+tVQBwm4ELQhf4K2h8oGxkFIEHlG0ooRfwL8k8BAv4z78Qt+hV6gACX2M84w2aBe+XpW3U261Am6wJomxggIks0hgDGY2LfLSdbtuQkORC6GmTeh2jwmh6qbAAIixJeB3wilkaK51FM8YM41BsnePtzi93/jAFLzOYNrccIXur/aY8iO1Majjesvehfo+ZpFisUpSwzUULvrCw/5jOCT77+dbTY1+PnD54aYIqfhJLdB54xA7FGB0RoGwDE60wOn2DnrYsdPllphBxvQ2i8UCcEhB9Ccmi73vlSArk97bjL+SSqESFK4F7sgI6r4M1hsdUGoE7q/MX82ybKU37H0jpkpiwuAEV2dYjZQpg0oLx5uRAuNHAfiFeId4lbAM3TjJBRbPrrzySj9Pak+p/O1SeBqKDyxFmGfD/ZosQKhPBzbACQsQKT5a8bViLBApbYQL37WH1b1hpeEBiG4OEGo9AD20t+QaGg4KNJZqQ+0Oqr1Yb6RApMB4UCAqQMZjHCIWkQJtKfDOd77TveMd78iF+W0zD+AhCzcWCINejPSCuhYwLFzAM4Ru43+oLItPlCCCbhZxKtPvtI7A3QQWtT1NwTvCdi3WtHhT2u+2i/WpnTBFAYKfcTb1iv+BCmQ+8xk+aZv/qezkIgFTZ1sEJr3vUQREbwbSrZs1w74/uSI/kQUeezMhTBGnYX9vBhzPAsvK6oKTmsMEKUCydjtZf3jUgvgf7qFbS7FNcKHxjDMWn138fZdmblQWb8arSIHxosCLX/ziHKGVusFizt++fbuvD4H+CSeYoDPCEgro5Cn8UgIbMiDEOUwn7+377RaMG8FPCAh/4N0I2rW+gJ/BU8THeaZTsghzQsEUbYSHGloJisI2V/21CbAnTLCFCyPiNtSJj2V0aJi7o4YpooAJc480Ye6Q1pkigkDlidF9wpQfe2+9zVsR1BCiB2Mh+orm0J+P1hZYm2J5usBJ3qwcJ3zl/mqXWZl8et2U++4tN9uVnQkwoXodRQOWBobrWIyLWTKsRGCfYm1j9E3K3GBxUODYYzztPX2uvqZ5Hf7FZZXWBjoRDbFKFBlhMV2nKEDst2IncZoKlMI6l0MPHeN/lLi/QqHWNVh/U1OGNILYM13XEQtECoyYAlJ+MD/xCZUFoaeAkI9dc801XmGsubFdF5hD2X8SG0TKZPJrvyrlM/duu+22nOcdbZbx8DnNmyFfJa8ApU34TP3Qc/ojSwzdG1ZKTDbhBp8P3VC3wwEepHWC+BH5q9C7Xb3tnjFOACljo/FpVyY+ixSIFFj9FIgKkNU/hrEHa5wCn/rUp9x73/te94//+I/u1a9+tV+ADbvLWsBJQKFFyrDxKGuPBQv4kGoxo3zhwkuLWgRbH/jAB9yb3/xm9773vc/dcsstyr4kDU+xcIK1WPeSzMP4YooEXCwRjBRAMKGFoRaLosUg0YHW+qi9BkoJW0BimeJxy+J/zLOg9WIR5w66fdH9w8zGI8stD6xwam4Z7jntlLwL+1hA9A3Wb4Q5gA+GPmeKlnGALA6IF0yAD/0PhEuDRrEY/yPJToq2ate7sgpPirZQgFA+OekRzknIwSbhG99uVW28HykwFhTAAkQxIn74wx+660Nrpy4xDK0/Tj311CUCki6rWrPZEbogSJIVSNjRUAjCyU4EQSFwD/5BCj9hjQE/C4UgofUHQqFQSEWbfJfwSgKXsI21eO3dYJngOjGhfN2sLICa0SK0All/0802LuamKnOTtc5OH99ja5gJc2Hl3VNymCID1jXQXqdvGQO+MyY+L+OC+6ts/MyplFtn7i4n77zLfdwtuOPdrPt/r73KvfLb33TP/uJ/uDvr5iDrwAMIuJaPjdoaWWoKOneIubJaCdAnr9hZjBeQV/eIh+eX7sqrFq+Dq9SEnIB3QWk09deZVY7/0uqPjYf5/nQmRWyuLUrcX7mbb3EJeQCLD5OYJe0y4ECPKaUIeu7BrHjMhGpZtso37HcfIVJgNVMg5B2hFQh7Rfia4JhjmgpO5sirr7667V6Q+bRM8aG64HmA+B7XKEAECoAu3hryPOVRWrQC2ZAdHAufU8+wAZzh/4KqBwjhOeJD2tNSh/a5qq+fqcaDceMDDmXAQQHGKVyTlOWL9yIFIgVWBwWiAmR1jFPE8kFKgQsvvNCdffbZee/LBA35wwFeSAGiRQkLhXEBcNEiRvgJt6IFCIuXV73qVe7cc891P/rRj9znP/95d9ZZZ/kTqiqjFBNiCdNYFHXjy1R19DvFfYWCixNsXOMSjkd43e/2qU/1k0IXaJ4HPjecbDDyWCVzWXwKyh0QxP+Y2WQ+pdvAXjtROWNuNQBOsB5w8Q/sNJOdwsxgxpQ/YwFySSHFg62dpZQYCn7QG8gUTp0UIO7GXd5Vli9jrj2SMACqv1n486xfXjw5u32HS6+5tpAhfo0UGB8KIAB44QtfmCO0EiuQUAES3V/lJF1ygdJBCpBQgEQmhCCHcvI+A6xAQoB3IFRAuAH/hp9I+K58obCh6P4K4Q9tgMMohDzCcegpp4PNAgP3Uj7ItyEwYYLt0KUkChBgA26PiNjBes0UILNYgRhMIEwPgHGA/vpICAVfT8zl5p67f+6w4ASmp9e59cZHbrSDDa935h41qOcKO1zyv7/xDeMr+xl++4ze/VWAG7FTvAuo8F431ygVTCgqmi8pesJxi3xy1273/7P3HvCSVGXe/6nuG2aGHCTNEGaGNMwQJCwDKGZdA64sgugadt01u4qKu64RA4puEHl1dRVXDPBfCf4F1JV9wUAQUFmUMAzDAAOSh8zA3Nj1/r6n66l7um513+6eO3PvzD3P/fSt6qoTn1Ndz3OemErhVIREOPT5uvTcsxYeRrQuhbUo1vPeH1zMeA1XpgC5dcVYtbLwV4S+ml0Pf2WC3a68P8Z6iWcRAxs9BthPl9Ev6EqoTEApYXDDDTeUCuShYYRKLnp8WD078o4FLPwV5w888AAHD4S/Ykzt0DXGHyr+OedaCChzpoI+hgaEj0vRW9ybh2MMz8M9re3r4QuaKSbCut2c00fYT7M2yNGCQeW9997rFVzNysXrEQMRAxsHBqICZONYpzjKGYiBO++80x177LG5RcQBBxzgzjjjDM8cbWh0wHzAmJglRrvMzIYYJ8yLCVGMkaFfNvE2XhhABCYoPIqCGJizc889t3So25EAM4NHHhnzYLBrG/pIGKxEzCChphLNbzizJISpNgbRGOz1NTZr33DtFSCZ9SFeKdUsGTf923NS0ZjnZPjDvmZg3i4TDu+Jww91qTYiQL8EN9sFAjSfDD3bSEzY0PosQEgKkpOikNFz6EHCpA0CUjz5vhGooAjR82AJ0Zv2f/sdY7cWLhg7b3KWbL+9c4eNeeO4//sLl9JvhIiBaYqBE088MR/ZZClAYgL0HKXjThC4QF85IjgKASGICVwxRggNEihnQiATuEOvTQDCeejBSRgyA9okvAd9cj4VAh4bywY/ymq/hzBEwkcqa38LgzUib71UuAD6Vz/svTFZj9lSggCzJZR/ilwgEuLAP5i3JvfAP3Qdeg3ejW4nouWE3ByUwL4yWld1zCL/x6q73RVOSisqF+CKW5e7BM8CeacUhXGFohv866jyVyR7Ko/F/D2cU2LvBCOLHZTom9BWCitG0vYERQHJwStjFuB+oOIfCenlysJgoWAI6emy5b5K+I8wVenquhKQcJKWq2vCZOiZcYVXqojPSgmBGoDn+8L+Fu0b3M1Os3CuuWcIU5OSKkLEwEzGgCkaeE+hwDdaBU7CcIu77757jqabbrrJC8xtv8U+CMUHynqjY3nhwgl1bE9qoQcpglDdgFCbKDLapWvFMFfFXCC0w1yK3iLW3/o60l+Iw3b3zyEOjQ4xRsPbZI+X9bM9bbM+uB6uF/labP872eOJ7UUMRAxsGAw07lY2TJ+xl4iBiIEJMIAVyate9Sq3OrOa30Uxnr/73e825EKYoIlJv41gwpgFYxgmvZMOG2QcMJWMK2SWaCYUnlj4q2bhrppd31pJL83CBsYsZII6HOqkFK8gcNdcCYPFHpaEm7YWxrzZ90npsKQRY/zC/lDGMK6KBCiW/4Oqw1moqi1XP6JwGqg+dE0ChxSBwQQwKgHPmiX75aW2vu4Prj8Lg8XFpwohVfKCG/CEPCDpGll7ooRgbQDzyqh/W3//s3584nXh3q1RnPCJoI38H+OaeM6REgwp6SkAzq+6un4e/0cMTEMMvOxlL5Oxdz0EDMIKEpd2A6EHSFSANMcgygfzxCh6gXAvNCIoGh9Aq6Cr0G7OoSlGV8KQWUUrVhNW2XFGKUC0FL2EOUIhJGF9xcJgSdExJK8+AK/JWQqLBMzJwmD1iH8bfuxRN/LQan+9UvBSQBnFOvAxGo8HyKgEew3hr+S10Cu+dMw0xDeX/9tu621cTfS9J1NO5TemywlKOsaGMoNQNyQ2l6GLT/ItPtspBn8yf74UJXt6ZYnbQ8JPwl8BWWgvZYGvfw//7xcoHm4ZrwChaCLFFHySEw4T8+TAe1Nr0xTgKzCq0G/DPVFPZN9Q9k/35F4kNeg0ScoLkCj/R6LfIgoeD4TKkZA1QsTATMcA+zv7hHQkFN7vvLMUpRnccsstnkbxnmQ/CJ0KhfZWLjxC29iPEkqZeoAp/zm3BOic77vvvrlCv2hQwP0iMOZw3MylqHhGCQJPVFSOFNvq9jt4+PznP+9e8YpXuFe+8pXutNNO87gJvUBQgJjSqFU/lDEjCMMV5cPzVvU7uQedC5VSxnsU2whlCdxj7cKwZcXy8XvEQMTA9MdAVIBM/zWKI5xhGIBZOuGEE3LBDWGYzj//fLejEg9OJRgDApPAGNthZtb3eBkHwNHOrc/Q2tRCWS1atMhuNxybXYcBDQU4YUiOhgYm+AKuRkdRANSVABMUb35b7eAFEobBCteFis2YuOaNdnbH8GzHETGDeKVUJchinjY2mMvRWn19tsqELvQ0IMvLdmHN/ovdSBazGqXPLrffmVcNBWT5xSk4SUyQZHHVEVZsCBDePWT9TRT+Kn3kUecs5jhWriWCkrJhe2veF79g7Na1v3OOcB4RIgamIQawPMRz0qAbLxByh5jF4ty5cx0GCBHKMYDwBQGLWdEWS4VhsMqsZBEmQCtMEWL1Q1prCi27hyDHhFYc6X9GgSx6+4SDRALvSuaRUA+DNUZbZ99TtyoGP7P6JewXzFbOqqfkSYlioyrBe5LxT9xjHaDfxk94T1PdXyuhfW8WYpHfFuGvwPaLXcXt29MYboV23vOG1/v8H0VlGPc2OsiUJSnhs/SMeQ8KjiVeIE6eJShWPNz/wBitDSbtvSezJOjpo2Mexc28QDBwcTIcSVuFv1p2S97DqEJxFX8LCcoaKTzSLQOPj+j9keMsnsxsDDSjX4TAMgXETjvtlP+ubrvtNu/xAb3i02ofzLuUfQq8BF4iplgG42ZMh7DfQmDxfl24cKGnbfyOQ8VGq1WiXgjQx+J7gPsodWwvHJZf1/PPfvaz7sILL/RzYp5EWjj11FOVMmlL71lD++AipOmt+jSFktEiyq6Pfa3tYe3YrI9QlmDjRgFia2jX4jFiIGJg48FAVIBsPGsVRzpDMPD+97/fXXLJJX62MGDnnHOOI/zVVAPMAQycMSXNmIUNOU5jXMJxWf8h02JMH9YphxwShPRR4cWLF7vXvva1Vm3cMVSA0Ga78wZPML6rVq1yt956q3tE8bEfUggEvHq4TugtmGPaXDuwVnkuCTE2sWKpqvIVlRfn7ROh23oYLmDIQ0Z73ITW8YK1TX+c+0262kSo4seUCeRtXFzDA8SgEwWIdgANCdG3XLHSzXqq7umAgMUULNZ2y6Pw33PDTS5RGCifDLxl4fZv+qSmKp7H6iYkVmbl1X4rnZe0XCNJJpxKJvIACcNfKU542Qap2SgSwmpgCQtozSuX/qJ+Hv9HDExDDIRhsH74wx92PMLQ+yPm/2iNPhPUoADhU3yvIJzBk9Kg6AUSepaa5Sd05SlTLKtiqACBJ+LdbwL2doVE1v8mccTqV8Ksmj7pNtsqDJa2chKYDe2xqztLgan+wg27t/zpTvc/d63y090s8xLpU0irAfEdqRKYA4TDMoCew9vYGkDPKwq5RPnezEOB/B+z7rrbV9FKu/MPPtQdu2Ch21HeJ4u3f5b7+tvf6V73F6/x4a82pXVJhe8UjxGUfeTNKlGAeEMBlCAZVJbfaqeNxwfrHjg+bKbRbDwrxSeNgyz8lX4MWPmM5QHJCvowWstX5NVG994rP89P5P0B5OGvFNqLHC0RIgYiBnht1vNtFBX4XLfIAdCwXeUZBrCvYT/XChDg4+3BJ/T0sDrQN3vP3nffffrp13/7CxYs8HSNdyeK63aB8uH7lrrh97Ad9sLMq0inwzKdnKPUuOyyy8ZVufTSS73XS7h/bjcZuuGGRm0fCY7a3XuPG0yTC4Z3aB8f+14sHnqA8JwY3H23MmGVvbetQDxGDEQMTFsMyCc2QsRAxMB0wcBXv/pV97WvfS0fzhe/+EWf1DUU5uc3N/AJhB7GxBgzGIaQGdjAw/HdwRB5IXyBOeK6WZEgMDHXX8ZLHhUYtuXLl3trG0KmtJoHzC+WMyaQ4bjttooZXQDwwzqh1KBMM+uQmsIm1SQkH8liahea8V+1RZX1UdVbIFW0Ye0RQ2t4RwGCVSACipqY9BEx2xpgA3MITtYHGK6NWYQ5Tch/IahKWFKRgAUBOTA0VHf13uzRx101UwiMaJyjxNruAAYV23xA3gqzlNiV0B6733qbW/2SF7ptFbbCxz9v0pZXcsha1a28vf554kknW8g6INAgWeheElhIaJEQEqJLSFD46LegnU5diKE10eLX44V32WZb1Vh3gVdA6Xl3g5lHSLPK4MFAVmYdw0tf7NyZ3/Hrm0gIVg3b67ixWCFiYP1h4EUvepH33EPRvGLFCnf99de7Zz/72W13eO211+ZlY/irHBVNT0wAA40yOhUW3mGHHbzCn2uPygIei1qjudBNo5Wenuj9Cf00GgbtNmUH9c3alWshP8K9mQRVhWOyMFgJXpLC2WeW3+K+YWnJJVP78a9+4U5deqR70z77ur7efjc0PCgDgqfcmvvvd5vvtKMUIDLoyMLFgTvWAcEY6wktH1HIpVQCLlEZcSSJmy2Pzr4HszwW4qu2Eh35SuZVW5GX1GZ/dphLtS69TSyQN+b1SeBb5A2DN4iTJ43bTIqQp8cUSH5u+y1yLgt/5RUgBx80bsrk8PAhxQhhhhcIYakID4oSJFgLXxFeD9oOb6H7hNxsgDtX1XkNXaxJ0ZE+61kNt/0X8n9oPWX6Xb8n4SfKsggRAxEDdQzwvuO9B01iv2i0B0WBeZrPnz/fIfAGCK1ZFjWA9yceEOyPWkGoFAkNAjpJgF5sn1wgoaAeuokCpgzwboFOM7d1FeCHcwn7MrqOAgQPF74zPnBk+/GwfHgO/uAFWA87cp99fTPFTli/3XPbx7LezZQrlDH+hHZ32203R35W6nAdg0b4mwgRAxEDGxcGogfIxrVecbSbMAZ+/vOfu5NOOimf4d/+7d+6k08+Of8+HU4QOMDIGIMylWNiHHxgRGxMNp6QEcTiJbR2gYF68Ytf7N761re6l7/85bkgxuqWHcNYpiHTCD4QssEQ3XjjjW7lypU+yXrIMFl7W0lwsOPKO90cYj9r3K1AM5N3g5KRjgzJM2QwV75QxycwRRGVWf6Piqks4oD1WR9g7doRptHn/1BnJFWtErIhg5GRugKk2/BX1g7HJ4OE6LMlhNgss0INy3CeChfpH25w6fn/v3Onf9W5H57v3HXXK3a2hAshIFRYcZtzP/25c2f8u0u/f45LFdop7SK0E88ewictQp4HxOflCPub7HOUHxKa+JAaKJeYd4tnKtXz4v50T30UCD8W7NHxiHzYDwm4DPovvyoXvti1eIwYmA4Y4B0fevV1GgYr9ACJCpCJV9SEEggsQmWF1UTgYta0vKeKlqAYK0BToGNAGCoj9P7gniU/R1BFfyFt5/6MARkT9JJLS8eKhEyPSBjzzZtuHDf9f7n+OpGK1M3JvEBmS+mx5rHH0UR5xT0hNQ1YA6Mj0PMBeU32IXwXsK6z775HapA6DO68k1d2VJSXi7VINQ6UMgj0WZdNDlAcVCt1pRPHEi8Qt3A+Gjo/9UQhJyviDcsgzZRIjtBW0GbBuDBY8CgYkYi2e37RcoaEDS5bnn+rKXnyONCakYzeJ3jPbnql2biC8ULEwMzFAO8r3mEoBUL6FeYBmTdvXo4g8ooZreKI4Rs0DcW97Y3ywiUnodIgzD+599575wYEjKcTYOzhe9foY7M2MCSAtnbaT7E9QnMTtqsIKHNQDMAbhB6gRdpfrGff2VsDKEAMmikp7H6nR9bO1rFZ26EsAd4DvIU5YVg/M7bstP9YPmIgYmDqMNDZG3bqxhl7jhjYpDFw8803u9e97nU58/SCF7zAff3rX5+UObOhtU3tujYYMiUwDpPVbjfjss06xyLzEnrMWPirYh8ho1u8V/xOLFNjLumL+J94kMAIk8AOgY0xUlYXwQz1WNtPfOIT7s/++2J3/G23uDVXX+sOuOxyt9cNy9zcB1a7rSXInjVLVq6y0OypyhJJsbWLYIonu16REKMigQdQkQeGMYmGh3aYcGurk6O1a/2MiEkl8TnCEiHAJ2enPdQ7NqZQATK469xOusvLjkq4Qj4QAxKie8EBz7aSvaaXX+nS73zPuf+j38x/X+LcbSsZgBWvH2URNbz3ni5VEvYGUBuOeOm/+JVz/3GmS7/5bZf+8nKXyuOk7efbYnRnCqAkExo19DOZX7L2vfeJ2kXx0xLuXFVX0FBI3jQ+AWzLCk1uPucI57JY4hVt+uZ86ztNCsbLEQNTi4EwDNa5557b9mB4b+ExAiAcOPTQQ9uuO1MLgicEMAg7oKtlQpXQShIhSEgvOcdyFuCda1a3fA8VICbkMdptihfKzTgQzvukcCC3A8L4+/U+RtFRhMdEm9fome7XusBfOHkR9K+Rh6pCr0Czi8nQqQ89JwfIgAwCCJsFIPyx8Fd8H9hjNw6u2lt1qda+Ig+JFGMTKQo2yXXBcEB8iPee2FKKHhLRS/kTQiI8OOXhMOhRyM4y8B4gouE866kpSeRBK5PiseJ4fwjy/B/eE2fstvdwXXFbfqEW9GsXE7w/BHn4qx6Nbx28Xa3deIwY2JQwAL3iwx7PaAvz450HzQFCBQh7P/ZkKDwwgGO/GdIzX6HFv1ABcu+92ntkgFeJvTvtaPfaOTLeEMK5hNftnPuToQT53Oc+15AnjZxp5AUxCPOA4ZVi+0i7X3Y0pQJ4tfIcO8FzWbvhtbBt29OG9zkPZQnmuYJBJEYdAO9wZABt7xV9rfgvYiBiYKoxIG44QsRAxMBUYgAXyle96lX5ph/LiQsuuCAXuHc7NoTy733ve915553nmyDU0wc/+MEJ3U9b9QfDAKNgzAJHUwy0qrc+7oVMUZH5CJmWZgoQY2baYahQZhD2CsUHEFqFhHPDOgSlB5ZDWLxefvnlPuSWlblWqoGXKT73zcOJ20EC9s30QRw/KmZqcJedHFaVQ/qMSiFSU7gJ8oQQKkvbZG9lYgwuYbAIfUUSU0JhIbSjb8MJcyoTQtk4uj0arqwfvE/YHvjQVxwzIdaongvG3C9FTX/mqVITsz1UVD50MBAUILOVBL2HPjXn2T+6SP1JSBBYsI5rDtfkPRf4MFcy23GDlNc4egnbhZKED94kwlcOJAt/RCFwrtGHsBGqXyX+L+Gymli2kgcEy9hUY0m0oN7jImwzb3xyTiz/Ry4wyfKiNG195R1jtxYKH11CovmnL36hcz+60Lcw65wfumfe/Q7nlh7eZYuxWsTA+sHA0Ucf7UMtEX5hlfIwXXPNNW7p0qUTdnbDDTfkcbsRSIRWoBNWnsEFENgQz/zKK6/0YSJCgRFoAY/QL4Q/0A8ER6FgBF4CgQy02/gLvhudpg3qQ4u5Dn0z4RT3ZiIg2CafQyq87C0L5Tlag2eExxAWSOmxpfAFbKawTU88+bibLYX9E1JuzFYIFPCIF2cq/sEABf6o7tXEQybiQ3z4Kwl68vBXWgPL5YVSZVD9V1EOqJ+qeJlN1iuHsFXyxEhQPEmQlxIWSzxaAxAG64ab/CWvAIFeFgB+NcELZHcpkagvK2otRN0LxEJVZQoQH2ZL6zUubxk5vTIrabfjDi4lLKt+Vw1A/g94lkxYF3N/NGAnfokYyDEA/SoqQHiPQbfYh0HPeFeyB7r99tu90Rv3u6FBoQLkrrvuysew3377eQUIbXbzDmV80EYzVOQ7NNP2bXlHwQlz3kaKUuZo+7rgdlun5C5BznDdddf58uTZDBU4KAv4WCJ4wmCGtL+sE3gAxgMu2N8ano1PKKvTyTXeweDF5mw8R7GNcK9v+2/WhlBY5IKhHcrAz4SRIortxO8RAxED0wsDUQEyvdYjjmaGYQArh9e85jVeQMPUYUR++tOf+uO6ouKNb3yj+8lPfpI3c9FFF/lYnG9/+9sbmKsio2XfIewQfGKfwkgZwFzBNHEf5mEqFSBFJoYxwtSYNSnfyxQgMFPGHIYMDuWbAbFMTQFiZWgDRYcpPVBChPDjH/84/OrP2S5f4GruXV51UL9N6Kg5ElLzwYZzRBtXlCHyHXaPbiZliCz3eFaMAfOhpoR/FA5YXw6jeNA4jIkzvNRbn7z/xkiz7nws1BMKCT5Cvu9sSAwrEHp/DMyT90fwHPkCnfzTPAmFte1lv/K1qlIcjgNtYhyWqSQjJbcHQpkMhK4cErwYDnm2/6TCq5Nixd0ma0qOfDeQECL5441utj6pYqanb3mjS0rmkJCUHsGT4nt7oK/QmtPam6wjuBagcPE4zxRPZc3zLLg7JCwxWNi9AoQmkn32drX5uzt3511u8BUvc+n221nL8RgxMG0wwLv5hBNOyBXQhMFqRwESw191t4SnnHKK+9KXvpRbQh5zzDHuox/9aM47wFfgBWJx1DH8QGBg/Ib12ir8FfQVAQ/A0YQXVnemHfG2IAzWsBJzby5+4QvPfZ476ZeXeR4CXMCNfG1UOT2k1B+Rl0j/rH7l/ZDJgowqMCQYkPVxv3gMzocD3gWjigElSu/LaBi49uGvMiIKb4LCxHus6nc2uo1CqUBTN99Ew19lD1YiXKf99efPJz0XTseFrkKpgcJBNLkiJZKThypel0XA8yPx15WPTMqURPylD3elPvQj8rm9UpQgI1JqKBfLOAjCXzmULgVIejVOPR9h+CsxqoVS8WvEQMQAGGAfi9CevSHn5sHO/g7lAO9AEqGjsIDu3CGe+uCDD+4KeRYiGU9H2gbwxCA3Fv2bsL+bxtkj2tipz1xoDzrr9wIljXKfMFXQXttDlhRreQnc7b///r5MqPywStB6o/14gE6kAKEee14UJ8zH9r6cGw9gbXdzDPeyoSIkbIt1DmUJNgbKcE74LwxsAIw/WMOpkof4QcR/EQMRA21jYEyq2XaVWDBiIGJgsjBAno/f/OY3vjkIJ54feICsK0CUQ+WHtfe73/0ut7CE0eEDQxF+UHDw4RouvlhrhMA9GCmYg26ZpbC9bs/pnw9jCccRen/APIXKG+vLGChw3i7DQjmYNhgfmEXini5ZssRh/QJzV1R+0JcxutavHR/Yfz/3+JFL3VoJkkcllAgBT4Jexei+dNnN7g2/udwd/38vcV/87bXuATHLyNU9SNFADpCKeVdIEG5rYkxuiBOrtq5H8A2zSB88Hz70lc6rYlRtLPTBPWDLhx72R/51G/4qb4A25s11a/VpAAQvzz7IueOPc+4Df+8SHRN9D5UfDeULXxIJcpL99nXJXxzj3Pvf49zrT5BiRBubgrAgeeDBsTwahTY8zmWlqcQtY4qPTElRKLruX4VvLD99n/SBEqSYHDXsBUtTeeJ40GYukbXoukLtRS90a197rHv6kx91KYKbCBED0xADhJU0wELRNr12rewYKkAOPzx6NpXhqHjtkktEo774xfo7Kbt58cUXOz4hYOBh9BY+woQ/YZlmChCEKnxC2h3Wm5HnEmr1+jBYhGTazr158RJ32fEnuvftf6D7+Dbbuz+6PvdihdTc4oYbPXrgLeZkHgZ4fzwlJUciIXsFz0XRdg+i7xWFY1orIZWFv0JxUhr+ipBK4ouSLRT+CtqiT5nwq97wJvI/4wt8MnQ8cAgrFoA3kNh3n7Ery24ZOw/PMBZZXeePEss9JtKeKF9ZQtgxhUZNjG4X8n94D9OVt4+1tmjfsfPsLJVSyoPxMX3yBAmUXOMqxAsRAzMYA6YkgD4ZjQEdoQcoChCDFStW2GlHR/Zl7KMAE55zbvk/2K+uiwIERUc4ftrmncw8yvbC3AdMCWL0uX518v6zZ7Z5odhAtjARUA4AZ8a7Tda+1tozOULZWCaSJaAAMaUI7REKK0LEQMTAxoGBqADZONYpjnITxAAxMs8+++x8ZuT8IPfHZEBotRC2Z4Lr8NpE52E8bsoi3LZ2TCA+URuTfR9mgw/MEGMxhpJ+QqalzPuDMqGyolkZyoVAknPW7MMf/rA7/fTTHRasrRhK6h511FFhE/4cIcQL5i90axVS6fGjn+MeOuE4t/qYV7gnDz3YDeyys/f2+LEbdce7EXe1VB74hJz/yMPunb+9xj0dCNUrTxMKSp4HAjwQTOlgDGKIE19oHf9Ze9b+iJ6DipJ0Wv6PnsDjYVjXqxJwbUayVUEqpn6wxAqymyE9uvTP3JOyeBw84nA3+tdvcsl73umSP3+JSxSqKhGjvy5ADO9kj91d8tIXqd13OPfWN7sUbxIDQmY1gfQpWXsC5o2RxU6vX5zE/zwDCEo4IkSR9W5LIFSGAeHAJgPkoVTDQylCxMA0xsARRxzhQxUwRCz0rrjiiglHe+21Cn2XQUyAbphoffz5z39eWoCwYyEgnAnDRDz0kJSzARAaBMUIgLAkpM0IGriGMIfjRLQ3aHaTPq1IsJTIA8TNVngwKSAOkJHGh559sHv7c492C7IcFf1KXt6T0eLZCq9J4vIe8CzaMUguEEEloyMYM4yKho3K66A6XF+L2aI3fRgACFKt4YAEgaxlVWsxqv4r6luSINcjYTvXN2XwScQ1xYTwUuJrHMciLA4UEjfe7LyXabGMvqcPyYtV/Cv3UxMIEnaMUJ2AcrUoZpzLQ17Wrzq3Qt6q4n09yCAkIRRXEcj/Iav1BG8UwBQh9W/xf8RAxECAAf8+E11BARDuD0OvQ8IeGXSrADH6RjthRAFTgHB9XZXIjLn4HoZmEqmgVdvQVIwUigoUxrSuQNtEUTBoJxk6e01TVNi+k/q217W2ujnSLrIDkyOUtRFGhwh5ESsLjsNnAlkJOU4iRAxEDEx/DEQFyPRfozjCTRADF154ofvUpz6Vz+zkk092eINMFuCVsHjx4nHNEWP0yCOP9K6quKviwRB+qMNnn33GLNiw1DDhNw2a8sMYkvDeuA7X04Wwb/pnTAYTMS0wYiETCLM3EcO3cuVK9+53v9snx0Voc/XVVztCiaEEaQVveMMb3Etf+tK8SJ/6PnXpkW4fNqcGYqJGlFDz6cWL3GMveaF78MTj3WlbSaBRgNu1Gf7FXavyqz1rZPmv8AjE7yYRujHWth4cjXnMK63DibWVt094BuHd8n9UMwUI5UZrI977w0QhQzspRrU2FkUoMunF+2Xfa2Lunzz4QDcshZF71vZlRSbtWkJsbilccmiS1JT7CR4ggClAUFCsBzBhSJr1M2EC9FABsnCSFCDrYV6xyYiBycYA75fQC4QwWK2ADSxxnQFyT1hIh1Z14r3GROUhPhCmFAEFiCkv8JAMLUFDYwuENUYfOKIAMTptx2LbM/F7Io+OPuHGyROykgmYqpWqG5HF74CU+QB0ePMbbqqf68vsObP9OV4ga6TYqEgZUs28DVCsr5VnQm+mwO/r7Xez/3SvSzIea4hQkITSyowNSMDuttrapRK0ry/rYT/Y6fJPgkSfG0x8o14SzjH/AiTKF5Aab4IV83XXF0pkX1EwmfcHuccA8W2JcopJyqcQo+IhCt4fvsyy5f7g/y0KlC3ZVXJ1eQ/YQDHiFTdjteJZxEDEQAEDvL/4mJLdbhMGC9h99/r7lHPjEzjvBGyfRp37778/r7rvvvv6fqF1Rh/zmx2e0EYZjeQ6c5noPY2wv0yJ0uEwxhUPjR/w9AxxMa6wLrCvNy+QsKzt/8vqtHvN71MzT5xm7bVjTEmUCUJ7Gtxzzz0NESnsejxGDEQMTC8MRAXI9FqPOJoZgAEShb3vfe/LhfavfvWrffiIyZ76ueee68M0Wbt77LGH92DAEsQ+MHrhxxhAhD/m2gkTEgopaA9mBKaBe82YB+t3fRxNCE/fdk4/jCf0fjHGNRxDGWNYZt0R1iF8StHqBJyUhRkL64FbvEbOOecc960TT3S/fe2J7o37jN+whnW0OO5hJR4tg4dMuK6byeCASzR/QmERvmIkuxeuR3HMZW22e62oAKkReklQkfeJz/+RMZPDGhOwVRD+akACgTKoKk51T++6eW2UtTup1+S5UkPQAYhp91ab9W8N/30+lGHNPcNLKkUQyqlJB1OsZOHP8vBWJR2llLm3buHrrVUzgVhJ0XgpYmCTxECoACHEZEgvihP+/e9/nyuNie/N+zvCxBh4y1ve0uCtQQ14DPKQFYU5XA8FIaEXSKgAIZ62AXwJ7UC7EeJMJMCxejPl2CMDihQLfwnjK8IPuAJPaw5YkofNnLXqLldVeCVgzmwlKtcfIa5GZMgweP8Dnocgt1hVxhQDPvxV3buU8Fez77o7R+UAObYEvfptoPTokfcJycAT5f9gbWcCkHwe8F4gUjT5fCCFiY8eHhhO/Pb3LpVCowzSB+ueNd6TM+MX4GOdGVSI5wjB8xl3rqpf0hq7RWPGSnk5eeV4MK8PPHTiuyxHTzyJGCjDAHSF9yZ0P9wnWhisuXPn5u84coGYcL6srWbXQkF+GDJp0aJFvt/JeoeiwCjSXsZkShDuNwPKINiHBk/WeOgLnGLYYEDi8InA8GXyBsqHe9yJ6je7P5EChPuhLKGVjIDcLfa8wF/eq9xaESIGIgamNwaiAmR6r08c3SaGATwGXv/61+eM00EHHeSF42WMyrpOHW+P5cuXO8JTfOMb3/D9zGsiiC7rKyT4YVxuyoZMSSuBUlm7k3GNPvmETAztYlFqgnoYvDIBljF+xrBQD8bXrvO9CM3cWstimBfr8p3YsYfvvofbBkvNNmDpjjuPK4UV54Ha2IZKjSrxu83zIgthETKHtk7jGuvigq0z7fs+6FcbdRKm+qTsWZvDsmpMxDxuofjiBs3yf9QIH4GXxXQGbQZGQ8VBizBYhKxIUQCZ4kPCpEkHU4CAfz5KaNsUwuTnuylsCVarESIGZhAGDjnkELfnnnv6GUN/L7vssqazj+GvmqKm5Y358+e7Sy+91CeZR3CCF+kPfvADB38T8hHWSKgAwZCA0FfQFMuZhQAmFJRAm00JAk3nfoQxDFQJQyXL3gTPDnJiCXplWDCi/CADJOUWgLHNb6x7gcBvYuQiAu5mC//PEAZL/FSPPA9qoinDjz/mejM6MxtFiRQkgA9/JTpSqUrBojag3z0SkuHdWQ08dnzhTfkfeVTIf4Iwj2dx2/FeIOnee7ma8O8BOv2HG8oxguFKpuwgMbpBKl5CPwo3zsPz1hX10JcU1NriATQOtC4+t1lmuBG9P8ZhKF6IGBiHAegK9AVaE+4PzZCO6yhBAPaZ3YTBsj0ZSk5LCk57eIDwXi7bs3K/G2C8zQA6XacBzUrUFRbb6t3Wam/cvHb5nZD2owCx/Xp56bqsAVzxsb0tdey8Wb2JrtOG9V3WFt4fXhGthsBTK0UQ6xaGwkJeEBpzTDSWeD9iIGJgw2MgKkA2PM5jjzMYA6eddpozi8edd97ZJwktExBMFopgprBkhblqRcDL+jOmj3sQc2MG+A7DgEDcjsZIcG9DAP2FAnnrcyKXVRhcGFs7howdDGEzOPTQQ0tvgdv1AR+R0G6frcfChyC8+JKruj01/gETrusaYStQQIiT84kzYa5ZJ1sPjmXMXTdjBt+0zQclDGEzCL31o9/+zr3t/PPc3/zyMnfeytvc8NCI21zhHKoqDwxrMz6auZAX+01lsTqipNzVJveL5afq+8iCPca6XqH4282A0BVA5gWSTJSfo166/f/gFC8TlCzCvwlOmjYQhr8Kc5k0rRBvRAxsehg4Ud53Bq3CYIUJ0GP+D8NYe8elS5e6yy+/3Btd/OIXv3Avf/nLPc9huTvCVqDBYXgseCI+xmOECVuh1dBpE0jZMWxvxp/LsKJXQppUycgtDFZF3hgoKvACMZh9xypXzYTtxu/0i4dYK2H76OqHXSK6PiThTa8E9oS86pOHT1yA4QAAQABJREFU5px7gvBXotU19dVTxVK64vtKpXxJ6b+FRbH1vykdvVIBZRz5V8THjAM9t0OHBPzhtb91acYTjStrXiCEu6KMcK9kdvI4fbJ+Hla4+Zaxb8qFVgSfB01eKV45w02YR75HiBiIGJgQA6ECBNoDoEiwiAhhGCwMDDsB6JspQMiBgeIfQKmCtwX9TaYChLZaGVcyJ+QPNk+bC+OyvTT3GBs0uVjOyndypB3bd7M3nciIMMRZaPy3Lvta9sW0azIM4zvCeYShtENZSFgmPKdMmOME7x6TUYTl4nnEQMTA9MBAVIBMj3WIo5gBGCDhGYnODb73ve+5TjwyrN6GOiJoMAsSCLkxRNY/jJwxJBuS0NMXDIspX8K+wzGWKZaYjzGZHGEAjanjnjFmNkc7/uVf/qV7znOeY1/98dhjj3XPe97zGq5N1pftlKj0Z8f8hTvz+S90/2fbHdzNrted5Hrc1g885IZCBQibZOGCPBwkIy9bD7u2rmMLlSkkSUXp8u/n/pf76Pnnuivvvcddfv997kNXXeG+tuymxvBXu84r7RqlR4qFotYhkQUxx+kKo7J6TbH4BBQzPU9YWr8y9l/WtB6ycGQkMPWfsRLrdpZtmCz/R6sE6ITgchJ45bBwQX4aTyIGZhIGwjBYP/7xj3MhRBEHoQLk8MMPL96O39vAQCh0wXIS+mrC9rC6xc0mn9bb3vY29+Y3v9l95CMf8Xm2wvBX0GSMN6DPk20hG45nYz/vlRCeUFReAVIxwV2fzy82sGvdahmlxuZKyg2A01n9Wp+05mZLUf+0BDbwEgOyyu0n94SgX/zRrDD8VeZN0iNaOCpPk57NZDSSCds7NbDxHWzM/7JQLqmEg+QCyZONB3Ma2WevMUUEiqfMAycoUj8lzBV8nWh28vjjMmaRx8io6Hcx/BUGFXdrnQBZHTt5mYwDvE7gpSz/Bx4ilI0QMRAxMCEGoF+8y4zmWAUTgocKkFtuCZSRVrDFkb2YCduLCdBN8dFKYdGi6dJb0N6JvBfY5zM3yrJ/Pumkk7wn51FHHeVDWD7wQN37j3bwBrFxlnbYxkX6Cb1A2kmGbqHGwr1sNwoQZAW0Ze3RRrN2QlmCrf1E09tll11ymQljvQ/PyggRAxED0xIDMcDxtFyWyRsUQkuzOLBWIQLFa3av7EgbBiEBt2vNjiaYhsB00p8ROepBLNsFI2SdjJG2bZyMsRPmI6zXzhi/8IUv5CEesC49+uij28aL9WXj7QSfMFx8wjbaGS9lIPwW/okjTJAB4SpghhBQsE7G2HGfvjodY7v1aJcP8TmNkbH5hVYbjLU4Z9aX58MUHTwzXDNLHJjBMO6nzZX5felLX3KESCG+58KFC92BBx44rn0rXzwablIJG7Q7Ld4u/d6jPl84d1fXP1xzO1x1tS+zlRQgD8kbgXF7gQO/EZQg2hiPKlb3iDbPzIHfLPfBEzjwZUt7abxIPcZaXDtbT/AE/oa0MV+rfr/93//d2IC+nXXHSvf53rGwDAPz5jY8G1ZhlLjl6otN/+gsjVnWpUkWasPKlB3BIdanAOMdVSL4TqDGb6GDOvr1+PjZqRIgJplHRW25vECefeD4bmVNa8qJ0cwqdESWXkMtvIuKjdj7r/Q9hieW1tRbhmodEixGs7nU/LNV/+2lPGOy3PXeQerAW+kisCmZN/gAanpO2oWQJnBefF5atcOzVHzG+O6fhVYV472IgS4xsGTJEkdIyGXLlnl6dskll7hjjjmmoTXe67ZhZYM+H6VshK4wAH3lvYDSAh4BWgxdDekx17CSPOuss/I+sAb95je/6VA+mTUlbUHToMG0F6EcAxUJ4qsSdpOXwyslpIyH7te9QPZ3s5TIHJgtGvbUgUtcTWU3kwJjYHCtm/XkGvfoE4+7LUVPavI66EMAL5B5iOu38Ff6PrD7rlpPrYHWgrBP1W2kdJEypGLCdl9rhvzjmSS3BrRLnjY+DJYZPhgKhH+39DDn/uey+pWr5QVywP4+fJgV4QjtSx58yDnCVD4mBQj1gCxnS/2L/t9ya37qFs6v9z92pX62jTyH9ZuRdY//HsNfFREUv0cMNMeAf2dqT2gGccbb4rmAsD5UgPzxj3/0e7F2lQK2z6R3Uyxwvs8++/h3NX13IvOg7kRAexj6MUaTkRTrcI/5ffCDH3QXXnhhfvuqq65yb3/7291FF13krzE+lCAoB6Dn3fLstEECeHgE2gEvZUYSNhBbA8rbfpYj31sB95mzfWyfYXX5HvIk1hb1QgVImTGllQ2P4Aej1jvvvNNfJsQXuN/acjKFheN5xEDEwJRiICpAphT967dzXuwQjmKiKQTXFmu5kxF0m9gJoXQomG63z25jKBbzVbTbnwn62y1v5Yr4tevhkdjjbOwNTj755HHrYvcmOsIshIzUROWNyJcJ9ieqi5DC8AJeQ0LOGGjbFAohA9PpGG0cjHGicaL04LmGQTEmxb4bgwcjwvNfbAumluuMG8aQ+pzbkXHQhjFcNi477r///o4PUGzbyrQ6WoLwVmWK99buspOraT4VjXuONsS9ss6kb6wzgRFtmIf7+9xaCTN8GAutGfNnPcy9mPJcaxeKzzRrDN55b3C+ViGu7pdH07DGVIQhMY+Pq6wcut2Ixvg0MclVJwRwj6AG3Ouf2h1QvGzFMVcYlKSNvBlmzziIMqBDYPx8OoUhJX+dZQqQFSvcwKK9S5sYlcVUStivR5XfRM/bMxJsPIVAQpuMTqDsPVZBGMVaEjLjyScUs10KkALYu6FPY7SMH8Oy3B1SsvpW8MwE95vVLaMxzcqG18NnjN8knwgRA+sLA4TB+uQnP+mb/+EPfzhOARLzf0we5qGz0FF+0/AQ5PlAiFDk6Ug6XwSED+QTQWGFcQLKDz6AHYt14nePHNcrHA9Cb0V/hHSPll6FsRrcfjs3uMvOrv+++31+rs1vWuaePPwwLxTr6+13Q8ODrl90Zc0dd4i/eMZVtHa9PX1us3vv8+VpaIjwV1rLPik8oGU9eJzgbSDF+kxVTPnE83jLbCk86JhIiep5Go/57J8UHu6qa+ohraTgc8uWO7dkv7BE/Zz8H3N3UbJ0GWKtEV+jZz8t5vdaFlicK2nyOGBttB6WpN2hmNEzESFiIGKgfQygEOCdFtIb8wIgXBV7K/ZUCPG/9a1vuXe9611tNW4GexQO5SmWAL1dRUpbnQWF2G9Bf9nn2h45uO1PobsXX3xx8bK78cYb3cqVK/M8ahSgLfADXe+Gb2cvSghM2wOwTw3lB8VBMDb2GawH47e9bLFv3r3ctw/1moG9p8v2gqyt3TflUau2wj7wXkVOYntvQnvuON3zXIYTiOcRAzMEA51JZGYIUjaVadrmEW27waOPPuo10q2IjZW1I4K4u+66y73kJS9xf/7nf+6+9rWvec8Au9/sCHGiLsTSLO6blQ2vQ5AgrFgkdLKxgkCiaIEAGYEM2212jsAQggfRAmftgimSQvw2q0vuD1M6Yd343Oc+tyEGdrN6dt3GyHcIcqfrBz46WQP6oU/WjrqsJUwF+KF/A8ZhH9YLRqubZwxmwzxMEJi0AtYYRpK+cmGvGKOQuWTcRRwxD54NmEzmQDvGyFHW1of+jXkJx8EYrQx9TzTOsC64A3qqxGRtzwOE8qMKgzCqtzTCi9l/uge7freVBOpPCNdbiAEFevR7SSqyHNL3UY2LuRljaAorGMdw3XzFkn/ghLphCBKKgWd+X6w/R+a/4FnPcttttrl75GmFZQhgB81xXibLJvl5uImwYngkVBU7GwWGAmCpTH0ugwsWul4x2yhFmoHhkvvU66m0R8bw5FirefTKgrVXz0C7IJ8YP//K3nu69LJf+TWoyrtijnCuAYxvpqaeNt/CjQhXYIbnpA+PleA9PL7S2BV7j5EEeNyGSMou3yeKkFSYU6g0g5EairthhTXpdxX1l1ioDBXoUaiMnqCs1eGIUm54ZNjN1nPDWrQD1hdleUfz228XeMZYQ3s2qcdvk0+EiIH1hYFQAYKVI+/y8B0ehr+K+T/WfRWgNwhcTJgE/TRewlqHjpSBvePhWahDGxw74c/K2t3Ur/XIq3JgtTz9JFyqSHkBeLxJEI7XBwoQYM6KlT43CAqNOTKcGHp80M2WF8ggvPozmfeHcF8MfwVdIbcIxgp9ot/k/ugRXavotzQTIRHdS2XclEgRlMpD2nveyEuzAeA1/uxQ53756/rlq69x6eJFnocKy5EfJFn9sBg8tYk35+NZOM2sUIryJFs//SCc22thWN2fe4UMvynzyJEHtzoaVy5eiBiIGGiOAeiN0RyjWRzZJyIrOO6449z3v/993wChrInmsHjx4uYNZnfCPSrejwam7KeP9Qk2fqOvYV8I+G3fGF7nvExJwL4OJQb8vO3Di/VafcfL1hQg7ShSwB19MhaTZZhcAl6OObWrpGBcNtcyXDAnA1N82fd2jniB2JwYL57FKM4iRAxEDEwfDLQvBZo+Y44jaRMDbC7ZMBqxsGoQ9uI1u1d2hKhg4YAyA8vJ66+/3p133nnugAMOKCueXzPCgoCsk/5sU9xpPSN+1OPTLtg4GWMnG2wElcBEc8MC4Mwzz8yH80//9E9+8zNRvbyCTmyMXINJ6qQu+OTTDXNFHYThKDUAGAOUBgbgnLZhTMAdR+urkzGatcVEzyblKAM+wvnQJ4ypAQLZ8D7XYf54LjhSHuA7Y+ZD2zBFXINpKTJ1NkZfUf+K7dv1sqMxW+Ao67qs2LhrVnZQFvwoQADygDwsbwTGQ3tVMYYVnffpiMcFygOu0yfzAvjeznqAQ9a0WBZ80x9zJlEqbHqPrn3mNce6k/6/s92w6gC9EpCc0ScPlLX138ag8n8Yrn2B7F/yrO3VVo+rbanY2VrPaiZAmY0AR4qVXgkVmoGFv+J+VUqIKlaPbYCG7wEFVLt1qEDcdKAiZU8yT0yslB8Jz71ioyeL9vH3Gv5pLiijwJMmWX/GBmUdylrYgjZUKP/C2jW8x9ReKlxJcquQG5qz2szzkqiJmkKlAVWVSYg3jjAF0Fgq8xW+izolMFqra6tYj3aHl46AE81PwDNRfF78jSb/2KzwbIZ1eEbKnpMmTcTLbWKA361tuo2GlG1mmzVXfOdZW83Kh9etP1OchvdanVs9+urkmbB3bLMx7rbbbu6ggw5yf/jDHzwdIxcIuZ143zHPa66RlXYGz372s3O82bXi0fiNZv0Vy9t3+qJuJ/WsL9pg/drFi61f+BzYOFodrb9O69na2Rhph2u8IzjyTguFCwiO/rskjCLXWU+jsTxDKKuKOLP+uG5lW83L7oX12sVl+LvpdP2YC2tRHL+Np9mROh3VE/2v6X2fzpntajs8y9UeqtNRcDMkujooL45+GVBAvzbDC+TQg5XoXEYEevcruZjrFR778GgQ9ItOmsKEt/3a3eaJ3lZ8qMTatlu7YfGB3jMVmiRgjp3Mr9tnzJ5p+uS56HT9qBO2QTutwNadevaOaSgvDxtorAZS9754VIoQQRiSMiHs1dXXyrtVuH34EVcjlFVZ/g4pOGpSSAEjeISEISu1XmaelS5c4FIMMIL79EdelmG8PhiLxisiW88t4lss/8c6dPM8W2v8ljpZd3Af9gdeAXserN14jBiYKgywx2TPZPtDM3xDGM4eiXyQN910k5eF8NyecsopXiEykZGZ7Sl5p1i4Tfrac889/VQ5X5/Au5L9O3Ow95r1Bz+OgevPfvYzu+SP8+fP9yG6Gi5mX8ARhlrgKaTrZWWL16DnjMWiL2B0GMoWiuV5x7CvZ9y8Q5gL7x7WphPab+3yLmf8Ze+dcC7dKEBYR5QgGA4DhDtjfjvttJN1H48RAxEDU4yB9fu2neLJxe4nBwMQGwQC1113nW9whUKr4MVw+umnu3e84x2T08km3Aq5I0w4D+P0/Oc/f5xwfTpPHwbHFCAowUJ3TjYvMBAwE6Wbw0memPUBE1Rk4GCkDMoYKRO4wqzBOBWZJhgyY3yoD8PVyUbZ+l4fR5KYpmL4EMZvJi+AnsEhxe4edHM0Zg3S9TwtxYUYQcIfjDyp2N/aCJuQh/GwRnzvlsEG79beaIZnEq+/bPc93GV/8ZfuJ3fe7n0HjpKXwZ9fU39PIBwZ3Hk8w4cQH6tRgA17ojmkiq1L6KtEDKnbaUdXk6JtWlqV7qWNihQgHm67zbkyBYjWxQsfUMihkAIsoaksZ7uFFOEJwDoL0qfGnnd/IfyXheryl/ZorvwIq8TzTQ8D0B17d9vssEzrBngXFttqp50yb7p26lnoxXbKhmVajfGVr3ylV4BQ/uyzz/a0mHPej2E4JnI8tWqHOgbtlrPyHHmfdlOPukajOG8XEBKYEKfdOpSDpoZ0td26Nkbmaf1yhIZAV42OH3bYYe4tb3mL+8EPfuCvQZtJiE5MdMohMPLCe/EZ0Ptmwm74km6g22eMsXSzft3UYV6d1AO3NRl5VBT2KpWyI9VYAbxJH9tvkdtJ14A5t97mHt13b1eT4KtPn5FnRtwc5QBBCVKVV2X/n+Rxqt8FMChr3UGtTb+U5SMVGYuItntzE/Ekw9n7pNtnjHeU8ce+sw7+dbN+3b7/mj1jifBN4nIceyu98lYakmGCvEAN8DoFeg/c3/Vf+zt/nsoLBIXSOFAYyhq8kPK5PVN4pmcvuyUvPrDnAjdaDFkpQ5DRzRVmTpxYDW8RrZfnCTN+Ia/c5KSTZyxsopv147fNB7C1ny68dji3eD4zMQCdYa8EPWLfaDQMATwGjcCb3/xmHxqK98ndd9/tI2N86EMfakAYzzT0kzLQRFP2kQDdaOCCBQu8ch9hfDP61tDoJHzBCBDaar9Ba/KMM87whq7k/gD23ntvH7qbsbUC9s4YNzC/4r68VT28QIy/gE8kiXgzHMCj0bbt3zmuC3g6mdG3sB3WzN5JXO9GAUI9vGOgTxb2k+dm33335VaEiIGIgWmAgagAmQaLMN2HAKH5zGc+44488kifJAtCBfF85zvf6X75y1/6GJidhECZ7vOdzPFB9L7+9a/nTZ5yyin5+cZyggIEpsQYA2NCGD8CDROum4B8fc7L+oB5MWbSxmHMHMwaDFkIjJ/nGGGKMXNY64RKEO7zYX5ch/E1i52wrak4T8VcEgZrFjG5NQDCYK0RM+4VIPpeFZOdZKErRhWSyhQgrI3Nl3l1owBh3fkYwz6qRN8oXSryQKio3z30fLxjvyU+lFLfzcv8+MDRkHKXqENOG6AmxhBFR6pNfiocM59RWcb0KmRTqvGS2+QZKU5mr7rLf2+oPNVf9pICxEJZSMnAeL3SpjguhEJsGgILTUJkJOugANHD6HtJpezSYkhhJE+QYr/2/fbb7cw5CUsizEwMsNG1ZNK8OxHiQavNM2wirPC7N8EY79B2wj1am7w72dyyEbR3kN1rdWTzicCBvppthsvq0xc0oNUYEbafeuqpvvpll13m3/HM8eabb8434ggk9tprr7IuGq6ZQLQYLrChUMkX+CfoSyc8EwIUo3fdrB/0kGehXYBusHnHEGAiq9awzbJnjPWE9jBu5sGzx9EAI5rXvva1XpiE4sNC4zFmcIsAgjpFmk591hvBEnVCWm5tNzvyfDGuTp4x8G/jZjydrB9jBAf8FjoBhCc8n508YygnHtIz1iNlRv/8PdyI6CgA7Sck5ZC8L/vkHUhOsW0UCuupgw/yISEHoS8ZjZk1u99tfs99vh7/Bufv5n8r8ESp+JAeCarS7bZz/Qvme+UJoUw21DPG+wicAJ28W8A/+DSLZd9AG//aesbUtk8+L8OUZKedpbF6TPnRFFpS1+dY6Mk/O8yl//uHugetPHPm3P+gc/P3GDeCYa3bkJKr5/UoIa+RivKuAfCC/RJMFnmrQeV9qcmTZzN53eoH4xLlaNHL39dp9a+bZ4x3rfHGvFfKfpvN+uS9Ap9tgkV7v3RCI5q1Ha9HDEwWBkwBwrNq+1/ooZ3z3JM0/NOf/rTv8txzz3XPe97zfCgs6ATvfD7Q0iKgADEIE6DbtQ1xtN+d7ZvpE4XET3/6U5/3g9/3oYce6ucLXYdm2v67bHzQX37TRiPLyhSvQbfJhUK7vCupy/u5GUCDWQ87NivXznXWxehIWB6+wNYMetfNntnawwuE/Cm77767VybZ9XiMGIgYmHoMjJdOTf2Y4gimKQZwjyR3xRvf+EZnCUMJiYVnCMQfL5EIjRgoen+86EUv8kKoxlLT+xsbEzb7ZsmA4AdGCYCBgHHh4zfH2cZ0fc0IITwf69f6gWkxgDEtCs4YGwDzBMDUwHTBBDJ2AzZy9n3aeYHsvqtXgDBWFCCP7rar8FCPduAVIGLoKmJaa8/05coKGEVjdJlXJxtVw0mu+MjwngrX9KMYD1K8jOF9RO0/Kwu5Qd0BNuJlYM/OVluPrZM27KMK0VHRxoAY41Ux0kPbb+d6g/bKmtrQ1xAqpHivEBKOZO3k2ZCHxTh4SiGoJLxLQuvL4RHMtzEpGle8rQuZcEo7EbXzdCnz7tvRc+1W3T3W5MKoABlDxsw64z1XVHbwDixea4aV4gax3Xq0Z5tl+utEOM07C6Cv4nvc32jyz6w0W40RxcYRRxzhrr76ai/AI/zSK17xCh/KwppdunRpW/gxgV2r/qzN8MicqNtJPeuLdsrWNGw/PLf166QO9e2d32k9W6+wHmuPIAhgPCbAsOeD6yjpTIBuzwrCFGgweOLcrlPewNqgTNl9K1c8dvOMmVCEtphnp+vXaR3rh2MnfYk5cxUMQCRc6kHptfphVxPtgK6yrmvkibDtpb+kWbeZvECeXrKfN0QAx088+YQMEipuTrU35zVQNQxIgMMYKnqfVHfcSd4l4v9ECzdTHVtz8N/JOA2fndajP3uu/ZgwNGgDrE4n7z+atd8C9XiuyyAVryJEOJ+DQ2HGUilaRjPBZ0UhqTyO5J2RHqI90jW/9U1UrlFIrJI8HiNKQp9IwVA171GVTuV1b5DIa6ci45EQaH9Qii0l8nJ9WhMgQfmhNZsIeLewFp2snSk/aDv8rU/UF/cZa/j+s9+ix1E7DcQyEQMbAAM81zyn9nyjKOA7NMnoGbwCe3qMKYBPfvKT7hOf+ETLfRb7sdArdn0nQG+FKsbC7y78PVOecKG89+w3CQ6QAfBbZa9t79Ji25SHjts7s3i/+J3y0H5TCKHcbqUAYQ3Av9H9Ynvtfmf8fMrasbWlLWjiugDvVHDZiQHDuvQX60YMRAy0j4H2OMf224slN3EMoMm+4oorHK6eRhzRcCNUIDl6hDEMbAreHzabkICb5avdgykxRsKOdm+yjzBW9MGGLWSyQgVIGdNimzs7spkFipvv8DvnpjyY7Hl00x75NAiDBWzxyGOuMjwkhrQeRkBaG5fAoKOcEJM6onMgtO5pxvD5gi3+GZ45DiOEV1+Ep6KfRGMwGJVCYHONC0BoMjhvrj8P/xGao2dzCWXYdCuJqm0uKFNT4s40YzhRWA2LMSZJ67QDJUPP4baV+Wl4ggAESJ5pDFPlE6WGBTs5Z01RbiAgzgSKpdX/dI9fI39vhx0ciVojRAxEDNQx8LrXvS5HBQYcwP/+7//m12IC9BwVk3IS0lSjpwgxWgF0wWgDQifaiNAmBsCX3vmjCOWFt2qQfBW+Z3DuLm4I7wBBRbR8M/JRCFibrWWUsI08Cebcf38e/mpYgvVUwntyS6UKWVkV3ZYUyvWKPtsewDcwg/8lMnbAlTUR7iTB8znAStFBMnTh0YNCaabQ6jKAzoewbCz8lVs0PoyKV7xg5GPW0yhI2lB+hF3E84iBiIExDBjdKSpMQ88/EpkTVtP2x3jCYQwaAu9VDAbnz5/vQyCRDJuQWQYoQHiPThWNY6/Vrnco+2fmanTc5hAewZftr8Przc5Dj11kC7bfLCvP3p/77P+7lTVQ15SuZW1MpgKkbA7xWsRAxMD0wEBUgEyPddioRgFx+5d/+Rd30UUX5eEmELS+973v9aEMigLyTiaHOyQMxD//8z+7ZcuWdVJ12pUt8/6YdoNsc0ChVQYMQsik4FlgwvUyhqLNLiYsBuMS9sO5gVn/8r0oXIG5hHGDwTQmE+GKAcxcuJEPvSTKvEms3oY+1jTOIVkXAuQC2fLB1T4PiI2jR14BljdjNBOQgzPzaKFceG71Jjoa3j3jSfgrAfk/qoHXDddmyyulov4AvDfKlBejW2+lNZAgBaG8BDU9GbNs+B/V/EiKjrUq75khhdug3LSCvfYcG04TBYhXUuidmDwhRUgozCDBrHlyjLUy4VmK8oO44uZR0koBEub/WDh/wrYpAM4jRAzMBAwcf/zx3pKTuV5yySXeIzMqQNbvyiNk4R2PUAl6y/eQBhd75z40mzqdCFOK7czU71XR2UT0Ey+NRMnQq3iCCLx3pWjrmgOW5KhBAZKIh/P3E7wVtEaBB+HA7rt55Qf3E5QqCPlZn6hY9zjz/6CfMtbwigj4lSahzhIUfwceMFbvqqvHzpucpfc/4JzyvnnAIKTE45Q1RgFTy9YkMUVIkzbj5YiBiIGJMQCNgv6Y4Rw1QgM79qDsN9/0pjfljf3mN79xtysELZb/ixcv9koPQiGhOID+Adw3oAx0zvamdn1DHplju0oQxsoemfk0o80hjiaaB7TeFCrgM/SOKatrRn2d7mUpj+wC+VQzBQj9W04S+u5kHmVjjdciBiIGpi8GpplkafoiKo5sPAZe9apX+YSi5AYxuOCCC9zBBx/ckFDU7pUdb7nlFp9DhIRi82UhAaMAM/HlL3/ZvfSlL81dI8vqTudrG7v3xx//+Eef/Oyss85y99xzj2d0jEGCSQjjfCIYR/Fhn/W1LqZ0oR9jYOgLAX2oALFx2jhgYmE8jVmD0TRGlDIwdDBhBiak4TtljTmz+90eh7UpHtlaXg69E4claNbHgMJgGWwthcOgvC5MDUQ+jgoxqJXs1BQglA1xBRPI+nUC4N1w7xOgC98VCeQrmTKEtkiwumUQ1xZvlXEA858lP69JQAOeK1hOarOeK52E7xElQcfPhTWpSQg2TLiN6QSyoNVuoT4iKThINFsGyVNr5AqjHCGKBx5CV14gmdKE8GNaQLITh002nq+8Y+z7ngvHzpud6XkcVp6QRElUI0QMbOoYINEmoTwB3o3nnXeegw8BoBExlKdHxaT+C+mvGRwUDRWsQ+gxZUzoZEe7H49tYECelL0Kh0SeDt7r1V3H+AaecejzMIoMAZ6cczIvEL4n4q/INWYAz9ErowUxQ65nWyVWF82uio5PpcDOxjadjniBeEMCPGQyD5vS8S09bMyo485Vzis4SgtmFxu8P/YZn3NMPJKkkXXvWa2tZ56icqoVRuO9iIG2MMC7kvcce0hT2LO/tL0kjUDbjjrqKPeyl70sb/PMM89s2HPmN3SCEH716tX+EjSQqBrT4V3KnBgP9LcdYN4oCPhwHgJthXvq8F7ZeWhgaTnnyspxzfaz7ShATDaAUgW8h3XY0xb3wsgRqAPAd4Tr7C/GfxEDEQObDAai2ecms5RTM5FdtbH69a9/7T7+8Y87PB4gKHfccYdnCL7whS+417/+9fnAEFxjaUkIrSuvvNJ/Hn744fx+8YR7b3vb27ynSfHedP8een/AHBEndGOBc845x33lK1/Jh3v22We7008/3SunLNQUVhSWrJSCMCUwFzAPxkDkDUzSCQyLtR8yMmYRQjcI0ovMpDFixszYMRwWZZiDjR0BDO3yPMPwEiO1yCyF9ds5H1EYicGdd3bDYjAJPVFR/gxyd1RJXj4yloekVVsD+r1tee3v63vchx+VsEJ417hh1nrEvA1JEZEQQ1pqEVNaMC/mAGPLHPgdluGgWb/gxNoiwTrKDzXU4AEyonFsuXrst1ymABnRprwXRVOW/LxPTPIQG3V979XzVFW7ninVWEclnKnI6pFxDkuYUBXzSniv6QAejygWbrixPhy8QDLPnHB86VNPSYujnCEkbZUnS6KNlAfNxXuFYDXaLpjXCM+K8EDy9TJIhLNEzL4HPcMOD5oJIN1e4VBYF23E9PKeoHS8HTGw8WPgxBNP9HwLM8Hb1N5vBxxwwKQpvDd+LE3uDKCp0CJTcECL/PtdtDAErtnHjBfC+/G8DQyI1vfsIEMCaA8GBCOjrmeLLd3IU096L5Cenl7vBbLNr6/0jW22bLl7er96aKVZ9yn8lXgtAE/OVKEpE/JYiA5XCFMpWtHXSsDva87AfxIEOvCk3Cvpk0+5hDBUFqI0QAfeGemSxWP8w2+uce641wQlxk49z3nL8rEL+y0aO8/OEuVO82BeJ+KfxASPKxcvtMYARl/wxs0A4fC++9Z/I8Uyv/vd79wK5Wnh/YZFP59mCl6ry/72mmuucffdd59DKb9kyRIvDJ9IAN1tPes3HtvHAHtJhPvQIfZYPB+sD8aaCOrxgkABwLWPfOQjPnk468m9L37xiw4ZSBHuvPPO/BIJ0EPlSn5jik4YC89tJ1E8oNUoMHj2MYy0fTLtcM2+t5oSYcVQClEWDwz23rZvL9YzOQPXy9rmGmXoO5QTFNsp+62jJDGI3h+GiXiMGNg0MdCBBGbTRECc1bpjAKJ52mmnuec973kOTw4YNIgPeUL+53/+xx1yyCGe0YPZMwF6s163ERN/2GGHuUsvvdQLoy+++GKHNcXf/d3fNasy7a5vzN4fWEoUc7mwloQ8+853vuPuV2xogIToMBrGrFMGhoJrpkSY7IWhfS8gVx8h8xJ6f5QxLTCuxsQyJhi2sL6NE+WJub8yL77zvMIEI7yZ6Nm1dto51jQGvCBG9AHI39Ej4TZeHD60VCaAKLZV22yOIyZ3n5QNhJtC6TC4xVaeOUcoXlHOiaoUIYS/GCJBuSxAAdbHGErOwUE7wFqypuCrxvoqhBOKFp8EPRgjycp7h+qCrGFtwEcy69KwD+Y6S++KmjYNQK/iibt+WS9iPaRN/Cx5sxj+axLaVISPfvUBEzu4805utqwl9XD5ulP+jzwgoQLkOWNecDY27wGCcqGmZILaEDFHD3LgwAskF1xYhVbHTAGSDKx1KZ4lTaDnrrvG7iyYP95adOxu/UzhTkia6xVwWjNCaaTTLPF8ccjxe8TAumLguOOOc3//93/v32tmjUmbMf/HumK2eX1oKnQUYwIzMEBIUgx5AZ2CZgPt0qnmvc7gO1JWzBL9XAtfIC/E6m67utGbb/Yeoz29PY7QViMSXPWIl8P44Mprf+t+6mpuh4cecn+r4z5Khk6ZHiVEB0h8nkq4n8jDwRsyzGDUlk5dzzf5tlIpm/C6SbfdBka5tKg74nDnbrzJG5K4Fbe5VHumBDpcBOUJcUbv8SyZN7ehBOHKPP3WbybVb0nMkovhrxpQ1NYX+E5COLcClB/f+ta3Goqw1/3Yxz42Llwz77dTTz21KT05//zz3Te+8Y2GHH00TDSFz3zmMzmv3tCZvnRbr9hO/N4+BpBvQIegS7YHhD6h/DDDMlrjnCTo73rXu/ye6Re/+IUPsRl6hlAuVIDwTLG/LBrtUW6qgLGw9w2VARONBdoOfth/2x4OvHGtmGC9rC36pK5FlnhM+6OddtqprKjHLQoSxhju45ENcJ39LXvWicCMXsJy4ZxDWQLj+fa3v+1uuOEGt7OMGP/6r//akbslQsRAxMDGi4FGv7WNdx5x5NMAAy9/+ct9SKyjjz46Hw0xtj//+c87mAFjHvKbOsGDBC+Rf//3f/fWEyQRQ+kRMqMf+MAHvFdJWG86n2NRanPF++PFL37xlA+XRGPPkgB2OwnEUTLhvQEDh+UFhB7mDYaCcFchU2EDx6vHGBquwTyEzAJCahOUlzEW1k63R9qmXfqxvqytkMEqWl3BWBkDS3m+F911rR3K8TGAyaU8QLum7LH7k3nEqpKQFCQOf2bvvdzA/D3csBJYj8prRFLshq4awmA9oDBYgwP5fTxKUBwAo48+kl+HMTQAj+0wiJS3teQ4klnH+PwfQfgrys257wEOHtbOU4ioAqTgUs8bXhDEqfbrsI2UAxmwea/qmcwFXmKoR6X0IPEq16g/ZAoEqzSVR+Jw27PywIPe4rM4nBRhhOH9ESlAQqZcHi9tK3OoJ6ae3CGpPHz0wyt2lX+vBrHbncJaTQh65lKbB4UVgjDBgjRCxMAmjAFo4Qtf+MJxMzz8cAkmI6w3DCAQMfqLkBAam7/zs14pw3XoLccI3WOgVx6A5P1IUWyTwDzzEuCaeYHQ+sfciHvDyuXu7JUr3JeffNwd4obdr6UE8QoQQiPKm8HXFe3um050uHvUrJ+aUijpwfVhPVPzyCjpKUE5smifsTu/uXbsPDy7+Zaxb/L+GMeDYmgiZVYecgtjEvHzETrDwMqV8uIV8E7CKr/sQ6iiEOCpTz75ZK/82GuvvdxHP/pRb/VPaGj2JP/4j//oDf/COpyzJ8bDHkHtG97wBm9cxh4XLxDyR9Cm8d1h3W7rhW3E884xAA0yOjXu91dojvCZeJcaIAsIDSy4HipATIhu+0yrN9VHxoNMgN/DRHMOx1qk2Z3sm7sNg8XvCMUJRpn8Jtvd2xblHNQz5Q1zMgUIv+W3v/3tPlTqrbfe6n71q1/5yCScR4gYiBjYeDEwJu3beOcQRz6NMDB37lyv7PjUpz7lFR8hMYI4QvCJv/2c5zzHH4tMpU0F7xFCa+GWjKD9LW95i/9um2crN92OeH+gzDE45ZRT7HTKj+AfxqYVs2UMWXGwWGOgHEBpwhwBGA4UKADrjGICpqLIWPgC6/jPvEpom34McDUmrBoKnh133HGc27kJUIpHq188muUL8wFfMIAwRTx3MIRmoVKs1873YW2OZRvoEjFUiawEWwEJz/kMb7WFq9z/oOsPhN4DSq635e+v99W3WP2Iqw3XvW9Yn+oahb8SjhIxhVXNYVAeLP0at1dg6DplbK0MJ63GQT3Kg/+a8IDQHqF+mABdt92WQR6MocJGkfZH9NzQt0/SiUu55uawaMQzwkCeLcxzGOWAAKXHKNeyNR+R0KBHjK5TeImpBjxs0vl7OEf4K4DjIc+unwf/ExRFUjqmmgNzTTKPHBKap5pn0kJIYs2kel4w2/X5P3QxDZ4FK+OPrHkQu11++g23y74kxdBdCFDwHFHYjVRrHyFiYFPFAIIKPFRDiB4gITbWzzl0B6GCWYciJDEjBu6hEIFHKSpG1s9oNvFWZdQya/vt3DPQbZ3jBVKTl29NRBv8rp2/u3vk+uvdPz+dhU3M0IG5xIel9/ipjBIQ6FdEh8X8+VCJfQj5I5RjQHxNIq9W7+UqRV4qj92mcORS5xR6zMOyW1z63KPEDwjfGfgwl8sDIduikvBLKKOysFveMIL+tF4ROsPAbbfd5issXbrUffazn22r8kUXXeSTWWPE99WvftXvD6iIFwdW4niLfPOb33S0aYCw1vaHKDpe/epX2y2H4eA73/lOb0R49dVX+z2y3ey2ntWPx+4xAC1i/8fRaFar1vAAYf1WrVrl94uf+9znGkJKhwoQQqXRLnvN6QaMyYwRUCyERnStxgoNZ07sHTmyhw6jNDSri8LB6vG8s+8uGjRaXe6zL6UP2u4Gf9RlT2oAD8I1gDnwAYhGcvfdd/tz+4cM4vvf/75jbSNEDEQMbJwYkLQjQsTA5GIAIgZhwGLlmGOOce9///vdhRde6C0hbpYLPq6/b3zjG32802Y9szk766yzPPGkDDlDsKaY7jAdvT86wRmMO8qmIrz73e/2l0IrjWKcUJgS886YbCWIMSYcTQHyX//1X+41r3mNz0+C6/F3v/vd3LrUxg8TA3NkjI4d7X7xCKNrjA/3OLc6KEfWRQHnFRrasA5KQYCnBwL9VJaVEzFvw4SKCmBUioNh1QWqwscWDz/iBjIvkEQxp8kvUlWoKpQVg6FiQutjYDi0782OXvGhdrwSBEUQwnj1SZgtA3JczMo8QkbFUA7vtIPdqh+F/xGF4wCPNR2BPgllxoHeGxUpsUL81wi5ofmbMIxQWGllmmwWCINlYIoQ+54dK3KdzkHrBB5zsFwd+YXyE/MiSfDsYV1RppRActfdLtFaeZi7izw5ZpeUCi7h6UHYjCKgnJKSLULEwKaMgWOPPbbhXQNtaxbjfVPGw4aeG0IVo6MYFYQ0lnt8AHvnb+jxbWr99WC8In46lbI7Fb6rWagl8nr09Pa563eb58NiFed9c23EVfEuEFS2lweJQlj2qu5E/EqxnZn2PdV7JIGu9inMaZMwLuDEh8DcK+Mh4AuuKXiBrLpL9D7js6QYScT7NID4UYxIvBEFhguCdPNGXrGhfPzSFAOmAOnk/X/BBRf49tjj8h4L4XWve533qKfdm25SqLMMfiXrcYy2MBwjYkII2+u3RVvAj370o/CW67ZeQyPxS1cY4H2HTAN6FO5NmjUG/TrllFN8HcoQ+jtcz6ICxPaXzdqb6uvMHyUGz2y7NJm9skG7XiD0Q3QKA34nzYB9FPKGbsH2tWH9MKJFqHgxg8+wLOfNrofl2Gf//Oc/d//6r//q5VkWGSQsE88jBiIGpgYDUQEyNXifEb2+4AUvcP/xH//hE4Fh6UL4pU4AbwTCZxkg5MYjZLrCdPb+6ARneO+QxJ31g0nHusnimMIYwAwCMCChZQffUVCsK3NSNlbaNaUKTMUtt9zivvzlL+fXqPMbuY+fd955eXUYKhhWY9oYtwle8kIlJ6GAhtvGzFHXhDMl1Rou0Rd9szGCcayHG9vSn3uhD1aUUoYMKeQQYSaGFaKiRrirbCMbNlZTO7WAoeQedQy2JgyW8mcYVKSMMAUFuSaGZb0DhAwjuGwQxlvlwhG88wFGlVPEh7+SID5Mwt1/95/yWs/gUVCYQ03PTIJQXXNIdSSsFYlCS0Eb+ll6T7B2BqMSIvRlG8x1CYVFk4n6njQgEbqBlA9phme75I/kYbE44Hpuk8efGLs9rDXAo2UCSE0IomNT7w+1kdxx51hL4djGrjacjfP+CO+S5LZMSRWWiecRAxsxBggDaXSNaZB7LHzvbMRTm/ZDR6ACQJsRAEETjb5CNzmf7oKhaY9kG6BwPGsnJUSHhooXScRzVDMaDf7n7rO3lWw4LlTSdPgYckpUpPygfqnhQkOt+MXn4BCvkW65lRQS4ukyY5VSzOAFYnDDTY38gHmHcF/hr4qAAsW/r+T97EEKl3Qio4diI/G7x4ApQAh91Q4gnL33XuVnEbzkJS8ZV4V9ApEOgMsuuyy/Tw4BgL2V7UvymzqxcMkkVcfD3qDbelY/HtcNA6wVn3YUIPSE7OJv/uZv8k7POOMM/7w8+OCDeZglIhYQitP203nhaXoCTYZOm6dGq2GCK6Pf1LM9dKs63COSgwG5wSzyg10Lj+16pIR1OGfvW1Y3VIBY+CvKL1myhMM4aHbdCiKnIJQ7RrHnnHOOD5FHiNWi4aiVj8eIgYiBDYuBSZQGbdiBx95mBgZOOukknxPkl7/8pRfgvulNb3Iwh+0Kojcklqar9webJBPCw1Ag+LZPs+8nnHCCZ+xhYhCcm/KBthDmm3UGxNyYG8qYwJwjbcP8TAbQNh+YCsZ+1VVXlTbLdYvBCrPKeG2jYcfSisFF6iCgMWsNcEBd8MBzB/NkygOYV+7b0c5pIwTca1PholefIk5oi7mBr1EdU3lapNr8+PBJI/VwX4SQ6jNBuBpeu/uubovr68rALR962N2tMFjg3I8DTw0pEjRI7wUypJBlvXLTpx/mYEw8uLTzcKx2TnnG5MemUFo1td+jJNxVJVoPYTaJOjNYq36K4Mcu/GFBCvRyFM4AxlvEh5MSpV/zH9A8skJOAZJdr8bAmMmV0vt0IQ+G8JpovTUhpGr1jwQCThauWGJyLdVn+PHHXA9OGE+pPhZGmXKn3lFn/xEIpfPmOsf8hSd3uxQQ+40PU5Hc/4DCYCmEiMAnOw3CXDg8RCSUagl43fBc6LlLeDaaFE7uWDV2Z+H8sfOyM/AfWFtJfTKuVIIXiBQ4uQJmXIl4IWJg48bAX/3VX3n+glmYwGrjntHGMXroKe9+aBb8A4YU0FyuhzR745jN9B8lCcz75IE4KEOLZM1TLlF+MffAA8rJVXF7bru9+9sdd3bffvD+fCJQ508ceZT/XsWoQcrCCjlEtD4RJsCAnmvvWQmfg22IwgInTzzZYDRiLSTK0ZKSTwxvD3iIa3/n3NHCO3zJihVWbBxfQS418n6gYPF8DyW3HrOeHqsYzybCAPytWeWTy4PwRcuXL/d8/sKFC93BBx88zniP+wACYTw3ymC3zIuW/IkGVs/u2XU7EkLa3ouM6cADD/S3uq1n7dqREL42V7sWHtkf2D7Brts+gHvtAvsGA3j24n7I7jU7Qhc66Y/yAGvZST3KW71WY2Q+9qGczc/69Y0U/r35zW92V1xxhSNXBPTtlFNO8TlfrNjee+/tx0sb4LgVWD/dzI12GW8ndSlffA7C8bFvZF3ZC9vYuG/zoC+eYzOQhK5bm2E7dm7PGPtr22PTLkoQ5A1lwP6ccdAuY2kGtGPPBeUoz36cMYVjD/N/wJPYvUMOOcSR1+cnP/lJ3sWCBQscsigrk98ITij/hz/8IbjiHBFQ/u3f/s197GMfa7he9sWeTcZseC0rV7wW1ms1vmI9K9sKl8U6fKdeq2elrA7X7Hno5Lm0ehw7qWdzox7nndRlbp3WoR+g03q2zva81luZ+L+t+brUm7iXsRLWn/2exu40P7M6lOj0eQGPxTr2/DTvceI7dSnUxOViiYiBKcEAzMZZZ53lDjjgAK85v/HGG93HP/7xaRcOi0RnFtsVRMHsTCcAjwiaxwmbWwySFxYMDoKJ0DqiqAAhP4gBL0R70VHXlCN2v5sjLzo+tGuEi41HGYT9mXC/eCyrV7wGc4Qyw+ZCu8wNPJpLLx5NneCz2Id9p0368yAG0G+eJaDghf+MBOSj2hyPiNHrk/WQLvpio2IKhxVOqlcb6x7hZYtHHnODW26tDZnCdKE4EL5IiE5bIxJ81KRAIPEpa2L4YD52bmMJj+AcgPiMSmFAeKXKoBhbvBoySMTYz3lUQnxBTfMY3aOgAFGfI9qkz4JRzQT9hNEwMOWSffdH1elTKLYhbRxtDGz0e4ST4czqbkDhIMBBSoisObKy1FpNCLbJ0FomWBrJEtYrQfTbtfwaE7ZRLLDXnnUFCNcJg1WiAHGEB9M6OcJ/Cf8+94cx9fLcQcFAfPZSYA3kKaKdRP221qEMUuX+QDkCpIqlSyixVpCwBnofeJAQrDZvrld2NNThvvKBOOUD4XmKEDGwqWHg+OOPl5xxhVfoE5M9wobDAIIOhBjQAD58N3pkxw03mk28J73L+xUWcQhlugTl1XkSqjz8sDe46JWBwKde8lL33B+e5y4ZHnCiUu7EfRa5JXsoF5RocUW0krBOId3exLG1ztNLoO8PrfZer045QVLo8f1jCqaGDo46oq4A4SJGLYce7KryKHXitTzg6RHwTP4a/IvWJs8pplBlJLkXg1yvE/+3jYFVq1Z5Pp93DuGab7/99oa67DXe9773uVe+8pX59cey0KZ4ETYDjM6AMAm21Wsm1KU89RD8TkY92guBfIkkdG4GWLWz53nkkUcairBv4NMNdJM3EbpgBmid9Mk+Ndyrtls39LZpVofxINBn32S4sGOzOv/wD//g87pQBy8eMxykPEJ0+rU9ZrM2wuvFdQnvtTpn39xN3XbqMDfaN+Et4+D5BcCXzc/vZ4XDVgCO2V8bXh8Wjcr3xiUV2TsDJhfgnH7okw9jY/9aBtzjA1DfxmkKyPD5wxD3+c9/vo88sYP2oRjLwLOEZYp9LFu2rHjJf8eAtx28WuVuPUbsXWPttHvsZGxhmxtLPRRdobIrnEOzc55HeyablSm7zvNvSsCy+82udTNG2urmXUu9bp8x+53TRifAb62b5yWsw2/X5EOd9B2WzSQg4aV4HjEwvTCAtQwupAZo0C+//HL7Oi2OhIwyYnjUUUflrszTYnBdDsIE8wgmjNGgKRh0+24MoXUBI2EMBy+okCmyMp0erT1jaKiP23mZEoS47gZsaEyQArNiY7b7Ex0tTAflYIrAA2ACm06VH+T8qMkC01v8azwTAePtETPoE5Cq/1EJtkMIw2Bt9cCDItASbgASVhMCq9fCLYkBHF79sL8FDkN8tlofK8dxVExDovwTida0EmyEqneuyn0HniZkUoYj35n+jRA+g7liDSkhTBXlg+YE+PnpHvgEvw0gZcFswjAFQAzsapZUNFWdlA0migPa7wYk+Hckd1V4iWSRPDcYv8bYEey911jx2+9onjj8vkD4Iaa+AbLNdMM1+4LACiD/B78nW+P61bH/twbWouGYxkrkZ/53IKFKDvIESbUmicKkjAPWq8SrZ1y5eCFiYCPEAO9wwhR89KMf9RvvjXAKG+2QEWzYex8DA95LZnjQKW3daJGwIQcuofws0eM0o9OV7H2f6DfQ09fvXnnYoe57rted0TvbLZLlOdcTaDBGBlqfXtWN0CYGoKfiS2rKnQIkMhLKPTUKTSRKTO/myQABEH9W/d/rXc8KGVMYLB7vVZrCt8BrZTyhzwNi5eOxIwxY+Cv2Lgh0jjvuOPeJT3zCkfcQjxD2daeddpr72c9+lrdre70wJ2J+Mzuxe1ibG1i9iRQglJ+MetZvPK47Bmzfx7Fd2F35Ht/61rfmxe+55578HA+QTYHOQbPZi7PX9nuLfIa8osZkB5y3M19THNIMvxfbhwbN5qemwGBfy+8F5RfCXI58b1U3b0QnoZA6NKIMyxx00EHu9a9/vXvRi16UyxXC+8VzvLnKYP58GZVFiBiIGJhyDLT/Jp/yocYBzGQM4E5KInWSiaH1I1E3FhUhsZwq/GCp8/Wvfz3vnhwa0w1gPGBOWgm8y8Zs1hcwfcZs0BZ4N6sZGA5zA2cTgVDDlB8cTQlR1n4712BiWHOz7KAOsVM/85nPuK997WtulSy4+P6e97zHHXGErOkEJlyx8dvR32zzH/Ng7MwJQCHSDQ7z7oQ38mGMZoKERBZ+ydpnHMmtSXTddG1QOD3yqBKJb+WqcmE3GCAM1g03+a9bydrwHiVApw3GiJdGRQxn9ak1zidNVxisfkJZ6B7zMSav1fp4xYdwT5s1KUCqYigrYkjDcc6+e4yhf0YWpkUYkeKDZyfNPB56AqUG141hZjxFy62qvFZ6pMQZ0TPkQWPv0YYieeJGfW3tMl4cx4TfEVjo4xD2Y/0mhVE7oZ8SEtkzJ62PNFAKeSF8ENKiAKlCdhEGw3uBSJFE7o8EBQ6A5wZzNC+g+tX6/2zzjIdKq/wf7tbbxmrtEyhlxq6OnbEWskr1wDuBUFg84+ReYWz6PTcAwhaeuxZJCRvKxy8RAxEDEQNtYACairUbtNYMDrqh1W10FYsIA70KuTQgq+OUdz282oOr3ajCZ4LztXvt6Z7ZRt4eWpNZGb2uoigXDe+lvGhFhPYxgCcmOTkIM+Y9QBGIKaxRKZAL5NwL/K3K9Te4iviuHDDOCCBB6SGBo1dOcZ32Wa8i3Q7qxNPmGEBQihc7lueEMWYvYYCH4KmnnuouvfRSnwuR/QWJmm1PUGaEZXVDHtuu2R5qQ9Wzfu2I4uXQQw+1r+OO8PzMLdyz8Z09XyeCf9v/0QH12hF8U5a9BXWhB3zahW7rsa9EeN7OGBkP5RkfAnPqtTNGwkmTn5LoFSEsXrzY78PaoXe2FwvXJWyr7Nzmxr1u16+T/lBw8KyAm3C9DWeMg9waZdb3zA/6Qj1wym/HlBIoQZp5WtEf6xBC2Hd4PTynP8oZTQut+/ltNlvXYr2wzeI5YbMuvvhiFyq98B5BsdoOXm392nk2w77tWeG5svmF95udd1sP/DPWduYU9t1tPXuHtvO7sf6sL76zts3W15wbc6kAAEAASURBVMqHx27ef9Tvpt6GeI+Fc9uQz5j1Rf88l92sX/iMhb/fcE6dnEcFSCfYimWnFAMkVIeReECxixF64678n//5n1M6JjqHaTaifuSRR5YmxZvqQcLcm0USL1leRgBHvofnfOcDkTBmAobECA9lYaTLFCDWHi9/AMYifGn5ix3+gzDTd0jEaIIkch/5yEd8a7tKcE1IKgPr016ynTDv1gZHhDL0DT54adNuyCyFZYvnlAd/fKjP+BmP4TclNAKCaNzotQ6JGD2SjIvz85aA1p5vR0L2UXCqzYQa8rdGFAZhRAxlj6xdeoeG3eYKRTW41dZ+zD0I1SWc71HOCxQg1B2RYL9HoRQYf7g5M1xZf3ZkLcE9gpIRffqU/6MnCH9FaKY5q+veDDxBg7vNk/3oGNT6Z7ma8NejMSJUESK8IMVK0K/9bnjWwE34jDHXPilVRoiPnUFVz3FNc6g8rPAS6wM0DicmlU8i5VEq5WbSykODMchK0D1ybX00WG6WKED8TbxACIMFgDdTgIA8XMaDjbcvw79MAeKEe3LC1H+p+V1/ksr7x9fXN4/nXec1Fih+wwvJAGWc8C5urX4FJRZeJgrNFUKy+271fCDNPFDCwvE8YiBiIGKgDQxAl3nvwy9wbjS2jaqxSDcYkHBnlviktaLtFfEG1bk7+xCbCOl7qj1urcIoVThXSCW8NSsqWxP97kMJHqEzDEDrZQ+RwkuIRyNnhw+LVcxfplaThQsUJkt8x4MPeX4r70gKq6QYZgk+AaVHdt17f4jXjNAdBvAaDz3Hw1Z4J33gAx9wV155pQ8vct1113nvfttrFI12wrp2L1R2kOT5foVCs3theTu3e5NRz9q0I1bsZ599tn0dd8Qbkv2BzY8CD8l4Cl69mRB6XCO6QKgn2yex7zTv+bKy4TX2RuzvmXuYiDosU3bO3gpDRAzzbG9TVq54DbpDWJV2x0iIGdun4C3EvNoRpn7605925BszoT57wqVLl3rDwXbq80zQd7guxbkUv6PYszBIrB+Ku3aBeuC0k/5oG1xCw8M1ALcmK6AM86XtEFBygBMzgkAJeffdd/sizH0XGcOVAfdor93nizZ4xqjHOtreF1wZ8Bu1cdg1juyH2a+G9cL7xXOeYeRT3/3ud/1cFi1a5D75yU8qJZQU4W0Avx9+R/zu6LNdAJcYpbLe7Txb1m74jLGG7QJrS5+dPiv8fvj9dVrPwiB1Uo8xmqwBWRifduFBhR7neWjltVfWFu95noFOjLR5xuiPd1/4/i9rP7yG3IRwcfRV9uyGZcNze8aYm/0WwvvNznmPsX48m+3K1myMtEmdTtev+Izxm+CdsS6wbrXXpedYN2KgQwzgZXDmmWfmtb7zne94r5D8whSc8DKezrk/ylACcYMw8jFizsuPFyeMCy9eCATnvGC4xyckiqZMoX0IJ4JyA5gbvvMy51Nkdqxcu0faog1TqlCP77wQAcZVJGiM1wQqzLPbFyVthwQlfOnSJn0Y7sAbhAvcQBj4cM41cAmTxjnExhh12vN4VVtYDI5K0DCqkAg1MUkp3gWqowJeccFxhDjPAeAFYrCVrDlt00GYqkQ4SqQYwQsEGCYmtQAG0BQN4JE1KgPw7j9i+tIRKULkseLzi2SFe8SgVrK6zxDiSuMPAe8PoJJ5fVSFDx8Oi2sZ7nyB7B94Dp8xLvdIANNrioKsXI9Cd9SEz1JQu1oUfK/r4bEYE4IImP/tt5PlqwQ5s3SvHZDiKFEOjHT/Jc6HnGhWZ+89x+6QB6QJ4AWSe1fw7KKkysBfL1mHFMacz6jWSL+zUlh+a355ZM8FXtGUXyieoIjSM2mQCCcNIPz55OcIWELQb8jnA0kK18My8TxiIGIgYqBDDBTpa4fVY/EOMdCrUJI94jtSwjPJiKSa0UNygRDP0oQm5J1I8eAU/ax0IIDpcDibbnF4ZngaeDyMKgSJjESKPE6OALxAiqDwnA0Ab7ONDGbES4mJ0kcLxnmE9YYBeHjyNQCWQNw83kPBbnEAdg+e36CdehbHfTLqWb/xODkYYL9ne+ZOWkTojcGmwXyFQWJPaO9au74pHMFPOC/OQwVFca9eNmf2yPaeZJ8fKijKyq/LNfbMth9mfUN+pNhuvl8v3mjynXkQAu300093p5xySlNFTpPq8XLEQMTAesRAlGasR+TGpicfAySiC5O4ve1tb/MWKpPfU3stovwwzfJ09f5obyblpYzZM0WIleK6MTII1I1p5z7MBNeMaQkVF1a/3SMCeNriaEwKdW1zwTkMS6jg4NzGzX0UFOsC1DeGDqbMtPqmyDBlEUwe/VLWmLeyfrlnjBabHFOUwBBTn/t4htS0sR2RsKKmDZi3xtxcCc3FUIXQkAdE1oODEpYLXdJyaN5ZcnK8QIAhMZI1PA0EpijhPMQr3wFwbngnAXpF7RKmixwgBv13/clO3RpZKjaA5jAqwUmPcMf4gZ5A2F62JsVnzNrrl/cB8cgNwC9J3UcJV6WNhCPnxb77OLd4P5eQz0PnyV57eqvKRN4Y5LBI5NlAHO4aShA2s8TdbqZEsY7sKKZ4lHjpspAtBeZuFiWEFyFZfTMIcoGkq+UFYlDTghVDWEg55aR48vk/UICQB6QMgvBXIwvrG/WyYlxLAu8PH/KrDAcIbsqslMi/Mq8966Vm/cfrEQMRAxEDIQaMXnMN+hdhPWNA73fCYaLcgAZW50kory6hsdBWPEFEvl0PZcRv9EkREqE7DIzKmtjzgngno2iCT+C8DPbZu+4lEt5bJL4mAJRSJKa35OfeOyTgjYKi8XQSMWBWvMY3m/VquA8pdmd7IsLeGEykAMEYaTLrWb/xODkYCBUgrfZ4Zb2ZpxHh1j70oQ/le8qyshv7taISgb2tAftk8NgKoEPsiw3Mk8W+T+YRA06DUOlo18Ij85ioTFg+nkcMRAxMXwyMSZWm7xjjyCIGGjBAEvSFCxf6a7i9ogSZCsDl7Kyzzsq7RsO/qQGMCgIKE9iH8wu9QHC5NMCrwDw2EKIjYG/mZWB1mh3bUYCYIsbaMOG6CVPsaPe7OYYMXaeMbzv9wfDRhylEUK6gaGHsJD+nT8JXEVKqhndDBsMS6I8qzjTQp7BFs5UzY0gxvf13rQkKi7oXyFP+2kjmBRKuSZkCBLwD3kNEipOqQjCRVyQHbdQ2u/+B/OtgIewSY041pyqeF2zQxTj2mpJAtZqtCcwxz1sI5DLp1aYhhH7hRgjy7ZJclISjnaxLIqVMslDKgj32cD6mdth42Tlj2q7chdz3u2f9feSrhglMi23h9WG/FRhvwp0ZZMop+2rhr8j/4fAeScd76hCiy3JzpBKwjLZSUGg9HB4wGfjcJfaleAQ/JWFPEgnFxoXkKNaN3yMGIgYiBjrAgL33JxKMdNBkLNoCA1UJZXvFSxCeSXFYXE9Gmwl9lVQTl2y5lQwwtnIVXe8pGF20aDbeKmJgNh6XmdfuTpmRCMYY0OICeD7iiMALBMMP8VEG/j40WYYwsuqpe390ENbG2onHRgx85StfcR/+8Ifd1Vdf3Xgj+Hbvvff6byS1Bgi/C8+Odbp5hfgbwT/L+bDffvvlV3feuf4M3Hzzzfm18MSu8z7ES8Cg23pWPx4nBwPsW1h3+xRb5Tdq+2XKshdlX8eH/dzHP/5xd9FFF/mQa7SxqQJ0PNzjgZdwD13cs5fhIQzZhQIEWcL6gFAB0mpctub8NlnLCBEDEQMbNwYaJU0b91zi6GcIBiBS3/ve93ILChiKb3/72xt89jDOFtNzU/T+AKEwcxB+iD7MnN+EZZhGSG+AJVTIoOD9wXezmOrWCwRBPEJ4jqZEoV2zkqL/IjPCWEPFTThmG2+nR9ozxUqndbspD96N0eqT5X2KpaasCbUg3rMib1OM5QDeDBlsLe8DvEA8yKugN/My6Hks8/xA6P7/2DsTOEuq6v6f6nXYBGRnWGZjWAWHRUVRICAgovxD1KhRs4BGkxg1GqNG40qM+xJ3JWo0EVExSpSwI7K5sO8wwywMCAz7wGzd/er/+973zuvqmtfd773uHno5pz+vq15V3Vu3frde1bnnd885T1TJEO+TIrZej2/LFaOzX/WRm6SzELKpW54MnXgoSNZpQE64rqJ4+KvO2uzRDu13YoP7ydeLZVinr7jusvTKA4NwEi7j0afUlWFMwEtk/jzL5LEyUr35M4eZuUlFTYbB4lAreIEocGfaxL9cOVV0Y9e/OwECSTJsAvTb76wfn0PC6P4YVghF5qGt+C3XPHOGPV6D/LpnS/EgcpxggAkJBAKBQGAcEOB9UJwlOg5VRhUjISC8Z5FfQmEeMah3aAJD8gJJ//WawNCuGbg9Ba/NkaqLfSMgUMvZga6RoTPLMKqs240L7L+vDfDBU/PoI4cew/taulGOHihJ7+9pbEQdevET941Y7VdffbWde+65DU9y4403pkTGPKMOOuigdAxjjqOPPjqtkyC9LMTuv/baa9Pmww47rL77xBNPTOtXXHFFPYRvfadWLrjggvT1kEMOGTJLvt1yxbpjfXwQcOM+9wBGenJG4NlD3go+rLONfe7d76GQKcP4hzr4TGcpj+MgQHx8xb4iQdIIB7yuHCPGqh5po9GxY9lWrHck747i9XBc8ftYzt+oLNf7/e9/3/7t3/7NzjrrrGT/aHRcbAsEAoH2ERjBWtJ+pVEyEJhoBCAc3v3ud9dPQ6K6ZcuW1b9P9AqJ4b75zW/WT/Ohaej94RfnygoDgOIsDtZdCcBgXpxJwQscwsKN7CyLBInXPdqSet2bxI9FYWE7AilRVKRQsIrbivu8fLtLrtUVuHbraKcc11AhHwXEgeI/pzBYuk6XIWGw7vc8INXZMl0ipjx0VaeM6/TJwCp5DUi8b8rrfOc4cM/kVdKv3B8kQu/EE6Em3ctX+KqtVpiuIbh0Vb1WOgmZhHeKFP3uwkzF0Ygk9pcJEuqfRSLuwnXXGzAeK7hoE1ILEgHX60bn4VoKXixDTgspgGEDUSiyXLgPJ3nRCwQySqHFXPJiwnUSkXOfs18J0BtKkQAhFNgIku2g2b412Sj3h+8oLTMMY35dvk/9mc+dM7TPfV8sA4FAIBBoA4Eh75A2ykeR1hAgeXYP7zO8QDRBoatGiHd0Krkk22Ss765NYGit5jh6CALSmzNIEISJHExCIOG59MmyEIZs4IQX29o/fYVl0quGCKQIExfIiSb1Ly/oVEOOiy8tIXD88cen4y+55BLjU5T77rvPPvGJT6RNJ510ku2xh3TQmrz61a9Oa2effba55wYb8Kj+1Kc+lXRoko7vs88+tRJmeJAwdkX3JpKBj2M4gATrTsJ43V6w3XJePpbjh4CTF0Uig/FKs+8vjqMsn+ksXF9xrJfGcIVJbCORDeDC8UUvEEjF8RZ+hz4Opr1F+0b5XG7r8O2QWk7Q+LbxWGLfOOKII+y0006zL37xi/a6173OeEY1itQwHueLOgKBmYrA9KagZ2qvzpDr/vCHP5wUxuuvvz55BPDCgC3fFPKRj3ykPoNnunp/OI685FFGMMSjBLjXC/vxAoEMQgiD5bFyITs4DsWQFzdlWRYVolRohH/U4QRI8eVfjLvr5/NqOI+3lW18Hy/hWqjPFabxqne0erieLhnlKw8/ksJgbdBygJlENY+MDRoYD6hfOmUo7xXmveqHfg2SOzukYAvDHnmBrFdoJLxACE21Xl4gW0AiyfgByUH/gm9R+QP3hP2Tq5X/Q/0I+VEjnahz85X31Zu9vuCBwsZ+ko5L3PuDJOTe71yLr6eDhvnHbODizBwO66btzEitXfcwRce2GZJLWJkwzR9+2AzPGZFBdcEg1OD8hOCCFLA776oeetdiMw1+hxW8QPTbSaSg+iedk4MhPTwsFl5UNdIp0zmrlNZgjbnug7oHiQwjOQRRzStn8KjaGsYtwnEgXbovCvF1IdZyDDLlE6RjpSKIBLGly9K9xKYkms06QJmQQCAQCAQCgSmJQK/edRt4t+j90KH3eKYQmZnIkFzvBwiRjcjvKXmVk6DRvH899CVkyP0P6J2/m+VLljTXOL3f0RcyvDgR6XfRN1UoxvofTw5yS/7iF7+wf/mXf7HnPe95tnDhQsMzxD01Fi1aZG9+85uHnGrvvfe24447zs4//3x7+9vfnogNPADwJlm+fLlhICW0VllIinzDDTfYeeedZ4sXLzY8RDgXIbgYW5xyyinG+crSbrlyPfF9bAgwBhzLuBJDeyuEydha+/SWxl7A2NInPzLGJCoEE+zAkP0eJaJRS/GkIcw58phCBO+mZybYjZcUJ21CyDA+bSROehX3cSz2D8JzcT3jJV/60pfsd7/73ZDqLrroIvve976XEqoP2RFfAoFAoG0Exu9J0nYTomAg0B4CvEBxE3Rm/sorr7SvfvWr7VXWQqm77rrLvvGNb9RLnH766fX16bjiRmtwxnhdnLlSDoNVvH4nStpNhu5KBUb6IgFSDH9VJkBoI+3jw/0xnEJTbGcr69TpChh18+E753MliWPAyZe0CcXPt3n5Vs5LHbm8QJJRQutDkqHr/EUSYuv7lQxdAykXPD86ZVQnHwjrSSHFeC5x5ROsi7PRnADBAF8NfyUCpCZdDz1s3bUwWxvUFmY1FiWFv+oQLpqhCD7kAfF+AJNmBCwbHdurGMo5xoCJFp0j07kyeVWkXBiQSZJMCnmj+N1p514L0iL9GykPiA5IXiCe8wPDyIa+wbIiXfC4yVGqSXyu3Cu5k0+DR5ndMRj+yji37sHhZEjy821lRCkMIkh0m6P8Qy41EpFtG81G1XEVCBA8Z0ICgUAgEAgEph4CmgQxS+/nHKM8JIjyfqT3gJY9DXJATb0LnDwtzggpiX2NJOjoTfLmHTUMZa35eJDgOQIxRR3oISHjhwDRBN71rnelkEUQGIRYJhwVOvtrXvOa5K1RHmtwdnI6kIMS/fbiiy+2H/7wh4n8IFQWIZKLHiPeWogTogfgGbJEBNiZZ55pv/rVr9L4gUl8b3vb2/zQIct2yw2pJL6MGYHieK+dynx82k7ZqVYGrPgNFaU40Y5x3pe//GV7wxveYKeeemqawOpkCWWYCOehMRmjFnONFutsd71IgIyU/4PxdyOhL3ku+Pi20TGtbsMTrJH8/ve/b7Q5tgUCgUCbCIQHSJvARbHJgcD+++9v//qv/2rvfOc7U4M++clPpgRjxFCdKHnf+95XN8gfc8wxdtRRR03UqSZNvRijUVZQaFAGSP6HENOU7R6mykkP9qGwQH6g8BTJDI5vRqiTjxvjKYPx3s9BW1BanGBhP8qWK1zNnodyzQqKDgoZ5y4mgR+tPNdPuzwGbNG7xa+vqPiV60tkADMAleQcz4oB5eRIRmyM5JK1e+5um+N1INlGswtX7bPQbNagcbpbMzsH5CHQrfIDUtjWK0TTLPUhNAlt4rqcZPJ2DMgI3y8DfIfIE/c2of6eZctZJFm9847Wqf6sqF+QirCp6DrTjFLdMxWFweotGMkbkRqpYIN/3DfeJt9N+QzCZcU9vmnkJd4Oah+zJUnKDqnQkrLKvapwIAN4VpBAnvAVhJ4o5O6oN4DwWcIRD5nUvkJoq/oxxRW8QDBocPzDygVSS5CpH1d1m+rKhP3w+T/uGKyN/h5OGIC4xwft0wzfuqTrURvwaoGognip5YipH8MKBhcRMfVZrLWdYBoSCAQCgUAgMDUR6FIuEEJlDui9UNlttrwMtrNO6Rp8QsYRAd7D6A6PPKp3vcJbSY/Kwfu21fUZ0o3OlmXSOfA81Ts8Tb4gbBl1hYwbAujzJ598sr385S+3B5RHD48MEo/vPFyultqZ0SUx3r7+9a+3e+65xx6W1/Ds2bOlMmpyyAiyu8KtQoJggIUEYRzDtuEMrV5Vu+W8fCzHBwEM34wDyfHBmMTHTMXafZsv2cexeLZPxNi0eO7JtM49zTjObQB8Z8zOd+w2eEK5fOYzn0m/CbydXAiD5WN+wmAVw2L5Me0uiwTISCG5nLSh38rjR66HMXQ5YkG7bZozZ07DosNtb3hwbAwEAoFREZBmFRIITG0EyP9x1FFHpYvgRcvLE8P5RMhvfvMb+/GPf5yq5kXIDKCZILz4nfwoKulgUCQCyjM0nChxkqKV8FEQA/Rj0QheDH+FwkKbXGgjiqkb2X3p+8drWVaA2qmXOmgvihWDHzBkJgmKFPg2VLR0HARDl2bq5zJcE+bKZYMG1BUp18gsGaqTQaNSzZPCNkJYdZIAXb+PLnmB4PmRMRCXeJ84zuCOcor3R0WeCV06FhLEZdY9K33V1hIeqSD9NUN7J7McJRAh3g/0FdfVrPj9Vj6+V3UO6EO8bOvRNZNrhATmwgVyJOWtmDvHsr0WWDZPyc2J24w3h2ZR5prZmowOtJtyzYr6JPfjh5kZm5EjRAaNJBBTdy8dsfYU3qrmBZITasufWSJEOmrhMvK18v6g30qSU065RpLQ73PnVNcb/C96fxBGQx1SP4o48IlI8y3MUp3VeLZTNnvXYfd58VgGAoFAIBAITB0EMr3bevVOy/XOzqV/8I7s9lBLU+cypkRLIZesW0Y0PC7RWYR3IjdGaH0uTxHKpEkIOi68P0YAa4y70MshPQhBNRr5UTwV5fD2oNxo5EexHGMYvEUWLFgwKvkxHuWKdcR6+wj4mMZroP/LH8YvfNzjw5ccx/pMEa7XCQS/Zsa5EIZF8sP3/dd//dcQQqlIeBD9wcepfny7S+rxsS/95J4m5frcrsB2n8RYPoYxfNEuUt7fyve///u/1ytBhHdBeLbgaRYSCAQC44fAoPVw/OqMmgKBTYoAL9jvfOc79fwTN954Y0pCNxGNKMZ0JTkVbskzRdy7AuWvaMguhsEqEyAQGBjbUTSYCcN3nwkyGm7uGVFUeIoESJF4oS4UEFc4aSP3xVQS2k67i6QIAyRXlsE/f8ZW1qFlhwiAchisdXsMkhHbKAxWETdwIBcI0iljO54QG6RM4mFQDoNF/4C9ycuk8qSOYeY/XgqUffwJ611dNcj3i8zoxyjuovYPqH2EqOrG0K5lV8E9mPa3KvRpuR/BibBUA3PnkFXSMs24S+El8FIQLtJkq0b+kfpfx6Ry5M1QaLEUmmK0xhE6CpGym202DHki0sUlq3nk+PeGS7xAEAgnco7UJM0aI8zYgDxWGiVALyQ/twUieXTfNJJEEhWU6SFhrvD+cM8QLyzMsl3Vp3jOlAXcIZMoFxIIBAKBQCAwLRDoFPHdLaPUgIiPNGmh8M6YFhc4WS6C96t7BzDZQO9U433bOfzEkJRAXXqgFFy560q30aSZkEAgEHj6EGBMVh6XNNsaxi98ZpIwrvVxLNfNd3J6NBK8MopjV44thp8j58Z4iE/OpC7G2cP1pxMbtJ+Pj9HLbcAOwr6xCnlOCHcF4fGCF7zA/u7v/s6YeFskgsZ6jigfCAQCUr8ChEBgOiCwpwyhhMJyIUk5uTrGU8455xz79a9/napktsA///M/j2f1k74uXu4obpAfrhTQ6GIMTFxVy943bMOgi6GdZVG5Ge6iOQ5DfNEDhG3F/B9lAgQDuysgvhyu/qmyHbydOEjYS8nC2N0hQwXhpfLuQVJhXSEZ+dbyDvDZLX6tmQzqEBiZSKhOhTmiPzoIiSWyIxEeOtAJqrRNrtrk/+ggPFJNepev8FVbveP21tM7OBjHIyVXewc0sxFFEUOKt51C7fQJSml59hB1Fevle9sCwYJ3CG7HaveIRIjIHV1E9VQ7VD1cNjrvwkECJHmAQCSNIMkLBO8PRO7d6ojqOv/xuuE307dhcJuvFfN/jETCQgrp94ow63SI8aTs/eF1czzhuBrxh5BYIpxCAoFAIBAIBKYJAnpf98h7Mtc7oZv3gr/npsnlTarLYAIFky70Lk35xfAIURiyRpIxmUPHevLz8P5ohFJsCwQ2PQKMZxjnDGc4H65FlJmJUh7H4S1VnDzpmBxwwAEbje9Ihu4yEQQIHhzDibe7OObE/tNoPMv1jAe5hT3r3//93+3HZ5xhn33Pe20nPAU1iTQkEAgExg+BIEDGD8uo6WlGgNBXz33uc1MrCLn0pje9KRncx6NZGITf85731Kt6+9vfrolbmrk1g8TJDxQBVwq4fLYXyYhyLEwM8RjW3SDvy5GgA28nQJxQYWaIe49w/qJCQhtQSNiGQtpIORnpfJN5HwqzK1UQT5Utt6gaKWSo7t96MAzWenljVLTtIcvtP594zL59y0124yrlrShI8gIRkdSt2Tf9cgHuxwtEvxX3AnEChH0VhcCq5v+QB0hNepff46v2lM4nqOvSB0Gg5OedUlaJVY23ivdR8RrqBZpcoQ6//iaLtH6Y7h28SLK5c1NyUq6joXj+DK5R91xZUkgpheJCyKfRee995UM2/q5400nk7ZHXktOn7xAgjcJfkaPDPUcgK+arzcMJyW1rkhfDmsiLI7XVd5aWGF7qM1XL+/Cy2W6oi3bpkPgaCAQCgUAgMIUQIGxlt577XQVj0xRq/tRqKu9ldAw8baTf2I5Kct7Is4Nwm+wn3CmhKTGEhQQCgcDTjgDjEjwHGPti+GbJd4zphHjCSM54jbGoh1FiHDRTCRAwKEaOYOLk5z73uSG2hO30DiLHalmKxAITKj0nSPm4Vr4X7RT0WyOh77y/fCzrx9HPvs+3MU6lra2SYl5+o2Vfv6Vwx8rrmZMzavFis5UrqzkoNTbMNU4PCQQCgfYQ2NiC0149USoQeNoR4KXzqU99qm50vfTSS+1b3/rWuLTr29/+tt16662pLl7S//RP/zQu9U61Spxk4MVfJBlGIkC4RhQWSA28PyAxil4g4Hr00UenJIALFy60L33pS4kwKZIm1DFS+CvagvJRVrIoNx3EPW4S5swygRSRMX5IGCxtu27H7ewApTZ/q/XbF5febSf98hz75i031yHI5E3QVcs30VXwAnFSir5JH3l99IkYSblDNqxP5TuUEL0XLwVJRVhvKOT/yIX/ACE0ttjSujWQr0ih7GbgXhNvv39vdVkk3Fot29LxUtIJOUHuEIMwKIV7qufM0HF5OXyUn2ivBb5mnXcvq68PtzLUC+ThFA4rHSsCKq+FGxtStuj9MW+uZQWci8dl6ot6nhM8XTCi1CTNJC2yV76juNR9ZooH31B22tHy4cKANSwQGwOBQCAQCAQmLQJ6H3SQ9BnvhJCJRQA9A/KDdzAJ0bXMC/oUJ08JzzXWsNqki/D+mNguidoDgbEggP2BcTFjUB8nM26BDMFY7uRIkQQYy/mmYtlyno2Xv/zldtlll9nHPvYx++QnP2k/+tGPbP78+RtdGmN7Es67jNULBFuEj3mpmz5qJD5upc84rij0N31a3k7fF0N2FcuMeb2SKzenImoof2fOJLilyyxfssTye+81I4Qy0Rp0bSGBQCAwOgKaPhriCDz44IMpMZN/b7QkWRkMb1keeughu/rqq+2+++5LngG48eHGNhoT/Lvf/c7uvPPO9DDef//9jc9I7njl88b3oQjQP4Sm+uAHP5h2vPvd77aXvexlLSW0G1qjGbEivT72feADH0j3QDEcU7nMdP3OLAi8a1ii3DmRwW+CpGYIeKFgFIUy3NcsURDwOGAJqXHMMcfY/fffnw7/g2bDv/Wtb00zZ0466aR6/ewciQChPdSHTEcFk2sDO8KA9UhZ61Ms6G4Z6tc/uColRvck5e9as9qkBg2Rf73md/ayOXNtZ+GP9EhR6pdhu0teIOvkpbG5lKZcdbtCyDkwypN8u5OlviO96l/3i1i9/TNTO9IO/esnfBRLGdm3Ul8MyIjiM2Z4Bo61T7h+Bhfl+yqddCL+SdlNCUvx9BDpk+k+TSJFOOUZIX4tszNrhNCQJuwlAuSq31QPX7pU/jijC8psRrLTfv1uUkgslVIC+kYeIHb7HYMV7rNwcL20ljOrtLYtXYvvh9QpDCZ8c6Nl8gIhf4+U7rJUUuzymenOX8YivgcCgUAgMOURUFjNZJSf8hcyBS5A7+C6XoH3rCRnbLnqwWrj8cSR3pMmXfRItx1mlnL14PgfCAQCgcDkRgCyAFLBIw4wLiSSBmN9xnflSY/FqyEM1iO18RbLXQjT26YUPUiwSwxnp3MCxJfl03E9lCc6hY+TOcZtI8XzlMs2871DNklyceYar6cJbI28BBU5wJSnMydXJ6LJph2M2T3XVHVr/A8EAoESAkGAFAA566yz7Ic//GFhy8arsNSHH374kB0//vGP7Wtf+1r9oe47n//85xu5KBo9PCFMMNS7V4GX4cF5+umn23Oe8xzfFMsWEXjXu96VZhLcfPPNKdEWSaToo3YFN02ILWSuQuS85S1vabeqaVEOYzTGbe5rf/GjyKAIuFspy+KsCpQDDPgoDB7GCmM2eVWc/CiCg+fOCSeckBQitqMwudLkSocfj/JCm/j4uu+bLku/LkgKcF8voqEThQevCylHToBco5BWZRkQ9jc/8nCdABGo1i0Fsk8zEDtl2F+vfpslgz5LhP5Js0yUfLujkIC7d9mKetWrNVMUhRWhbX1y/841SO8REZITPkltdNLD+6VeuM0V7qdNTjrq2iALBjRLM1O+FIR43Lglo5Dm5EBZv27oFRHPGyz1GwC/AeVjsWKy+KFHV7+tVV9CfIgEyURQpRBUuDfrN1MUSClbqdk+iH5LtmDj2VLsSknRPVwXCc0hV1wwrHBdzQoDjRXqe7ljDxHVi+dPSCAQCAQCgUAgEAi0hkCOkYqJQzvrHStdIZMXSKaxYRImWOCBKT0rvD9awzWODgQCgcmJAONXxrFOGDCuYwyJsO4T8cqtx77AWJJJlxAl2B68XPnY0b4XiQnqbSScy8e4rLvdonws41za7bYP348XyJgn7DF7Dq8OckEyjtS5EhGiMNiJEK+Nwf2c9SWEDGRRIQRyfV+sBAKBQEIgCJDCjeBJs3fbbbdkzC3sqq+WH5bnnXeefeELX0gP4te+9rV28MEH271yR4NIufLKKw1j/Oc///n6g5SKMOSyfYlc1/baay975StfmTwKSLD9v//7vym80sc//nF73vOeVz9vrDSPAC8rDOgQULy0fvKTn9jPfvYzO/nkk5uvpHbkKuVQgPRyIdG6z2z3bTNtCb58ePGDhRMTeIG4EoCheofSyxfPEFxgIUJc0UGJaSTUg5LDBykavotJ19lHO1BUWPJpVymirsksYI1yCAHUJawryhfRJRKjT1j3SDnKda/PlmK0+PGqob54LbuWlLxule1XstPkBSID/yyRKf0QKr3y3hAxhedH57q1aUk95LOYhQImQSdbr4H65umbPG7VpxXdD31S+LbQktwf3B/eD+P1e+G6x6uuWtObX3BdYIhnEwSPFF68ZDIlQ8+dkKjVxnXne4mYuP7GtCVbvGR0AoQjcWkWUUFc1w4U2HXrazUWFnfcNfhl3pxENA1uGFzLdV84/rZtgfAQaZE16f1Rrw0DjGZp5Rhq5II9nWWpPHZuu+229A7nGbXHHnsYyRqHixHsWIQHqCMRy0AgEAgEAoFmECDvR/L60OQKQmLlmvGbK4dYzmQIvX+S56aSpCev02YqjGMCgUAgEJjECDAugQTBDoCk8azG7dhqGN8xhvdxf/EyKIcXyAMPPJA24wVCOPJ2xM9N2eF0e9qI0CYfSzGupb1l4Rja7LYQ309o8MeIFtCmdGicnghxxnAam+skejc8qsly+kAaaSwKEZIRtpL1gmQqy5iVsWpIIBAIbIxAECAFTJwAwcg9l2S4owjGyK985SvpKAgN4hm6vOhFL7I3v/nNdv3119tVV11lRxxxhO+yn//854n82H333VO+AwwtCAZ73Pq++c1v2je+8Y0gQOqItb5CMnRCKUFOIX/7t3+b8kwUc1U0U+tHP/rReuilQw45xP70T/+0mWLT+hgUFDdG47HkL30IEPeUcc8QVxwABAWHYykLEcLv57jjjmuo8Bx77LFDZomMFP7KCRnOxfp0FSd5ULRQztZI6enWYLl/5T3WLyUIb463H7TI/u6yS4dAcNQOO9peW1VDVNV3qC+6H3rYNiiXQ4cUNEJXdT4uLxCRIiQ/H5By2smMRLwQJL0r77OsFgrrKRnpu2ohG9hHOC2UsYrqIDxXRUqXK4/0tc+i4dixCvdb8Z4aa30tlcejYlV1dmbOunCSBm7ZvX/QbCa5IRdFxHadALlrsdmRLyzubbieJy8QKbaEulCullHDX+29d8N6wCdj9igi/PFYcWkq94cfXFwyGFCSePtDNVRdcdd0WOf5wrvi/PPP3+hyttVvgnfJi1/84o32sSE8QBvCEhsDgUAgEAgERkEgER9MBOKdLV2sIm/TigxqyYtU790UAmuUOmJ3IBAIBAJTBQEIA8b/7lXBuI4Jkgj2sOJ4v3hN6OJOgDyuiX58b1UYP3NuhLGS29+K9bCdNiG0FWEb62x375W0o/aPergeDwvOZsa/ECyUbUcyTQTNl9+TJtklslzj7owwiVsqZCKhjMFMH4hz0+Q2I+8jhLnG6qmNCimuWPzJc6Sd80eZQGA6I7AxlTmdr3aEa+OhyixzHm7M+mxGLr300hSTkBnpL3nJS4YU2V6zecg9gZx99tlD9uGRgLC//PDFwI5xGDKGEE4h7SPwMSXW8r7EK6fVxOV46BDazAVPkHZfZF7HdFlCNKAMYOjmJY9g6P7Vr35l//7v/548cCD+yoKSw4vZSZPZs2cbCeaLvwN+S29/+9vrs0BQKooeIEUSy5US9/xgOZ3FCZ601OySDl1vtrVCNNVycLx87jz77lHH2Imd3fZCZYD4iHXatzd/Rt0zp4hNl2aRQHAkLxD1S4c8QDZI4UoEiJ6FKcRWrUAvIZBq8rhIk3qCc/U95MkAM03AXu3gfvB+cOXRy4516f091nraKo8xghjpkqSEcr0QbhBAZZmzRz08VCbSJL/l1vIRDb9n9xUIhpJ3VEqWfs/Kajl+c3staFhHyu9RU9rlWjio/KIg871NSa7XHlarzTomYzGeR4SqhPzg2UKIQ8IeQn4feeSRmmz1aNrf6HnmHqAMqPAA/fSnP23veMc7Ulxj9wAtu8Hz7GPCBOEv8QB93/veZ5/4xCdSHGRmpvGeIp9YSCAQCAQCgcA0R0Dv8gxvaYxkO2uSgfRovGiNiQsYucbwzp7myMXlBQKBwBREgHGcT5Kj+cVxXdGmUL407HNuK8AuMFwEiXK54nePUsE2Irq4/aJ4DONrttMuH8sWbQxOjhTLeH3lCX98Lyd/L5dr5jt5Ok05P3Mm1F1/g9mdigZA7lRIEIT8kSKFsnvvs84VeOtrUh75QSBBQgKBQGAjBKqWy402z7wN7v2BQaL8ABsOjRtvvDHtOvrooxvOPGcWO0Kic2e0cdvDGI80mlHKw/+FL6zOFr7ooovScfGvPQRg3osExte//nW7/PLLm64Mw5Sz+Rjl/+iP/qjpstP9QAzb/E5QCtzI/f73v9/++7//OxF3v/nNb+wf/uEfUhi4IhbMvgBTn4HB8nWve11KoE4Ont/+9rcpfBwKiB/j3iTUgyLhJADfOTeKCtv4oLBMZyleY/K2UDL0TrxApMipM9KlH60ZH9864ki72HrsvdZls1esTG60/ShIRZHht0fGeRSnAcWdRqHEG8SU8Dpf/aQIEcUeRRT2aZa8HFzW7ja7nlx7QOSHOkDhr6pJz/ECKfePlxuvJfU3UlrHq/4R6/EZR9xnvi6yuyyJDDp40eDmCy5OIbMGNzReq3qBqA/UF1k58TgKr/osyZ57KE9IdYZSuaa8EHou073h0rb3h1egJbNVM+LPTiO5VBMZeF7xbCF0IkTGoYceakcddZRBorvXXzEUIpfP86noAQpxgufhKaecYl/+8pflMLNT3QO0CFfZA5R3C96fEB9vfOMbE/GLB2hIIBAIBAKBwAxAAD1KulwmAj55gHYr7Arr6BjTXKedAb0blxgIBAIlBBi7O7nALrcjMIYfiTAoen0UJ0aWqh/ylUlOTL58UJ4SxZyj5ZD2XsjJGdrkNoXiuJb9xe9ejmMbeXx4HX7cWJdEHMjltU745fzW28xukC1y6TIzhb0iTJZtUPjk2mS5XEnUdeFjPWWUDwSmHQJBgNS61AmQvRVWhIfkT3/60xSe6swzz7TrrruuYcfffvvtabt7GZQPYna7kynEFke8DCw2XiKNxOu7++67G+2ObS0ggHEJgxbCSxADk3sfjFQNpNWPfvSjdAjGVmbohgwiACbc2ygIzIYgbv4ll1wyeIDWwPurX/3qkG18QRFhVjRECEtIEZQawsTtu+++dTdStiNOHrJe9P7gO4oI7UDBKCpT7JuOwnW6osi15xokdzNDcFav9TNgrsk6kRRrSMYtIXTV7rfcbk+VPArYR9isTDPSuzVzZF3NCyTNKFnzVD3/R6/CHnXU+mKtiI6s4AXQr3OT/Lyie6CDdtTuCepGQRxvxY96ixjwfZOKntuZsEYSDuoPvF7UKRs1I3/B4Vbx2Ztr15pdePFGxzTakGnGTqa+4PczRG6/c/DrPgsH14trkCLEg5WkuLC6R5KM0fujWknt/84763rl+TJNBNIVeelLX5pCUJYv6w1veEPaRJ4PD/HHhkvDA7QMVXwPBAKBQCAQaAOBjBCTHcofpmVFYUZZbzlfVxvnjSKBQCAQCDwdCBQ9KbAp+NgWAmS4sWORACGZuU9SLba/SHhgR7vpppvszjvvTPr7aPk/OK8TIL5kW5nwoI2NJuKxbbi8IsU2NrVeHgMOU4i8kfnDD1suO2PHTTdbp8iPnDySeIhIcuWYgjAJCQQCgUEEqlOGB7/P2DUnQCA7SJhdfqgys5MZmsXEzoTGQMh9MJwQHoskSCTTRrzMNiMkoqUM4mXSlwb/MDifccYZDfZUN/FyYJbqw3owFgUDtM+uL24fbt0N0eznWho99BuVdQMeLD3nbFaYiY5g+G72XBzvoUbKbfyXf/kXO/fccxP2EFD//M//bO9973spksTL4Z3jL11CMHn7X/WqV6WQJmUcHZfydq93uCXluMZWynkbqXO4l/5I52NfK+fjeM4JWTRcOa4Dd1Las3z5copsJHg7cYzjygEcz/VzT0AE4uHhigb3Cvv5nbirKrE+XVCQ/F7i3qCcb4MAKZ7HyzRatnOP+f1AfawPh0uj83n/cV3NtpF6vFzxXI4dbVijDwRGn5SxPtyDpQglke38kUMWKXH5A9YhN9gtpABtrpBu6w/Yf6PfFC6z62bvapWVK61bOYj6hb89+JD11ZLUbblssG8f32mHRDjxfMxFcKyRYX1DjeioyPBedElGQaQvRxLuIa6xeH0jHc8+yvhzgfvF75PRynn/cf80Q4J6fV6Oa0vXo0TgWe3Z30FK+NV6Tol4yAr3aSqrXfkxR9lmZ/+s6jFzy222bsECq8zd06tuvJTnR+f6dWqj4tSKX0mivpi1fEX6mksZX6f8UWrM0PJqV2X2LqkP4GUqhOaqtTMnvrieb42keI81e2/mekdlj1TffyM9Ixqdr9HzjzZ4OxqVmcht8+fPt+OPP96e85znNDwNs8R4ttBufr+7KiE80owHKB4l7gEKedusByjhuPAAPeCAAxq2KTYGAoFAIBAITCMEpEclj48nVluuCUGJ/JCOGxIIBAKBwHREgMmLRWIBQgTbFOM71huNH9HF0aV9YiT2AXR0iA3GaP4ZbTwBSdGIqKA9nJ+PT2AuttH7gbES5+V8Pkb0fbQR24bbKnx7y0sGci0KbUljM/I18v7o1aQ4CHVN7M5lL8l8UlyL9cbhgcB0QyAIkFqPOgFC3gfIDkJgQFIQp/ucc85JITLe9ra3pXwFbqz1h1szBIizzl6mPJO9eGP5Pi9T3Fdcx1MF48pwMnfu3GRoLpMdGFDL24aro7wdI1Cr0q5xq51z0bZyOfD80Ic+ZPQfQrLbk046yfD2KYqTXhdeeGE9dBN9/c53vnNEvNrFst1y7fZfO+cb6Vy8aNmPIlDG0nHFmwlCyu9p3+6/AxQM+os6+NAH3PcYVblvaLP3CwoJiogrNqxzfupgnx/n52hmWb5Xminjx7SDZztt5Hzlc3HdjtsGZsuIhO3rud/6RRB1CDukolBFj++/n217YzWX0K53LLa7d9/NekrkayYSQSyCQTv2PVNxpwl9JaWuov6VZmebKQG6y+qddzHm/rNvgwgPlut1/l4pewM6t7JMpH6gL0e6d7w+ltxH5esr7h9pvZ3+a/d5VC/XK4xpFGSTks51QpzKC6TrvvuAa6iIWOo/YD/rvrmaA6T7oktszZ+9enQPCpEgxYBlXXctsUx9jgzIs2dAbdAPYci5Mv0O0szRAT2je3pTf9DGjN+MBhMCecjx5S8t3Zv8XnfcMVXRbv8V+5w6+Dwd8opXvGLE0+Ldxn3GM2bevHn1Y92b0z026ztqK+4Byn2DB+hBBx0UHqBlkOJ7IBAIBAKBQEIgham8Tx6gGK48xGZgEwgEAoHANEWg6AXihAhjEQiERgQIMDxT41QnQJg8x8QitwsMBxMTJZlcDGnB+NSX5ePdvudL9rtnSvlYxgS0s9EkPMqP1qZyfeP5PdN7xMhZybsEj32um3wg5Dhm21QVxolt2CGn6uVGuycOgSBAhC2GGAy0PMT+/M//vB7zG9hPOOGEFBrjb/7mb1Kegv/8z/9MYZTY5wYjHoDDiccy9GPd6NNKmeHqju3NI/DKV77SSD5/2WWXJWMWpAax2HmBFQWjLXHfXU477TTDkBWyMQIoEcx0gIiAbHvNa15jP/jBD+oHco9jXEQ5QfHgeBcIDhQffhdOXqBkgD9Kgxu2nSihHPUV6+B4zu3t8LpnwpLrBiMUxlxERKdmwVQ0o6VPyTN7V1UJEHB4fJ+9bYuly6xn9ZPWJay3u+kWe0KhmdIAuwBU70MP24CIjIrC/BDuqqvmscX2rhqhsl5eDgPbb5cIEIr26ZnZT9xq3QOdStiJ+Zp2Ib5MX6bhv1yERyZsiNvNDBuuPd9SnnuQSSVZ//znWefS5SmnSoeIpZ6rrrYNR76wdNTIX7uW3F0/oH/B/Pp6caVCaLLa8yyt13YmT5DCb69YZizrOdc+zQVShtxRyCGHHDIkNrF7czYzAcK9Ob3MeHiAQuTzPmskPBcQdBpCdyE8WxFmzJXfe2lHg39FUop1r6vBoRtt8vMVPSs3OqjBBh80cq7i877BoUM2Ua7VNlIBz9F2y1G+FUz8fLS1lXL+PqQ8A39mHTYj3n/cB6NNqCnW5+U4T/EdXDym0bqXa6WN1OP3Stl7t9E5itu83Ka4x/xcnB89vtX+m+z3GNfFNXKf+HiFbc0K98mYPCubPFGxHzB+NfuM8HLt3mNj8d5tto1AMCA9TtqEPVTz3mwSlk36HPNnNG3jGTGcobJR2ynLPea/HzceFutsVC62BQKBwPRDAF2U8aI/n90ugA4LidDonYK9jv08M7xcGRnsA+7lwdJJDN7DI+lPTnz48ZzHz1U+B9+xgdDmRvoVNgv2tyvZ4wpbdeddls+fa5mupxXRlLKUFwSvDxkvLZs3P41TSZye1bzYW6lv0hyr903HKo1pmNRXmsw5adoYDZkSCLT/y5wSl9dcI3nQjRRKitnthEH6/ve/n/IckEcCgYX+gxjVkR6mvs8Jj+22qyal9e2NWuj7vEyjY9hGEnVyJgwnH/rQh9JD38/JcQwYIGVGq7tYJwMGV04x9jT7QKcMZXn5+EulWO9w6wz2MdLwkmvFkMqLEuyGayOJZRctWpSU9WuvvdZIuv23f/u36cWFEk5/fve7302xImkbsSYJnzWcsYoBH4p/Ed/hrqm4nTYygOZ8zQovVx8o8LJl9kKz4gO+shfGaOUZ8IF/IzdRL0tfcT0cR9gwkvleccUVqQ/43dBO7gNwKue8oQzX4soMmLCNMl7nAwrh5EI/+H2LQsJ3jqVu6qCuZqWdewzFCUMLwoC2nf7jnmrW+Mh5uDbus0b3GOGfUP647n6FS+qT10Cu43sU7soVw27lq3ji8Ofa9udfRHX2THlzPHX/A9alJNpDRP3YIYJkLbFCdZ2bqc/UGbYVs0hqQvirWSJBerQdsqRHv2sSbvcq1BK5LjrUJ44J9wx9NJpwb3Kch/0b7Xj2c91OJFPOFdVmyvL84x5yYrqZMmDMb4F7rX6P8duVfpmD0xzVojBitsfuli1ZWq+yokR16/RM6lUb7bhjzX76s7SvWx45XYQ2kndIIxnQ+dYrid0sKa4dmQha1ZHdszIdCtHSs9++1jOrRD6IW9wgpVYmYNtSv4uMWT66R/H+sLlzUtnh/o10jw1XBvzpBwT8W+k/ftsY2IqxfLkHmrlfhmvPRG0nyfn111+f+v1d73rXkNO4YbgZAsQHR15mpGex7/MyQ05a+HKPBjU331z17ipsTqs8RxGeA2VjJtv4tCPlupqpo2i8b+Z4P6bdcu20kXNuynI8Y9s9Xzv9xzNsOEOB491o2c65qGdTl2v3Xmm3XLv9126ft1Ou3Ta2e69s6nLcZ+30X7v3ZjvnaquN5BiTh2dF78h2pJ17hfO0W66dfi/em+3i2g42USYQCAQmHwKMIZzo8EmVPI8Yp/n2YqsZQzN+cBKVfei8jDv5tDou9LppB3XTBh+nNzO+xL7Fc9DHpV4fy/qYsbixyfXua661jv/5ecqtmc/RmG6vBWaaAJcxpmxCGJ9mi5eY7bOP5SuWiwSZJ8ZaER6wY7Rgf2riVJvskA5NAMqFdf6g0gpoDJqRk7I23tlkjYgTTQsEuqbFVWyCiyB8BQQIOQ14IPPAw6ALAeKueI2a4UYiNyK7EXikMr7PyzSql20YG93g2OgYHuB8yg9wDE3lbY3K+zbqYNCA8JJx44rvH27pii0vk1bO5/W1Wm60NmKQ/+hHP2puyILcwEPBMaS9H/nIR/z09oEPfMB2rIV5qW8srPiLudVrA38M6K2UKw5O2um/RvdB4VIartLG0cpxDT6gBA/i6O+3n0L+6D7B0ImRDmEGNPlzqM+Fa6KPGQxxTSgPLKnPl076UAbCg+2IG6P5HVKu1XslVaJ/rZSjnUVppf/8twAufg3FuoZbd4Wq0bnAAMypb7Vm/3eJ/Fj7B4VhQjkSkSHzd7rP+nbZ2Z6U8rTlsmoOiR2uvd4e2W22dQj7ojy+YqX9z+OPWJ/67aXbbGtzn7G19WqbyxM77mSbq7/x46lI+SQZeCZlczP9RtbUnjO0k/Y0SzA0c4/5+X1ZvIfa6T/a1whPr7+89OdK+Vz5jjuIUZYiqfs6R6Hs2t5yCCM3XAyAFE4ZiiWrpOW5vHHs9jsSftl5F5id+udG2KqNpBZlsKMDUkBZRu5YhkUxHZbRb+T2KAkh0AZE7BjJ69WeLv0ukuy046gzh/we496kP5oRlH2X0Z4RfpwvOb78/ON7s+f2eiZ6+Z3vfMfOPPPMdBrIXc/94ef1Z7KTsr69uPTfgR/rWLdSplhfrAcCgUAgEAhMcwSafA9PcxTi8gKBQGAGIFAeDzCuR2dmnMa4y8fPRShcH2fcgm2AMmMVJyt8fEi7qL8ZoazbQorHt1JHsRzrXTfcWN3E+I/JdWmC3QWW77xTIkIgRDLWa3KHJvh9+qorbdljj9pzd9vd/vF5h1saLSq0f7a3xqB4guy5Z0qYnjFhlDHjFJJc9o587brBFms9J/+sbLEpZ9bgnlgLBEZFYKgFbNTDZ+4BPisTw48bxEYjMzjWCRA3pPtMbic5GiFaLtPomNjWHgIYsgjTdM011yQD/Vve8hb74Q9/mCr7/Oc/nwguvsyZM8cIexYyOgIoC3xQQIqEBcQSHhwY/VBgIEF22mnwZc3vyA34rvCgLLixEALFSQcMhihCLigbrvAUt/v+mbAEc8evSx4wFYVk6tj2mdZ7LtF6AABAAElEQVSv5NQdIkCK8tRzDk25PDrVD5spHFbPTTdb/6Jn1w+5RvmEXn/hefZkzXj/GfXDFxYdan+tPkD6pQT2i0hJ5nEZsPsVdmtAREtS7qR8yFWl3j+uPNYrn6YrKFw5YSrEBWQihPJVCtkjD79cLsYN5bhjzEgoL28uueKZXXGV2YuOaHjokI233zn4FRKlkUDGIHiMqC1JurtSbpjql/jfLAI8lz772c+mEImUecc73pHCYJbL83x7Oj1A//Ef/9H++q//utys9J1rOPnkkxNR7HoKz1X3rGz2N8rzF68phN+66y9pwyj/8GDhGQ5ORdJylGLJ48293jhns8K5OKdfb7Pl0MXAq+iR1ExZvNcQBt+tCN5kkLCuUzZTljY6ecbsRn/3jVbW+4/350ikW7kedFe8HZmE40aB8jGNvvOeBxeurdl7jHq4Nq4Rb6pmDQ6U25T3mLeR83JtrfQfOj2/P59sQx3NyKa8x2gPv3XurdEmX5XbzkxcyF4mZTQrfm9SxoniZsrSRtcLW3m2eP+1eo+hY9F/PB/43TYreFaiD/PMbOU5RhnKtvoca/ce450Anq08x7yNYNFq//Fc4TfuXqM+ZmjlHdFsH8RxgUAgMDUQ4J3KMwDdg+cDz1r0Mt4NbhMrXgnH8szi2Gb1oWL58jrPaNrgS/ZTd7PPbo7jWUhb/f1UPker3/v33ce6CAVLQvOiKIqD8bn8yhQCG6+Q2xWh4fCLzq+P4S+5Z4X9YvFddvVf/JX1Mo5fvkKGrT1NRhmTIcZyTd6GDNHAvVjzpF7P9K7aSCqamIo3CNeIfUl9FhIINIPA1Lnzm7maNo+57rrr7Kc//Wl60H34wx9uWAueHwhKqQ8kd9lll7TtlltuScvyP9/Ow3nu3LlpNwZgHuwM8EmM6tuLZW+66ab0lZn0IeOLANh/61vfssMOOywZ5X/xi1/Yj370o/T9k5/8ZP1kp59++ri8VOsVTuMVlARICO5z1l1QCPiNLIehlzwoIzu/n+Igkt8B5TAOoDRgQHECpEgSFo0NKCnUwRIp1pc2zJB/KIDgDV5gsYZcINtvZ31ScHrkOSBNso5ERUrkowc+y7a/9rq07Zm33G6rFmpGCEnSJO+56oq64sT3AfXFe66/xl5nXabUafb4jtsr1UV1hg3Eh8m43o8hDhJAbeisee9QtngP8H3aiu5BWcGSt42JeDIRULnwJ8ZqI8mkHOfHHG32i3Oru6/6jeX77m2ZPDaGk1y42t2a+eOy916+Vl9m+v3IcphCZaXcJDWFFjImpDUEMDx98IMftKuuuio90973vvelUJONauFZ9nR6gKJLFAnlYhvdWM6z0X+PPijjWe3bimUarXsZ39dsOY735zjna+UZ7cdyrmYHn5yP5yHHt9JGL+eDbr43K5wPafV8tNGf3a2ei+Pb6b/ifdDMOTE8IK2W87pbLQf+SCvXxvGb8h5zTDhvq/fZWO5NfoOb4h7z62r13qQc0m6ft1oO7P25BC7+O6y2Yvj/7d5jPvuYe5NPs+LPYMo020bq9mNb7XPKtXpf+vlaff55GynfTv9R3q/PMaXtIYFAIDBzEcAWgA6OQHwwqYUJGJCk/vyeKHT8XcLzyJ9FbmNo9pyUwz6IXcPfUc2WbXTchhOOs16RFtk6YbJ4idld+iinpwwlg4evluH/uhvsk9ZnTzIbryA3rXrQzrrtVnv9sw60HCJFmIouUFQAjRm31dj9vvss2313FJpCqUm6Kh0x1yQZrj0TvvWJfrXm5goBLmNTeINM0u6bjM2qjuAmY8s2YZtgbS+55BK7+OKLbdmyZQ3P/Mtf/jJtJxGqy4knnphWyXnAA68sF1ygMCcSyriSx8Px6KNlBJNceOGFaVn8x+wY8lMgGOlDxh+BZz/72UYSdJd3v/vdBvHlBveDDz44JfT2/bEcGQEGMwyCUBZQYIrCDA2fQYoBARKkKBgw+DDLDmmGAOEcnAtlo1UFpXju6bDueKO8EQapW6QEpAbkRFk2HLCvrVHybqRTfbGlDPDIWikUd8hltixPSuG4pZo2zR5XKCXHul91VDbXTE+MqzICI74vtWMqKFPli233O94W6I49wl8EVHIrboC9V58dqNwfzMJBMPr98ryRFWVcnl3Z3XUXyyBcSpLvUO0DlNi85v2RqT2JnCkdG1+HR4CZxW9961sT+cEM6M985jPDkh/U4jN0/b1RrpkBm89cCw/QMjrxPRAIBAKBQCAQCAQCgUAgEKhOJnFylbEkdgXG+a14CLaLo9spfEzNufm0Ktj6vK5Wyw53PJPnsoMOtOwVfyyX9LeavfIUs2cfaLbloMflstpYvVzH0pqnMtvzlSvNSKwu749cpJKSVCqXxlCbTLn8pPkuzxqTt0em68lE3JDYvT429kbWvEHSdfq42ffFMhAoIRAEiADZa6+9bM6cOQmaf/u3fxtCZsDikvvj97//fZqxcuqpp9Yh3FPuYyR9ZqYPITOKM8QIsXTuudWZvq9+9avrZVjx72effba5lwjbMQR/6lOfSkw3Rvp9lLgoZGIQYJbvggULUuWEZsILxOUTn/hEeun691iOjgAGcD7lFz/Ky84kqaoJWPuMOt8Gecg2fj/8ljAcMgukOLvTFSDq4xxucPel1zXTlihoKIyJDGJ2h8iPru22t74GhnKOeeQ5h9TVpC2VuLtHSdFnqY5tSsSV47ibrPsV1b9OcUaTYiqldEDKWP8ztrJOlekUGUK9TvCitM4kSUnGZSxP8syax0WNFBoWh5cch6Zf3U3OkN9dM+yhdscdg/v2Xji4XlvL6Hs/nwiYXL9BJFfYoZDmEWDiAeTHHcIbr7WvfvWrBhE+koyHB2ij+sMDtBEqsS0QCAQCgUAgEAgEAoFAYDoiwFjSCQiuz+0JjP/ZN1Hi5y2OZcdiW6DsWMqPdJ0ZHiokQn/J8WZ/9xazv3i92QsOt0VMSmwgiwr2F822SxEFctlcsntEhmzoqxIieFZMcskhctT+7NFq6NlcRE6+eLHljcJiyRskZzJ7o32T/DqjeZsOgSBAhDUPPZJj85CFkHjta1+bCI0vf/nL9qY3vcm+/vWvp4fZe9/73mQcKXbPX/3VX6W4f+edd55BjlDm/e9/v+FVQHziU045xRYtWlQsYiTjPu6445J7HzkpMMZ/6Utfsr/8y7+0yy+/PMUWJr53yMQhQF9/4xvf2OgExx9/vB177LEbbY8NIyPgszVQXspGcLxAnMCA3Ch7gUB6QIDgBeKkR3FWNeGvXPmhfoz+nGOiFIyRr3Ty7XWFkSUJ0LsUhmlAREilZgwvtrhj113tkT3l8lqTZ1z9W8vUJ39/4EG+qb78S+uwXUWAPLHDdta9+WZpO94fhLwipJZ7f3Be+geCpNz39cqm8UrmZAOzccBCrsUoqcNJStZWzP1x2eWWl3K2pLLMYFl892A1DQgQe6Y8UGrnymshrzL1eyNPkcGKYq2IAJMcCHV1j2YUzdFECMgPlqNJeICOhlDsDwQCgUAgEAgEAoFAIBAIBEZHgHG9e4H4Ot+dDBm9htaP4DyMYX3J+ljHstg82vEgaaX1tDMjN6fGk+994xttAaGQC/L/NIZ/6QMPFbaIQxhgXLnEctkn8xXLUySC5AVSi8Ix5ODJ8kVttfUKB804mfa79A/IE2RlSu7eyBskf+DBqtdLeIM4YrEsIBAESA0MDB7f/va37QUveEFKBEhOkDPPPNPuuuuuRFh85StfaRgOAzLjm9/8ZvLWWLJkSSrzq1/9Ks2IPu200+xtb3tbAe7BVUiSN+qBxQOM0Fsk4iZXwkEHHWRf+MIXbI899hg8ONYmBAFCkUFgudAXeH+EtI4A2OEFgALBpyw+W5rteIE40cF3DJB4fOAB4t4hHjqG/cX8H+H9ASJDxZU2lMROESCd5PWQh8a6nXfcKLZnpqJPLHq29dX6qFtusFveeLOdtt8B9oUXHmkv2HkXO1Q5KU7fahv7qvJ/IIS/6iVmqKRPCtaA6taDSwRI1ePBCRj3AkkHzqR/Ij2sRhBl28nzQv2gbLcjI3DYIWZSXJPI88/+7/yNj79b4a/Yh6gPIFY2kh3Ux4hCK4plrK7ThpCmETjnnHPSxAcGLLyX+T3x/Gn08ecTlYcHaNMQx4GBQCAQCAQCgUAgEAgEAoHAiAgUyQ5fRz/HzjAR4udw2wVj2fE4F+H1ncxpq92yjTQrO8gD5Pen/bV98djj7J077mxnafzOJ/v1FZbfdvuQaiA/Um5JhcAywmIROopE65oMORkleX+oYfnDymOitncoeoUNFNpKWC+ROopjv3Hz5Q2SKQF81mjfxkfHlhmEwPDTVGcQCH6ps2fPNg+BxWxQjB2ESXIDnx9XXu6uJEKQICRsggThoce2kcrxcH3DG95gr3/969PMU+KPc36PFV4+R3yfGAQ+/elP20UXXZTIp7e85S2JgJqYM03/WlEeIDa474vh4LhySAx+FyQzg/B4QIm6d9tttzooeEuhKFCe3wa/JRfi8SPs5xzUj4LC7IqiQdKPn4lLZqvgSQM2a0WCdCgcU/8jj1qfjOHdSs5dlF71xR+UfHuPG25Km7e8+VZbO3+u/fG8+fayPeakhGuzz/65fD+UU4K+kPF925rXR07fqv5uGeM7tI1+cAVvrDNmim2caut4geRr7jWTt5NubjPycqBQDiPc4/lLTzD7j/+sKp1Ll1kuIirlCKmVye68a7D0PnsPrvv+LfS7gOySZJ4HhNwf6p+Q5hDgefO1r30tHQwJy6SFkeTjH/+4HXHEEfVDINBvuOEGwwN0sdyxydtFYnSSqPN7HMkD9Pzzzzc8QAmjuYNIx6uvvjq9h3hWhgdoHeJYCQQCgUAgEAgEAoFAIBCYAQgwlmR8jx2BMT+6OWNNH+eOJwSMxTgH5+McCN/HQ6gbcqU44bOlelW+FdlS7X7jsxfZun32tS3+7wLLIAWQc35pOZE0Zu9a/a7/JBTPVtxj+R67W8aYVXaWDtkhTVEiJpXoHtBsNLMnqzlLOh5cZSbbhvXJE2RPTRTXdSE5Xh66HnKh5njF1PqyulOhs1aJPHn4kerYXGGjcwg19U3IzEUgCJAGfU+icjw7WhUMtXhwtCI8IPH2CI+PVlAbv2O3VdLgK6+80oi7fswxx4xfxTOwJpQH7meWkB2e2NyhwAsEIyEC4QfZ54oGobH8eHKCuFCPKyUY91GAMLjPZGO7Y1NcgiMGV5ZrZADv2mbr5OXRpxd951NrrEMKpAs61Ya95tvqe1baVlIkCIG19dW/s0eOq97/m937B8tqM0+efOY21qnnGmpYn+oktFaOolgLt0SfIPSREyFpw0z7p3dGNkshyDSjhhBXuWankLjO1g7ey2VIMhm988Ofa3bFVdVdF11iuYgo65VShtLnyit7915YLm624w7VbfQBpIf62JOgb3xwbGmEwIoVK+qJyhvtH22be4B+5CMfsdtvvz1NgKAMOoRPcGhUB54meJCQXwwPUBf0B0iR0AcckVgGAoFAIBAIBAKBQCAQCMwUBCAOmDDpJAIkCHo149zxFMbMnMNtCoxj3eYwHuehPrdztFpfRVEWMrz/NYbPRxhLblQvg/yXn2T2/R+YYo5Xx5M//qnlf/G6RBD48Sn0lYiAJCIQCJ8sQwzJV/yQp3+J54YcVPD+UOenHCD4xeS0U5MEM2wRu+82GAqavB9MtN11l41DQePhApa56qKODuEEEaL7KkVRqNkz0s74N+0RCAJk2ndxXOBoCGwtxvjAAw+c2Qbc0UBqcj8veicpUCrw7HCBINxKhlpCy+AFcv/99w8x9EGAYFAv5//w8rjAlpUV3zfTlz57BY+YXr3M10JUMNtDMzvWSxHYTB4GRfdWFMl799/PFl5+pXWoL3rlrTBr6XJ7UorEZivlyVCTevgrKXF4fgwwi0TKUY9+M0XFzpVHLzcjlyJT8fpICciZaSLl1R7SbJWRRMnr7PY7xAjqeH4r519k9rKXWqfIqcwVfZFYKbRWoZ6UfL0WEqueBF2/vVy/sZDmEZg/f779+te/br5AgyPDA7QBKLEpEAgEAoFAIBAIBAKBQCAQaBEBSAg+aUwruwC2BMb/vq3F6oY9vBz+ql2yYtgTjGFHvtWWlu82Oxn3M3mrE+KJ5N8ZNhS+jyREA3jVKWbf+V7Ve4KJpWf9xPI3/JllBUM/XiAQHh0QCookACmSTaIQ/Cn8FcSHPEAq9z+QbEfFy841mTaFt4IE8dDTNW+QXHaKTPaPYYXQXxAi+iTp7LBMdqbkHQIpUsBp2Dpix5RFIHKATNmui4YHApMPAQzhGONRIvDeKHsFFHOBPPLII3WvD78SiJFGBAh1UjcfJ0G8TCyrCLjixrIisqJHZEW/Zkfk+r5Bs0iKAjnVseP2tmrunvXNz/jdNfIUWWezCqGbHpeXQW9vjw3IsF6RklRNfi7DvsTPN94zZuoNmmorwty65QWF0iS8ciUoz0QcjSSZ7ms7UaGwXCBD5PnRVfT+2KeB94dIEf24qrNe5JmTpFGOEK83lhOOgHuANhM20xvD7xBvj0WLFkX4SwclloFAIBAIBAKBQCAQCAQCMxYBjzCAnuxEBZP3xksYu3IOSBVsDMhkmsxXYZy31wLLdt7JTMZ8YzLcPEUJOOhAy/bb1xQ3v+rlkDUeZ2aMSV/5J3XvCCMc9k9/bnkh10eeVyxX6H4m4HWIYDDZAFLIqfECeSz1QNoo1FX+0ENVwkfLRgIZlN+91PK7FGHEJw5yoLxB2JatHgyp3qh8fZsiN+SE2lql8ylvCLgkTDjvo4+msGGmNiXvE6I0hExpBMIDZEp3XzQ+EJhcCKBEOFlB/E6UlWI+D74T495JDuLlz5kzp34RzPLwvB4oInh9ICg/TnxMJgWl3vBJsAIuKIqpD2SA7xfx0auwY31KAtav9nVKCegs5FbZQn3xwIJ5to0Ij14pPZ1yMd7hkkuto/ZiX6Nk5xkeH6qzX8oXHiAY3XtQyiSukKJAjrdbcjrBVPyHF4hilCaPjcceswqkhM8uGeZ6st1mW37IIrNrrktHZBdcZF3F2T1lAkT9kXKMcDQJz/ku4iXFQsX9NyQQCAQCgUAgEAgEAoFAIBAIBAKBKYhAIy8QxpsQF4TNHqv4JD5fMoYuT9oc6znGVF72lDSJTpNJk6e/PBvyJ1aLoFBYKGGQQjeR74KE4E9qO94h5PHAm6MmkCf5ySeZ/eR/qluIBqExph3/Yj/EZHSxTASC7SEvCk1MNbxHZENIY8vBozb5WvL+wB7xmMa1hPIarc8Z/95yq4ghRb9QiPUkeIOsvMc6enqtgoeILqtpAVfCsIE76xLCbyFpqaG3DC4p3wihwck74stM5RKG6ej4NxkRaEwbTsaWRpsCgUBgSiDghnjICwgPlJiiFL1AHpORmNieLkWyBKIEwQBPXeWZGl4mloMIFBW5frmzzhJulZ13tlx9sEGKkjqjfjCK3qwtt7J799u7vq3n0cfq64S/oj7KDsgVd0CESIe8DTr1ne30C58gpOqQVeOryo025eQQRgNSPlNc1cFDGq8d9SIRGCKYJJlIqswVWLxIlCukKOQYUQdI8ZIC7C6/viweGOuBQCAQCAQCgUAgEAgEAoFAIBAITDEEfKIdY00fd/rEyLFeCnV7vdTl4+ex1jte5XO8++fOqU54U45Jxu8ZY0LlD8z20bidsE94hvRoXM9SCc0r8gypzFMZ4eWSLdzL7Ogj/avZtddbrogPQ0R2mM77/pCIhhwvEIiQp1MgLsjlQTtIeE7y8yYkF2GSK6xXfpuiKXAdNcmeeNw6ly21DG+XB0SmFOxOfkzLS1iQfp1PuT9TKC0RUCRoz5kEiTcNpE3IpEUgCJBJ2zXRsEBgaiIA4VF0LSXvR1FQXrbBiFsTcoG4NCJAMLDzwbNhsiko3u7JsnR80hIDvAzjm8uw3qfZELkwXA8JUpDNN9/MVmsfoa7K8vhOhL+aZQNSrCq15Ofd21W9PyCjEJYokCE1BMDC7228QfRbqCqjI79qE0lywnEbw7h3g/BX3lfUr99ECruF8hsSCAQCgUAgEAgEAoFAIBAIBAKBwBRHwCNKcBlOWDCxcqzjTspjV8BewTo2i/JkzUkBHe3TWI+8HIS/yjSx0SBD8ADRuC+DBNlnH7M5eyoHhsaEuiZCYBskSWFsnj3vOSl0Vv2aLrxY4aFEBhSkQ2QDOUYgCHKFfMIz5GkTvDkgGEQoGCGwWm3LUwp7dettZvfdp3qoqCbrN1i+apXCW92dkqjn2J8ItTURIixzRTkJmZwIjGyVmZxtjlYFAoHAJEfADeQoKigZPovDm72zvBJcHteLbo1eQITMcm8QXtzE1Eco64b2Samg+IVMgiVKHHgjYJaL/OjSLJKurZUPROGYyOXRj+G8JiiXvcJ3pbxAKirrsl7EyAYpV11dndZHWSlUOWHI5AlCGe8HJ1y8XCw18QYCpENECOGviM2K+zJK6iiSzZ9ntr/iuhaFWT5FUR8k7xL9PjLld0lS6M/iobEeCAQCgUAgEAgEAoFAIBAIBAKBwFREwO0JjG8Zc2IfKNsUWr0ur8fHsL5stZ5NerzIEHMyZO4c5QTZzjKRIeCRaWyf7bqr5XstsIpCX2fbK9yTcoQMkRMU9mrPPQY3/ewcy/GGqEniCZbfo5BTj1UTp4soeLokhwDhQ06PB+RN0Yak/CbyaulQbs0UkqpUR07dyouS8ofomByyhBwg4ykKPZ7fe+9QEmY864+62kZg0OLVdhVRMBAIBAKBoQhgIHevDRQVyIzibAS2PbMQtgcvEEgQFxKoY2h3RQflxBUWPyaWjRFwRc5ntwwoZ8fmIjMgPkhinrxBFA/TZUth3bfZLLtf+UBcHlPopl5hnuv4XH1XIZSZlC337OE46i/2qZed8Uu8MgjfpiUEVBJ5bdQJi5EAOvaPEuYckuv3kZLfFY7P3PsDjw+ILhFUzAIKCQQCgUAgEAgEAoFAIBAIBAKBQGC6IFD2AuG62vECyWXhP//88+3zn/+8nXHGGYbdwScM+nLKYMb4GxsKniFz54jw0IS43p7U/Fzjz1wkiBGCWR+XlE/klJOruSPZSK7JH/1Eib/lLVGTnCTfCt+E50Iu4/24hIryyptd0h5CS5G0XTlNElHRbNlGxym3bJc8PjqV5yQjzHfRI8SPx8OE8FXLlll+++1m996n61delUbHeplml+QBDRKkWbQ22XGDAeE32SnjRIFAIDATEIDkIKE5S5JkQ4Ks5oVSE7xAHpWbJUoJ20mA7uL5P5j54cSHG/b9mFg2RgDyCaICQUlcTRIxKUGbS7FZiyF+5b22fvYuNmvZ8vRyR7mcpVBXD87bMyVA75RSxPpWwr4P4gTvDx3TK48DCA/vB5+V07gVM3trclmW8lbZXqHFSEqHaOZNprijKJjDCUntKq9+lW2QAtb9rAOGHgaxUgtBlpRd7U0KsPokJBAIBAKBQCAQCAQCgUAgEAgEAoHphAB2hD6NTd0LBJsCpAX2g2blgx/8oJ133nn1w3/wgx8kQuSAAw6oj5nrO6fSCpPhmDAHIbL1Y5YvX67ck4OTHDPl0Mhr49BMOOav/BOz736/Sm5AcvzobLNXaZsLnhCKYJDyb4hUIefIppSU/JxxMnk6yKUxDsJtknGtS0VwyKMkTUjcfjtTgtmNa4d8IQSYPp1PKLG8Il/kRHaAdALr4kf2lmYkX6Nruecey3ZTNIhCtI1myk7KY+ifFn57k/Eamuu5ydjyaFMgEAhMagRQVFBaCGuFIZ4QV5AcKDEIhnS8QB6uvZh9O/ucAKE8hvaiUZ/9ISMjALbgnsgN+kAvqh7l/1inbX1Kqp2pL/rkGdJdc3HF42bd+nV2/8L5qWI51FoP5RT+igToeBmgbFIvJAj9Qd0hwyCAgiTCLyWSI/wVyeWQ+fKyuVWzSwY022Q4kVLWd+jB1r3Z5kOOyLaTckvic/WHfljJ+yMlvhtyVHwJBAKBQCAQCAQCgUAgEAgEAoFAYOojUCQ+fFIltoFKpZLsDIxLix+uuPj9uuuuG0J+sP8JGbc/9rGP2dlniwCYLkLkBuX1zDTmzxijD1SqJBF2F10vkkFuvOL/mf33WdqvCZIiGTp/KWKIEFkSEoln96zUDEpFgCCagUJipdDOae8E/6OdIgsSYSNvjbwwMZYzdyjBOddk+ynvSbuiibmQIITWyrYQuaExdyKPNL7eSHR/pWTqWRW7jeg22bmKpEgOIaLxfwbhIbvXEFGy9NxJkKlsP1EfdUJM0Q9EpSAKxRSciBkEyJC7M74EAoHAeCKAwdyJDdbxAsHrwwUvkEdIvFVgkjkOBceN9xjb2RbSPAJghvKHoCQyW2ZAMxg214v+Sb3QB5QXBOl86inrEJOfMO7WcX3r0/bu7p6USG0A7w/V1c1MCYl7ffgybYx/jREgId2KFWmGSbbrLpbL80YAWjZvjtniJUPu+cYVlLbusGPakMsLhJ7Fy2QqKh2lq4qvgUAgEAgEAoFAIBAIBAKBQCAQCDREwMey2AaYkMe4lW1MsBxN7r777oaH3Hrrramuhjun8sadFPqqo5rDI6uI5KjIdH/nnZZrzI/giZC/9ASzn/8ife/QmLTnSoVsPq5GgmCnefgRTbh7sBpaCyJkU3gukH9kA2TNaoXiuj+1zf/lt9xqvbX25tddL8LmOHlyaGLgGCQnWTqflSstFzGUaWJomrzYbJ2yp+TrZTfhU5COR4UdYbUWVHPZ1neRhN1JEN2/U1LImyKbHYnp8wd1j8mGlzyQphgR0oDumpLdEY0OBAKBSYrAZnIxxBiPkuLkhjcVJWZ7XjgFce8PFBs+lOW4kOYRADMnjRx7SncqKVq3yKU+ed5UhO16GebJVYGQC8RlM+UE6Zf3R0U5LCpbbG692oeyieLJTBzWQ0ZBQPjW3WtFPnnYqjRbQt44rUiG8qk+4ZNtqX5ipgouuSGBQCAQCAQCgUAgEAgEAoFAIBAITFMEGHtiE0B+85vf2Oc+9zn7+te/rvQKmlw2isybN6/hEQsXLmy4fTpszDTB1IgYQD4QJuQtWCAyQ+PImmT772d2xPNtueX2fuu3v7n2d/bdX/5CE/s1sx+Rt0WGcVuJwfOHHqpum8j/GNXlpZI/orDReKvUyBpOmfKAXHTp4NnxBDnjO5b/+orksTK4o701vF5SQnSSod98SzX0lkKHjUlEghD2SmzB0GogeNhei4YydOck/6bJtBsllFfIMBMRQv6UlLh+kl+CNy8IEEciloFAIDAhCHgoLJaQIXiBsO6yk2YqFL87AYIXCEZ8N+T78bFsDgFIIw9T5TNlIDt6yUUh/Pt22tFySBAtke6ebtnUt03hx2ZtuZX1y8A+INKqQ54G1OOKpy+ba8XMPqrC7BS/11FGnWTaddfWkpcrbBmSZqewDO+PhEf8CwQCgUAgEAgEAoFAIBAIBAKB6Y0A40/CVv3Jn/yJfe9737MvfvGLdvzxx9uNN9444oU/73nPs2OPPXbIMdgjPvrRjw7ZNt2+ZJAfmjSXKRRztt22li0UCVKYUHrrPgvt4I5++4QN2HetYqfdeJ29+qwfVmGQV0Ou8M18kmFbxu8JldWrRQqIdMD75A9DvT/syquHECKpHZAWl19p9i0RIRAi4yUKu5XLI8RuvMk6lSs1e0BeMLQJQqZF0iJ/XITO0mXVUGOF9uW6TjxByp4jhUMm5SpEWDFiy5BGck3CKl+6tB5ubcj+SfZl0Ao5yRoWzQkEAoHpgwAkhhvRWSfnhAvGeUJhISg3ECRsQzmBGAkCxJFqfYnXDR4giOPZqbBW3YrbmEsJIg/IgNwWB/AwkHR2dFpXZ5e8P7bSNoW/0jG9IkLoBwiV8MZJMDX/j9lKEEy1POUooXXlc+4cy9g/imSEf5Nrrn4I1Vib4f0xCmKxOxAIBAKBQCAQCAQCgUAgEAgEpgsCS2Vc/cxnPjPkcp6SYfr0009PY1TGqf7BdlD8nHHGGfbxj3/cTjjhBDv11FPtyiuvtEMPPXRIXdPxSyJBFMnBdt+9GqpoL5EgtcgPH7zsUnvCPT5qF//TpUvs0uXL0recXA8pHNajCnckImACheTnKfn4E08mTxA/Va5cIPbb3/tX63vhC8z20LW44KXyX2da/otzLVee0/GSPK9Y9vjjlikpfL7kbstvu93yG260/JrrzG6Sl8idd1W9HiCIyGULgUMorLLHBwnDdd8mL5Zi40i2DtFSynNSPGQyrad8LPIGGlUgQnTf4BGCR89kla7J2rBoVyAQCEwvBDDAP/nkk8kQ36/YgcWE6DtohjuKihvp3fsDRaboHTK9EJn4qwE7sCQhuofCog96FQprg2YmaP6Edaxba+sHdrLNURxwZZT04f0hooQQWJBS9A3lfZkOin/NISBCD4+bXHEzxexZJsUtzQjROknRM1xuSwrokIrr3h/VPCwpGZ3qCwkEAoFAIBAIBAKBQCAQCAQCgUBguiNw0003NZyBTi4PJk+OJm9+85uT9wiTMLE7zAjR2D1T1IFcocIyRYBgvJktmG/5nYvt1oeUw6GB3Pb7a+yoPefImK9wWPKuyPEiUVhsGXFay5HRoO6GmyAOlCScvCPl3B928aV1D4qB3WZb/yGLrEehu/Ibbza7+JJqknIq5ftdyq957NGWHbB/w9OMy0Zhkq9fJ7JDH0kpwFWylXTpesDYNhPxxDG6tmzpMjPhL6NM2pb+kaReJAj9M2T74BGTZ63VMGiE+oIIgaCqTbKdPBcj29dkaky0JRAIBKYvAniAYIz3cEwoK+6dwFWzn+98IEIwtkOAhIwNAXAEc8RnxiRiZM6eKTxT33bbWa7cEutxlZWnQkV9NKAQSxVh36N99IeHvaKukDYQUM6VFIuVorq3U0xW1uWhkxQi1htJplc0OXK6Oi0n50eHOojwVyGBQCAQCAQCgUAgEAgEAoFAIBAIzAAE5s+XUbmBDJfjo8GhaRNjYB8XD3fMtNqObUUTHw1PEMJg77C9ZfPm2L7bNyaB9l0sj4eawTvl5SC00QMyZq8SYVL2cBgHoJL3B94C+mQkQq9JrhBUeFok0TX0HfVC32XZgQeYvelUsyLZwUTOc35p+Q/OqnqT1I/edCspRJTChXXIa8RWDeZOyfv6quGhyl4USlAPOZVDLk1WAdc1g941GV4tzd4HIkJyhTTrgOgRBpNFggCZLD0R7QgEZgACGNBRPCA4MKq7Yb146RjpIUo4LgiQIjLtr4O3k03MfEmkBrNlCM8knDfsuJM8PrawPhnX+8TU9+P9oeN6VY4+8L5gGdIeAikh3axqyKuMkFbkB0EgmYaZiZSRuK5bXiPP1DHCPrw/qpDF/0AgEAgEAoFAIBAIBAKBQCAQmBkIHHDAAfa6171uyMUyefIDH/jAkG2jfYH88DHxaMdOm/01EiSTN4ftqQmQyr/64Vf9qW1Vmth4subGHynHj0Qk1KITZCuVaB5j/hMK80RIrPEUzkH4KHl/JI+BmmE9RUa48OLBMy06yHImBBYkI8z3y040e82rqqGifR/EyTe/bTm5Q8gV8jQIIbTy5WqHPGjqIo8PW7HCIHyGCG4kIgmySUqCOBmW2qyQXZ33KHTXXYvN8O5olghZrxwyk4gAiRBYQ+7A+BIIBAITiQAKB8Z4YnaSn4JQWBvElA8UXlAe/iq8DcavJ5x0WiPWnj4A+9QHO+4oj9anpO6stj4Z2fO1Snqm/blmiWCkh/xwksqX49eqGVYTyiduyFJ+Uqgx5b3J5Babk1iNBHWaXZE/VZoBolwtEFQGERLeHzPshonLDQQCgUAgEAgEAoFAYNMhUKkZPf2MzGgub/N9oy0p12xZT67b6vm8XCvnot1PZ7lWjO+Ony9Hw5z9xWPbwbPVMpyTMlxX8dxsH02K/TDasez/j//4Dzv88MPtZz/7mW2tHJannXaaHXbYYU2d188FAdJKO/3YdnDxa6KOZvvdz8fS172ekZZ+fSOei3BLIjRyhWPef6DfrnnPe+2r555rfxAJcdROO9tfXPFbjVGVjJz8H0oynr/wBdX8FSTtxjbAhEomUArD4vlGald535ByIgMqqzX2fURhoh8WyeIG9euuH/SgYPKg2pFEZIGXr9dLaKlT/8JSsvSr1X6eYdiVfvVr67r5Fus/+kir7LKzDpe3hddfLzzKSqPzjVLEd3MuPGcUh1whr+dWc6+IBMlEIKScIAVCJ/XZQ49ahQgcxTBZXtkwS7+esdwrI91jyUbxlDw+apKTE0V/FYX5GpDniik3TJrESZQK/f4bibeRfayPdL5y+YRhi2XKdTT6HgRII1RiWyAQCEwYAige7tmBUR2PhCdqiZLcOM8xQYCMbxeAOZ8+MfBgu56Ym5LOnXeyihj9AcX3zJXwa0AeBx1458gLhJk1lKE/WA8ZIwLCMZEguIJKP4P4MNxkmRWBcnTrbfU8LLa5QmXpt2HbbJ0UzUyKvjphjA2I4oFAIBAIBAKBQCAQCAQCgcAgAkxIY3zwAAa7gjBBjZyN7chj5ZnOTVRCnkI+rQrjSB9LtlK2nTZS/yPMfm5DHmo1ln7tHOV+afbUjPXaKdtOGdrUTrlW77E//uM/Nj4IBlIm97HEhuAGU9/HdxfWGf+SF5NPq9LuPcZ5HmwjifhE3WMZkQXIYSEiY9u5c+0DJ77Uskeqnh19mcb7l16WoMGDYu1us62iyXjZmqesX+UqwrAi7Njm0k6fU5ZyHSJWOpbfY12Ll1gGEYJocuAWl11OVO4k659zmPVBatTkSSYONhLlB8nmzrFZl/zKOklOLumQZ8lmP/6p9e+3j204+Nm2vsUw0pX+PuvTp1XZoNBPfJLQXj0v+ufuaZpVWt32mBLLK7RYhUgcBVkjm8Bqnrctjvcfl/2GT6vy6CgePR14/9TsRZmesR0kfJesflJeOy6ERuvusYrCfefkihmGCOFw3jPt3C/FMjzTihOnvRmtLIMAaQWtODYQCATGBQG8QHgI4omAwu2KCIoJpAhG92ZnSoxLg2ZIJY47SiDYo8xtKaLjUSkyXVIWNiguaK5+6SokPwea8P4YxxtEMzsyuR4TE5MZNPWk6Lr3s/nzqiQIpyMslpSIjBki0gJzKW2uDI5ja6KqQCAQCAQCgUAgEAgEAoEZjACTnPg8o5CwdrVmhTMBirFDs4IxmvEdwjiD8s0I4xLOx3ijlTEHs4khTGgjY8dmBQOaRyNoto3U7WNWJu+1MjGMaAcQSeS/bCWcMMY+PsV+Ge0avY0cx7XRD80K/QemzSQVL9YJlgi4tCL0HXi00kbq516hv4ka0ayM9R7zCBXNnq9IyG2lsXazdg1+P/TDhN5jag+eIALeBvS7H+i7w2YRpuiQg62iEFId+mT6TW52wcXW//rXpvFq76qHRXxo/MrvW2NWaFHu61buTbDD5sPvb0uM/Jnyv+p30aFoFHlPlRzokOcJERKQXEb1DrWpV/dIP5MFJV0j/c4VXaHy6ldZftMt1nnZr0X0KAG5ynTfert16ZPLW6TybIXTYrw9gqGe82zYsF73ZmfTzzDKIOtVris9TwvPPvFws1bI82buHMu3kgcNoralcFjKzwKxRJ/36Dq7tTRytjQh/hxr9fnn99iIz2iIaLDmo2dCJrvFgPqI60uh6slTWhQmM68TsSi7RcpbWtvH84RrQ/itt/Js4ZlZvsd4prXyDK01Y8ii0DNDtseXQCAQCAQmDAGUAB7WPBBZ8jBkFg4P1FaV3wlr5DSsuIg7ijvYo4hsJu+CNcyG0Ysm1+CjS66M7KcveMm0MjiYhrCN/yWheErxMWbcqA8yJaAnCZqxXe7J2fJl1bBXIqJQMuXnbVmTg8jxb2zUGAgEAoFAIBAIBAKBQCAwXRFgfIC+XzRgY9RG/y9uG+36MdY7AeJjutHKsN+N00yEa+V8nAsjOuMVxjTNCkY1rq+VNlI3Brk0btK5WiFcwJeyGBxbIU7ABUxbwcTbSHtb7T9wAdNWzue4sGy1HHaAVtvIeZwAaeV87d5jGJn9HmuFqKGNnBOhndwDzQj97faRCb3HFm5uuTww1uj6+hUCu+fe+8TwbbD8pJeYfevbyRMjk+dC91VXW3bM0Sk0Fp4iKVeFfjsDshVAtrXSB1w/ZTCKbw6hgd3h8ScshwzRJ+WbuP7GOkzZccdYTy1/Zr9CdiE9PTLIjyaHLrJ834U2cP6F1nn7nelo0M+Wr5DHyQoTa2MmjxA76FlGLpFG0icsOjo7mjtfoQIIguHKZeQEUfgx04TTJHiJPLjK8t1mVwkQPf9kFUikEDlCRxOw9OcYz7JmpXiP8cxtKPJWy2vYpFBe6p/1IkPWK1x37zO2Hv45hm2DZO+ayEk4ddroBAjPvlbuF3575XuMOpr9LTW8Lm0sUTfDHRbbA4FAIBAYXwR4qaP08MD2D8orD7ZWlMPxbdX0rw3c/WUH7mCNQkeIpQGFXeqXksZ2BhO8YPzY6Y/Mpr3C5NlBMjpECkJWS4qeKyTZAMqRBqLu/ZFpBkxIIBAIBAKBQCAQCAQCgUAgEAgEAoFAIDAmBGSDyXbXeFNERv/sXczmzkleERmT8V587GDVv/29iJKV1e/kgCA/yGOPW0ZS9HZFhm2Sn+fK+5EXw4PJ40SsUbXWveZbNndOdV3/c42VKwvmDUtY1A+srWSyZwy89ARb88pTrG/hXpZrXF0XvBUI9fWlr1n+v+dWozLUd07cSsPk6HhPLV1mGZ41NclFPKX8G75hEy9z4ZPjEYSIFM1IUo/IM6f79jssu0Ok0kghDlXGNLEzJ1l6G6G5qiebuP+FO2HiThI1BwKBQCDQCIFkeJeRnSXkB8b2MLg3Qmp8t0FwuPugz2bBPbeP5FtyzaQPggAZX8wb1Ybnh/VWZ17kctvFFRmpoHziRs5sNmapSEkNCQQCgUAgEAgEAoFAIBAIBAKBQCAQCATGjIDGl/nsXS3H24DJdyRJl2QH7Ge298LB6v/3lylxdy7iIpcXQ06ODfJB4MUhb45m5Xvf+56ddNJJdsLxx9vpn/2c9eF1UjP853fKWK7QW0kgK/5IXic1yTQpM99tN8u31Ph4v30tm7NnNTSTHzDCsqKJheuPP9b633Sq2YuOSLlP6odDxNx0s9l3vmf5d79v+c23VEN81Q+YmJVE+tx5VzVZu06RKydLB94hToLAAd2vUNn+fWKaMWyteP7URe3Ia32crVihdaVBl9ddvniJ2S23mpHXyEmreqHairyZCLXWuXRpNfJFef/T9D2sKk8T8HHaQCAQYKJBlrwNcIV0z4QgQCb+zgB3CCd3b4fsQHpEjOCuS1/gGUJfjNXNcOKvZgqfQf2QlE0pFNmAFEgpn9nt1TiZhkeIdof3xxTu32h6IBAIBAKBQCAQCAQCgUAgEAgEApMRAY35K8pNmTFrX4b4XJ4ZShJqdsKLzfD8IH+DPD7sokvMXnK8mRJn538QASIbQQeG8LVkA5FozEr0ghTBQMucMa6WWW39C2ecYe/4wAfSofy77qab7JYDnmXff9nJBrFiF6t+l8MO1fh32+o36pk7xyryAMkVrSKFkNaebFuNkyEJlEzdDfRevOGSMGQvONzyw59rBvlwzXVmkA4ukDp8LrzE8mcfaNk+IoBaTJruVTWzxMsiu+12yxfMr06GVMitbKXw3mcfXZyuWXaBXB43yUuH75tK5LGRewJ3+tc9ffDU0fei5IRPh7S69w/Kb7pjNbSX7EcbCV4k3F+TRIIAmSQdEc0IBGYqAhjZiTmKER6jexjcN82dQPgxxx4yhBiLLIm36CSULzdNi2bmWTIpnpAgOUoPM3E0wyUpm3iB8GF/SCAQCAQCgUAgEAgEAoFAIBAIBAKBQCAwngiQZ4NwzH39lonwqNx4i0JNaWL/S44z+8n/VM+k3By5Qkll8+cl4qCDMkQvYPY/BnotMNonw32hbWxGTv/sZ6srhf9n3nyTfeyFR9qeCqtkjz5W3UM0BBEVLtkuOofySRACi/NkOiceCIn8kPcKSbczwi0VvRa8cIMlhIzts3f65KvkvXDNtWY3y5MBbxYEo/5Vv7FZV//W8l2Vo5N8HYSiTh+RMuBEHeMguXKgZFz7vDnV2taslT3gXpEesgUgJINftcpsR5ELm0LoS8dR67kSnychHBbeOsMJuWNkxyBRespvAhkyie0XQYAM15GxPRAIBDYZAhjeIT7C4L7JIE8nIhQWye5SMjIpHE8wG0H9ABmFF4iHydq0rZqBZ9P9n5SbBzS7QnlYBqT4JCIwcn/MwJshLjkQCAQCgUAgEAgEAoFAIBAIBAKBTYMAuUCZpZ+vn2MdT621yh3K9UDujGftrzBRt1Qb8cv/s/y0v0rOHim0EQZ7iAsIAWb+d2kia6cm8yl5ON9ZZ9sGhU16SJ4jjeTeVQ/anldcNbjrqBdZVgsPnW2xpdlus2teEDpkS32vDFjGcsGCZKxP4aTmzU0eCPkKTSZUku5mJYPcOOE4y48+0uzGm82ulVcISbwlmQiADKN/2fAvO0kiY/BQKRIjWs8URrxVyWWHIVdGB94tmyv8NTkziMyx4w6pqhzvG9lrMkJiT7Tg/SESLAkhzghhJcmXy8sDL51RJCdRffLKebCa21ThxyZjGO8gQEbpyNgdCAQCE48Ahnb3AJn4s8UZHAGM7OQAeVIzKSA8+ECGIB4Wy4+N5cQigOKZo2g8qJkeKJFS7jJ5R4UEAoFAIBAIBAKBQCAQCAQCgUAgEAgEAhOGgDwNMo1FK/ICyUhSLs8KO/YYhTlakZKW25NK2H3+hWYnn2SZxqsduHdAfiiCgXUpYgGRDCA/auLeH8QyOHT+Avv9ksW+Ky237O6xZ912pxJt17wvMJgfeEDalzEWnjfHbPZsjYk3V/4PkQuyW6TQ0IThwlMB0oHxM14S7NtXnh3ajhcFybubFXKM2GGHWH7owSkhOURIfteSKtFTriR5SYgkSUTJ3UP25rKjbLaN2qOwVvkRz7cMXJoREUQdeH7g/UIeFq4HEghSBCH8lEgQwo5NmODxUfP+yPGGoQ2S5CVDSLRWJFf4LuUGySBR1G8d6r/R6ZNWTjC2Y5vslbGdJEoHAoFAIDAaAoRkCtn0CBB2DLJjvRQe9wihL9gesmkRyHBxXf2kZcz+IAdISCAQCAQCgUAgEAgEAoFAIBAIBAKBQCAwwQjku+yiUFh9lsu7AxJECUEsP+klZj84q3rmW2+zfO+9EjnRobBH+WO10FXerhohQojnXPaEFOpZXiBfecUr7YQvfdEeeUokiqRLx33l8OfbVpcVvD9efEw1AgIHkBeT8FeEnIIUSG3RdhEdyfMCjwgScGs7YbHYluN9wCHbKFwWURXwXLAauZL2jPwvRV+QN4nps0Z1d8n7oodwWw+LbIHwgCDAI2O4xO/CrXOV2sTnzsWWv+zE6jWMfNrBveQk2UxkD+G+8DwRhokUEUGS8oHssUeVcBosMW5rOR46/TWaAuwIZyYSKRMx40RWqycjryx4dShnTLb//vLm2a3VKibk+LA4TgisUWkgEAgEAlMHASc+ePHjjROhyJ7GviPeKPFHJ3KWx9N4eXHqQCAQCAQCgUAgEAgEAoFAIBAIBAKByYUAXguJBCEqAWTFDTeZzdnT8kMWVROH09z/u8Dsz/+scZ4HyAFCadU8MNx4fnBHp9122l/bj2+9xdZo38v33dfmnXPu4MXvt69lCneFJC8P8nuIjDElaG80Jk7eFRAfkB3yVuA8mQiCHC+VB0SEiDypbLGZ5UrS3eH5RVLtTf5TeOpcuTiTd0ihSEq4DgkCGVIkRiBIiknC8X747vctJ5+JPk3lDcEL4+6llu013wyCB0Jk/rwqznjJKOF7wqTQnnFZpc8gQBC8fwiFxbrOn8JasT5GUeCwMdYwfsWDABk/LKOmQCAQCASmLAKehwUChFBYIU8TAsK/Et4fTxP4cdpAIBAIBAKBQCAQCAQCgUAgEAgEZiYCGcZ/kQ+5knCnhON33GlGngwZ51Oyck3U67rgIus78YSWANpOIZ7+/IADlcZjwDZbtmwwv4ZIl1Q/tTEBcO6clPcjI8+GSIgRhdBQu8tbRJ4ghMLKttxCYZcUggpCQsm5yas5oNBaPWvWVb1IIHbGIInISPk/1DaFuioKpM86EUa9v75cocQ2VBPEX36l2eIlVW8QJWwfVRQ+ypbcbab8K7aFrmWFwo/NlVeK7AO5okTYrEct21bnHk+B/MDjQ5ISn+O5IXJnI++e8Tzn01hXECBPI/gTfWpi+RPWZlUthpuf7ymxuevW6SHQpJAk2eVR/UCSe5hvGGGZ3J60n8TK5BhoVrzc42Ifmz0XdXvuglbaWCz3ELHqcKtrUvx8ZXxHKz6ghz7X2Eo5Pxd1rxEzS782K/Qf19XK+aibdnKftFqOa2u1jd7n3Jtrmf3epHi51XrpUbZZ8XKPyW2z2UTfXoZzsN4KLt5/D2s2wGS9xxy7du8VyreCCcdzb3KftVKO4114RtD3zYj336a+x1ppI9fh90q7z7Gx3GPN3pveRtrb6B3D9uGk0fPP74PhysT2QCAQCAQCgUAgEAgEAoFAIBAIBAKBiUeAMFIZUQlkC8qf0Fj7vvsUCutEs+//IBn2O5Ysta5bbzd7zqGtN4YcE5f8arDc4c9Vkm95W2CHk7E/I1SScmnYDv+fvfOAm6I4//hzFEF6R3qTIpCIxoIgGgsWosSOYtTExJKoUaORKMYo9hZL7ESj+auxm1gjolGUJjZQESki0gQBFZTOe//5zcsce/vu3u3OXtm7+w2fl7vb3dmZ+c7szOw88zxP623XZPsGbQ34CYEPEKxXKiFFUpneqlq4UGopjY1kE+XkXWmyqIVJZTprZbXzdggbchjgu3Oz8kNSq3tX2e7V16v9ieD+XynNjQf+Kcl9h2he2d63k2qtI6Eco0vv3tWaLcrUmMD8FYJar0zCKboSUuUkqLS0+St1My00wjqccoSeVNzKNVAAUq41u7VcWNx1+lbAQpP7WDYEZsEK18EvQNAFYyySIS7ihPEn4IwXNC3kDWkhbpg8Ih6YIB44ZeuQcL0JznjmWJBPLMQir856yRbPpIXrbOoP5QqTHtJBHm3i2bQxwyRs2Uy8KG0saNs0aYENQhiepv7i3MZQJpi+Ms8CfgcNiIMQhgmut2ljSAt1gRCm3k392baxsPGQT5QvTB5RJsRBXMRDmkGDiReljQXt/0xayFvYPsKrrQRNNygLXldNABsPjHDRPDOlJPQN0y7QJlFGU96gbSBKPKQRNj2MBUgzTDxcb0IYgaqp81IR+qJthqlz05cUWui7Ue3wC1t/hWybNm0M7Qs8sQEF5QsbsOklzMYq0zbRRyFu0GDqHNeH2bRk4tm2sVVqQcWmbYbJI8pknvUw7cvEK1QbM3lEumHrD3GdG6tM3TvvifsykAAJkAAJxIAAfFNi0y3MImEzs5JLJPfcQ2TKVJ257Sa8LclaSmgBzYZWLasFEAGyXefd97XPS30pTD3tuXt1LJi0ghms1i3tTD1BgNJS5cM4Rld5TiohyhZ1TJuuUhotJs2EWuQXmKmCQCHExvDqG2T5v3EjSRx/rCTf/1Dk9TeUQEEJfDCXx/fZc7QgKQE/HxlCUr0v4NpEHyUEgQBK+TfRvk6wBKJ8akgXJczJQdCOz+FjROUvoZyt6xUWCD+QfpkGCkDKtGJRLCyewZRNc4ea1FL1wMDUTeNs6mQOLpjAb8KDq0IT1UkFNY+DlzBM4hsq9S2kGTTg5QsvtI2UFBfOmYMGvLjh5SZMHnFvLA5AS6WZknSHWXDEznNM/p18g+QVCxh4AQgTz+QR94e/BpQxaED9oVxh0sO9l6tOEAvi4BImfKU66LB5xIsbf8zRvwAAQABJREFU4qGdoN6DBtPGGiiVSvwFDaaN4TkI2sZMHpEGXoTD8MRLHuq9qRqQgwpckA7aF9pZmLQQz6aNIR60DsA0bHp4XhHCxkP/gAX7MPGQR7PQgraCthYkmPoL28bwYo5nAf1YmDaGPhPPXpg8ohzQqMBiS9h+LBdtLOgCD/ijHhDQR4SpP/TReP6cccIKiXTC/C8rAfT7RiiJBUC05TCs8cw4F6bMvbImrC5AP4I0CyGQQ35MXsPkEfHMwmih4oEnnrMw6SGPKB+CTf0524G+SZb/DMuw8WzaGLICJoiLsiHNoMHEK0QbM2khbzb1h3hh6hzX27ZNmzaG9PDMhq1z23i2bQx5NCFMvZv6s21jYePZ9n+GS9i2gnhoL2Hj2bQxk0fUQ9j24m5j4IoQdO6hL+Z/JEACJEAChSGg5qvaAbl6N4X5pcQH0yW5z2BlommedvQNZ+kCTYetIYl1OyUIgRBCf+I7/tS6VaqfV2tudd7/wEQR2f+n1Y7S1Xt2oltXJQBprxyHt8OkSawDNjXDhBfmlPCjASEO8oC1IvUOqjUe4BdEmcbCX0KVTZvPUu+oWlBinXB6xMSuAyTZravICy+JKGfiOuDz/gcleYAq9y4Dqo/5/a9MeCW3CkG01sp29bRmC5yVJyEEgX+UKAFzKrU+hZBQazJa6KK4aKFIlPvGPG6ElhXzkjF7JEACJEACJEACJFChBCCwM4KmUhT6pl6WAtQfhL7YBGHKGyCKvoRC35qksFhcDKEvNiRAoBo0FEvo695YlC2/XkLfbHFwHhsLsNgctk3bbCxAesuUc01sCMFGjTABG6uwESHMxiosvCM99FHYXBA0II5ZtA+zaclsLAjbxszGKjAJI1wwm5bC5BEMsBkLccPWuW0bw2YL8AyTnskj8hu2/twbq8yGujCCT6TLQAIkQAIkUCACECYok1RaS0JpItT67DOpOnyYJP/5iCTUQnxagKBh8ZJtvj3MSbUhOwn/lkoYUnelMk+l5pk6KP8cCWUyKgFheI/uypeH+g2tkxAbp00Snp/qPlUdOygNFmXWSSmHqAFP+xhJQHCAvzXKbwg29EHQo7Q2tNYDHJurDYzaAbznTcMdhKZH8hcniEydJjLh7WpNEAiOlCP55Oy5IsMOVj5LMmz+3bBeZM4cZQ6rl9b8SKp5svZzgjIhn1EC/KQo7Q8IiJIotxKIJOFzpMwDBSBlXsEsHgmQAAmQAAmQAAmQAAmQAAmQAAmQAAmQAAmQAAkEJqAECdovxzr4A1ktCbU5Y+PJJ0ry8/lSD465lU8N/efnjxUL/vCDof6UTsa2MHT/6u9K8CFdOivhh/L54bBcs+3CiN8aKEs0RgMEQg9VBrVrSjtYT8AqDjQhoP2htB8S0Dxp20a2KJ8ntbeazErgWjiEt/QZojd0DdxDkjsqIc/zShsELBAUP/n7P0SGHiAC/yQ+IQkTZPAJAsfoi5RGS3d1H2wYQn7rqvyiDBAqKUFO6s/nXqnDqBPUnRJOydKvoEovsnBRtbmu1EXl+YUCkPKsV5aKBEiABEiABEiABEiABEiABEiABEiABEiABEiABKwIJCCY6NxJsBi/TmkP/nv5MlmZSMohu+0qO7ZQ2h0qaC0RIwzR/jW2CkYgcHCHAT8WrYmh7pvo3k35/Nghukkndxru3xAQQBCi/rTQQ+VLC0NwXatWklB/8HcCwQKOV8ERvDGxDgGBEoQkIARapwQS6hO/kyH8puH+yVN+ITJxcvUf7gkhixKK1IcGzMFDRZoqgYRHSMIHy7zPJbFjD0ku+FIzg5ZwYtnyauGM220ANF5gAswpFIGmC45t3CS1VirfJw2UBi4YwFcKTGFtNWnukXz1IaVxUnfu5yI9e+S/rnwzEf0EBSDRGfIOJEACJEACJEACJEACJEACJEACJEACJEACJEACJFBeBJTZqAVz58p+d94uC5R/TIRab7wudx58qJy2y66SgF/Ojh2q/xwl10ICbVpqpWxWpizVsr3UVb5EEtBiUAv62vRV+/bVC/aOeHn9Ck0PJbhJQHgDJ+gQBCjtEGXbUf9tUZoVdZTJrAQ0JKD9sV4JP2CqS51PSLXAB/lLQHtEC0OU4ASfMLO1WWlX+AQtgBgyWGmDqHJDG2Sr0KGOEm7ArFhyxDHVmjBe8SGkmP+F0gBRAiNoa7Rv53VV9TElW5EtKi+ugMPwgwIhiGyvnJ9DG0VpjySUUEWfc11vfkLoUvvJp6UOnMe/NVGZNFO+XfrtJLJTn2q/JObCEvikAKQEKolZJAESIAESIAESIAESIAESIAESIAESIAESIAESIIGCElAaBOfdcENK+IG0q5QWwu/H/VcO69lT2jVSppg8ghZ0QMND/W3puaNUqQV3+BzTC/nK9JN2tA5hSLECBDfqL9FameCCGS8lDJGVStgBXyQwL6UCFCp0gJ8TCEy2CkW0BgeEKfAhosLmJo2krjIvlViuNCxwnU9IKBbJU08WefMtkXfe1VcloOXx8KOSPPpISSiTYF4BDsoTdWpLsrM6/5UyXYW82wb4EIEwRDlmz6TJkoTQ5alnq4U9Ji0Ibia8rf+ScCbfd6swpIl3GzDR4vBJAUgcaoF5IAESIAESIAESIAESIAESIAESIAESIAESIAESIIGYEXjrbbXo7QqblNbDFKWdcFSr1pKEgACmnbIFpU2SgNmnDkrzY6uQIVuUvJ+HuSg4JFd/0J1AMRLb168uE8oFvxkQ3OCvqUMoAv8bStgBgUdSfU/iutZtlHkqpV2h/GvgmFfQ/kYO2E9rgySf+Y8kIDDZoAQSjz0pSeVoPgGhgkdILv9aaaOoZfzNbaQWfIDArBU0M2qp/KvvSfWnNU1wHH9eAXmEuTJl8iv59ddeV+hjSaWZIk//u9rHiDpSBQ0YVZ4EeJiw1b+LvP6GJDt2qNYM6aOc2xvzYea6mHxSABKTimA2SIAESIAESIAESIAESIAESIAESIAESIAESIAESCBOBHbYYQf55ptvamSp3YABIj26SwKmlbCQv9VXRrV5KOVE3OErI6mckid699I+RRJt2tS4VywOwNwVtCuaNt2m/QGJiCoHhDwJ5ycy3LChJNQftFuSMJsFbQ4IVGBmCxoWSnPDNyjfKmuPOVIaPP+iJL5T2icwo/WfF5RJru8lsefuntGSS5dWu/dQAhqdp7rpGjRpIigtCFF5SSjBSG0lENm8RWorp+9wgJ78YoHn/XEwCcfrzz6XEn4klU+UdUceLg1g/grxZn4qMmdeuuN0VVZolMi41yQJx+5KECKdlFAkRoECkBhVBrNCAiRAAiRAAiRAAiRAAiRAAiRAAiRAAiRAAiRAAnEhMGrUKPnlL3+Zlp0he+whex2mNBbUqjtMKUE7IKkEILU2wGH4ekkobYOk9pWhnIYrXyBblLmoZNfOUqtdu7T7xP4HBBpK+yMBDRAV1C8dEkpgYYQiosqcUL43tNP4Fj8oHxvKTJUy75VorRysf7lQ8VDCII+QbN5MtowcIXUgcIBGBQI0KuCXRGmJJJC2OyhBQ61myqE7BBzbq5MQvHhdB4EKVFoE2inqA9ofm5SmidIkEacmBy7ZGpKfzRb59/PVwhgcU4KcLSOOliTMfSnhUEKZMhP1p7VdIASBMOTz+SlhiVafmf+F1FJ/DVX+1q9dJxtuudHcvqifFIAUFT8TJwESIAESIAESIAESIAESIAESIAESIAESIAESIIF4EjjllFOUYkR9ueWWW7QmyLBhw2TMmDFSC2assLCuzTgpDQksrENTQmkbQKMhgYV/9btKmVuqatBQasGHBRbTyyGoBf4E/IWov6pWrSSpPrXQR8ksEj16iKxSGjPKaXxSmdZKLFPO45X2hqdZLKVBIiceL6LMYWln52Az7T0RpQmiTWK5eEEhpdaSrySx6ttqwQSuV6axEjCLBWEINDyUv5BEnervYo6riLWUhkoCpq+g6eIKyU9naQ2UlCmzVkrjQwlntOkv1K8jaCfxffsoHyB9lAkwVeezleBkpooPDRFkUAUtIGrZwhGruF/LpNUVFyJTJwESIAESIAESIAESIAESIAESIAESIAESIAESIIFyJDBixAg59NBDlfuItQKTWKmgFtz1grjTpwdMQm0VikAAAvNXVTAtBYFBuQYIFZS5KP0HZ+FKEJJsqjQ1IHCAtkaL5tVmojzMYsFhfPK4o0VeekXko4+rCc36TDtnTyozWYlsTs+3bFbCFeUPxCGoqBZDbIMNoVSt9UogVb9mHSQ/mSny/Esp4YW0UY7hTziu2p8HtHgyhER9pRnz4x/pv6RqG6LynfxEaYYsWSob99k7Q8zCnqIApLC8mRoJkAAJkAAJkAAJkAAJkAAJkAAJkAAJkAAJkAAJlCcBmEuCZgP+VIB2BMxkVULQwiAlIEo2by6JFSuqtS2UKSntv0MJOsSYxYKwwBG0A/PDDpWkMhUmk6ZUn1m4SOT/HpXkiGMk0UQJU/IQkjOUwOXFl7fduW2bauGHhbBKO0DfdRep2nlnWasEPclmDl8q21Ioyjcft/BFyQsTJQESIAESIAESIAESIAESIAESIAESIAESIAESIAESIIGSJQCfIYkOHSTRqaNIk8aS6NJFEnAQrsxlSd+dqp2EQzPEFRL7DhE5ZOg2vx4rlDbJQ49IEr47chySH85IF360U5o9yuyVNu0VNS04ao9RoAZIjCqDWSEBEiABEiABEiABEiABEiABEiABEiABEiABEiABEigDAvANAt8nyv9GEhohSismobQjEkpLZjMEIF8rAYfLSXpilwGSbKg0Qf6jHJLDBJWKKw8rTZCjjxTpqAQqOQjJ9z8QeWX8tjt1aC8CTZOtzt63nSiPbzVFTeVRLpaCBEiABEiABEiABEiABEiABEiABEiABEiABEiABEiABIpLAM7Qu3aVxA5tRZSZqeSOPSTZurUke+5YLSBxaYMkeu1Y7YTcmKLaoEyIPfakcjau/GtEDEk4WXcKPzp2EDn+WG/hh/LxUtVeaYbApJfLIXvEbBQ0OjVACoqbiZEACZAACZAACZAACZAACZAACZAACZAACZAACZAACVQagUTTpsokVhNJKEfpyTVrRDsrb/yN8vHRWGT+Akn+oLQ9toaE0spInnyiyONK8PHtdyJVVZJ44SWpO3gvkUEDzWXhPqe9K/LGhG1xOncSOfYogSN2d0jAd4kS2FRtWK/yrPIN3y7QZPlutSRWrxZRfkySSbe7dfdd4vGbApB41ANzQQIkQAIkQAIkQAIkQAIkQAIkQAIkQAIkQAIkQAIkUM4EEgmBcKEKwoeNm/R3Wb5ckvXrS2LJUpGlXynBQpUmkGjRvFoI8sTTIl8tk4Q6Wm/iZEl++pkkGykn89AQgb+N+ls/9W/1vYHrmIpX9933pdbkqdvIwifJMUeKdty+7agSdChxAfLWqqUy2dVAtmxXT6eR2LBB5VH5NlHaLAKTWZs2VwtCvvtOkhCIwFxXTAMFIDGtGGaLBEiABEiABEiABEiABEiABEiABEiABEiABEiABEig/AgkYfZKmcNKKIFIst52SgukiRY0JKElMn++yHqleaFCQvkNSZ54vMizz4l8ro7jmPIjIvgLGKDhUW+jMqNlQvduIkcfUcOslc4DBCNw3N5eCTmQR/ggaaw0VGAGC/E3bZLk9z9I4ocfJAnhS8sW1cfxWwlDEqu+lcT6tSalWHxSABKLamAmSIAESIAESIAESIAESIAESIAESIAESIAESIAESIAEKooAHKUr/yBJJdBINlDaG42bSC2leZH8cqFykv61NjMFAUZSmapK/vdVSUyfERpPwin86NlD5Mifa0fs5kYJCDo6dJBEux0k2aqVSGv1V1eJDZTwpUp9TzRrprRVNkpCOWxPKtNXWmukebNqwYcS1CQhJIFQRAlKkm3ayOZvlH8TVQ4tMDGJFPGTApAiwmfSJEACJEACJEACJEACJEACJEACJEACJEACJEACJEAClU0AZrG0AKFBA5Gm0AZRwpBmTSXxhfINAuGDElJUHTxUfthzN9l+S5XUhlADWiJKKCHrzKfzu+PYVvNUyZ36SOLwYenCD6TXTWmEKE0OmLZKwMyV0vYQlR9RZq/k22+VMKSuJJAfpZ2S0gKBIAQCkTrKN4gy3yUQnMAniNICqVLCkyp1HyVWiUWgACQW1cBMkAAJkAAJkAAJkAAJkAAJkAAJkAAJkAAJkAAJkAAJVCwBCBqUJgYcpcP/BgQgSZifmv/FNpNX9ZRPDvgLqRN8WX/L+g2yVjlYb9C0mdRSzswRYHpL2rZV/j46SmKHHaoFHsqvSKJ1ay3w0Bf5/Yd8wlSXQyCinaJDKKLiVEE4A8FKTEJwUjHJMLNBAiRAAiRAAiRAAiRAAiRAAiRAAiRAAiRAAiRAAiRAAmVJQAk94PtDlMPxJPxxwPH4okWS2OoDJHSZISyB4MQEfO/aVQlb2om0U39wqK4EHwlboYUSiGhhCIQiShMEvkG0jxOTXpE/KQApcgUweRIgARIgARIgARIgARIgARIgARIgARIgARIgARIgARJIEYBfDuVPo5bSBklCAKKEC0n4Bpn5qdKyUP+Utankls2pywN/adVSEt26S6KjcnLeQjk2h+kqCC5yGJIQiMQoUAASo8pgVkiABEiABEiABEiABEiABEiABEiABEiABEiABEiABEhAE4C5qy5dtFmshHKSvrlWbalSTtG14/JNm5RzcvW3Wf2p78lNmyUBfx84bj7xXfkK0SazeijBR88dJdF+B0m0bKn8fqg/CFrKPFAAUuYVzOKRAAmQAAmQAAmQAAmQAAmQAAmQAAmQAAmQAAmQAAmUMAE4JlfCkC1VVdUO0pWj8cSWLUrYoQQe+ITAQ/3pY5u3SBJCEX1cnVu/TjatXiP1e/VUmh8dtLkrUUKUSgkUgFRKTbOcJEACJEACJEACJEACJEACJEACJEACJEACJEACJEACpUlA+fJItm0jooQhCSUM0QECEQg61B+EH0kIQrZ+N8eTa9fJlm+/lcSOPSQBQUqFBQpAKqzCWVwSIAESIAESIAESIAESIAESIAESIAESIAESIAESIIEyIAATVvjb6ncj4VWkDRukCo7O4Vi9AkP5G/mqwEplkUmABEiABEiABEiABEiABEiABEiABEiABEiABEiABEig0glQAFLpLYDlJwESIAESIAESIAESIAESIAESIAESIAESIAESIAESIIEyJEABSBlWKotEAiRAAiRAAiRAAiRAAiRAAiRAAiRAAiRAAiRAAiRAApVOgAKQSm8BLD8JkAAJkAAJkAAJkAAJkAAJkAAJkAAJkAAJkAAJkAAJlCEBOkEvcqVOmzZNZs+eLRs3bpR+/frpv4YV6pCmyFXB5EmABEiABEigYAQ4/hcMNRMiARIgARIggZImsGLFCpkyZYosWbJE2rdvL/3795cuXbpIIuHp5raky8rMkwAJkAAJkEA+CFAAkg+qAe6JSczo0aNl5syZaVfXr19frr76atljjz3SjvMHCZAACZAACZBA6RPg+F/6dcgSkAAJkAAJkEChCDz11FNyzz33yIYNG9KSHDRokIwZM0bq1auXdpw/SIAESIAESIAEahKgCayaTPJ+BJOXCy+8UAs/evbsKZdccolcf/31cthhh8n69etl1KhReodH3jPCBEiABEiABEiABApGgON/wVAzIRIgARIgARIoeQKvvPKK3HbbbdpaxMiRI+Wmm26S888/X2uBTJo0Sa8pbNmypeTLyQKQAAmQAAmQQL4JUAMk34Q97v/cc8/JvHnzpFOnTnLHHXdIgwYN9FXYxdGuXTsZO3as3HfffTJw4ECP2DxEAiRAAiRAAiRQigQ4/pdirTHPJEACJEACJFB4AjCRfdddd+mEsXly+PDhqUzss88+cuaZZ8qHH34okydPlr333jt1jl9IgARIgARIgARqEqAGSE0meT/y9NNP6zQOP/zwlPDDJDpixAjZfvvtZc6cOfLxxx+bw/wkARIgARIgARIocQIc/0u8Apl9EiABEiABEigQgTfeeENWrVoljRs3lkMPPTQt1VatWgnWEhCeeeaZtHP8QQIkQAIkQAIkUJMABSA1meT1CCYxixcv1mkMHTq0Rlqw4TlkyBB9/LXXXqtxngdIgARIgARIgARKjwDH/9KrM+aYBEiABEiABIpFYMaMGTrp/fbbT+rWrVsjGwceeKA+Nm3aNFm9enWN8zxAAiRAAiRAAiSwjQAFINtYFOTbrFmzdDowe4WdG16hc+fO+vDnn3/udZrHSIAESIAESIAESowAx/8SqzBmlwRIgARIgASKSMDMG8zagDsrHTp0kNq1a+vD8+fPd5/mbxIgARIgARIgAQcB+gBxwCjE12+++UYn06xZM9/koOaK8PXXX/tegxNffPGFtvvpd9GmTZsETtHWrl2bdgmOu4+lXeD6UVVVlToCJ+2IHySYeLBfmkwmg0TR12zevFl/wllsGKduJl9h8oiEkD+EdevWSSKR0N+D/GfSC8MS90X5wCNMPJNHxLepv7DpIR3UH/IaJp+Ih7TC5hHxEMLGc7ax6jsE+9+mjbnbcBgupv7QxmrVCi53LmQbAzk8b2AapmwmHj7DxkNaXn0U7uUXnH0C+gjTBvyudx8vVBsz+QybR9M2o/RjNm0MbTNoMO0S14ftI3C9u43hd9h6DJrXOF2Xy/H/3XfflUWLFnkWz7BEv2OeSdOuwoyrxezzwrRHQED5bMY59nk1m5Cz/dQ8638kF32eaaf+qWw7E3VcDdPGnH0eymmeq2258f/m1ef5X73tjOEZJi3ERv2FzSPi4flBXsOmh7hhx1XTt6AOw8y7TTykifoLGte0K4yr5jvukS2Yeke8MOOqs20GzSPyYtILWwdR2ljYftPJL2z9oW0ivimfeQZNn5OtPirxvJk3NG3a1Lf4WDf49ttvM64bLFu2TPsJ8bsJ6gL1YOoG17nryy+u87jpt3AMz43zt/M6v+9h+xLTdtAWnf2D3/3NcdOOw8yJENc8o4WeozvrxZTB79PkEefDjgW43t0O/NJxHjf1HCafiI+0wuYR8VDXYdsK4iGEjedsY9V3CP8/uAQdC0zbLHQbM/1x0NKBY9jxA/dG+QrVxpzPQtjxCmVzjldBueC6sG3M9F1m7hA0LfPcRVlrMO0tSJqGZ5g5kckj7h+23r3aGO5neAXJs9c1FIB4UcnjMTMwNGnSxDcVcw6NK1OYOnWqXHbZZb6XdOvWTT+A3333Xdo1eEjwZxO+//770NFMmcNG/OGHH8JG0dfb5BERbVWH3XyDZto2HjrHsB0k8mSTHjoem3i2eUSbz9buvfhi0A47cOM+tm0MHa8NlzVr1nhlP+sxm7Rw01KIh8HQNp82fUuh25hNHlF3tv1YodsYJk429eeMgzaAv3IPpi2YMd6rvOZctn7wsccek+eff97rFikzGbiHkzMuZp/niawGJ++rah518615Rc0j7PNqMsER27ZZin2eNwHvo4VsY7ZzN9v3CtvxGKRs5uyFbmM2eUTZbOq8GPFs6s/5XmHGxKiLGSh7uQbDKIgAJNO8AZoko0aN8sXUv39/vRDtbnvO+vKN7HPC5N3ntOdhmzaFG9mkhXi2fUKpzNFt68/dDsAqSLCJZzsnsh2vbNuY7VoDuNmMBaXSxmzqHEwKHc+m3m3bmO2cyLaNFbr/s513Q3hhU+/OOEaAhjZkG4JvRbZNgfHSCOBBQoAJLL8AJ+gIGLQYSIAESIAESIAESp8Ax//Sr0OWgARIgARIgAQKRcCsBXDdoFDEmQ4JkAAJkEA5E6AGSIFrt2XLljrFTFJdcy7TZAc36dGjh4wYMcK3BO+//762C+q8DySEderUke222843nvsEJKZmd279+vUDq4EjDuIiLaQZNEA6CMkpHMIbu6ZB4kIiiAWmMHnEfTG5xB8ET0HVExEPaSFNJ18czxZs4pk84t429Yd44BImQAoNlX/UQ5hg08aw+wvpwcGfl5M/v/QL2cZMHk1ewtR71LYZJi3kz6aNIR6eOzA1QlgcCxLwnCMUoo0hj0adMkwfYeqvUG0satsM249FbWNh+j/TR6PO0UeH6SO82hj6mTDmRZBuKYZcjv977bWX79gDlv/61790X2r6DlNnNs+MYW3uZX5n+ixke0Q+KqXPCzOfKrU+L0zbRJ0Xso2Z5wfp5qLPw32yhUKOq8iLzdzNNp5t23TucrQZs+LcxsCyFPoxk0fkN+x8yv1egXaAEObdS0eooP9atGghS5cuzagVHGTdoF27dhnXDOA/BO+aznHeXV9BsJfKHN306YXqE6KOV856yVYPJi1cx/FqGy3bccf2fS7qeBXn90BQNWNBmLaJeF7vgTieLdjMiUwece+w41Ux5kRh5vgok23bLGT/Z/KI/OL9NMxakak/ZxtDnxZ1zhB8VRq5ZohMwDg+z6QKZ841atQoY3q77bab4M8vHHPMMfphd6rN4mFGwzN+RvziOo9jQoTGi4A8BV2gxgCMzgqNNsyCKho7OseGDRuGWljDRA1xw+QRZYL6K8oI0yNhFuGg/oVJp5Mv7pctQI0LPMPEM3nEvTFZM2ZSsqWF8ygbyhUmPcRDHaAjDhsP9RA2j2ZSgraZrd0jbyaYNob25ewczXm/T5s2ZvKIe6LjDcMFzx3SRL2h4w4a0L5Qf2HSwr1t2hjiwdYwmIZND3EQwsYDEwj0wsRDHjFwI6DOgw6kpv7CtjGkhX4sbBtDvSEe+rGgeUSZ8NzhL2w/los2FnRCgXIhjwgYD8LUH+xUo96dcdA/hel7dcIl+F8ux/+jjz5a8OcVwBcCELRZwxnHUGdhxlXzzCCNYvR5Qdsj8oc+D8+qKS+OBQml1ueF6U9M/ZVSn4c5R9BQrD4v7Jjl1ecFKSPGVdRh2DZtM64iP+jXbeZ8Nu8VmANjrog+Cm06aEAezftImDm7c1wN08bMewXemcJs5DJz9jB5BAO8/9nMwWzbGPrMsO8jJo/Ib9j6Qz0425iZD1fC+A9eNgHzBghAzNqA1z2MOZJM70+9evWSMWPGeEXXx84+++wa77Tu+vKN7DixatWq1BzdZr4RdrzC84J+oVBrDUgLfWwx5ugOzBm/mjziorBz9FKYE6FchVxrsH0PRB4xhiNgHA86p3WOV0HX3JBGIedESA99ks2823a8sllriDJe4Tlyjlcoc5AQdU4UZj0rF2sN+Z4TmTyCHcb8MHNarzaGuVjUOQNNYAVpyTm8xuwADTKRadOmTQ5T5q1IgARIgARIgASKRYDjf7HIM10SIAESIAESKD0C2TZOQIBlBCBcNyi9+mWOSYAESIAECkuAApDC8pa2bdtq6Rekg1A39QofffSRPty3b1+v0zxGAiRAAiRAAiRQYgQ4/pdYhTG7JEACJEACJFBEAjBdhfDJJ5945sIch+Z9t27dPK/hQRIgARIgARIggWoCFIAUuCVArWm//fbTqY4fP75G6lAdhe8OhN13373GeR4gARIgARIgARIoPQIc/0uvzphjEiABEiABEigWgWHDhumkJ06cqE3cuPPx6quv6kM/+clPQplpc9+Hv0mABEiABEigEghQAFKEWj7++ON1qs8880zajg7YSLvxxhu1PdYBAwZInz59ipA7JkkCJEACJEACJJAPAhz/80GV9yQBEiABEiCB8iPQpUsXGTRokPY78de//jXlXwMlfe+99+Tll1/WhTZzi/IjwBKRAAmQAAmQQO4I0Al67lgGvlPv3r3loIMOknHjxsl5552nJzatW7eWKVOmyIIFC7Sj5D/+8Y+B78cLSYAESIAESIAE4k+A43/864g5JAESIAESIIG4EDj11FNl+vTp8sorr8jcuXO1hQg4Rp88ebIWjBx11FGyyy67xCW7zAcJkAAJkAAJxJYABSBFqppLL71UsKvj4Ycfltdffz2Vi5133lkLRTp37pw6xi8kQAIkQAIkQALlQYDjf3nUI0tBAiRAAiRAAvkmgI0TY8eOlTFjxsisWbNk3rx5OkmY1Tz55JPlpJNOyncWeH8SIAESIAESKAsCFIAUqRoTiURq0rJw4UJZuXKldOjQQdq0aVOkHDFZEiABEiABEiCBfBPg+J9vwrw/CZAACZAACZQPgU6dOmkhyPfff68FIA0bNhQcg/NzBhIgARIgARIggWAEKAAJxilvV2EhBNoe1PjIG2LemARIgARIgARiR4Djf+yqhBkiARIgARIggdgSaNSokcBaBAMJkAAJkAAJkEB4AnSCHp4ZY5AACZAACZAACZAACZAACZAACZAACZAACZAACZAACZAACcScADVAYl5BUbP39ttvy5AhQ1K32bJli2DXaa1awWVfVVVVkkwm9T0QD/GDBMRB3DBxcN9SiWe41K5dOwiO1DU28QwT3MSm/hAvTJ3jepu2Uuh4hkuh2hiYmBCm3m3zadNWkL9ixEO6hWhjpmwmvaD9Ea63adO2dVcq8QxPm/YMpjb9Edg404MJSPjEYsgtgTvuuEP+8Y9/6Jvatkf2ed51gucGgX3eNj62bazQ8eLQ522j5v+tkG0MubAZH23j2da5sz8KM++zTa/Q8WzaJuogSjzED9OPmbRMvChzMPBliA+B2bNnF23NABRs+qBCP6OFTs88b845c7YWY/KI63IxR8+WHs4jnwhh+hJcb1PnhY5neIYZc0we8YlgU39h07PNp00bQ5mKEQ/phmljJo8mXpTxCvcIEmzatG3dlUI8k0ewy0V/9M0330jfvn2DVIXvNRSA+KIp/ROHHHKI/OhHP0oryObNm3XHEabz+OKLL2T9+vX6Pt26dQtsbxQNHp0A0gqTnm08dHL4wyATpoOLGq9OnXCPkUkvTLxVq1bJ8uXLdR20aNEilK8Y1AFCmMEX16OtgKNNvELVuW1bsYkHjnPmzAEa3Z579eqlvwf5z9S5bdsM01aQH5Ne2Hi2bcU2nk0bW7x4saxZs0Zjh9+kxo0bB6kCLVhFPuPeNk3d2baVQsQDf9QDAswxdOzYMVAd4CLUAZ4/d9uMOpkJnIEKuBBtfOTIkWklZZ+XhiP1w689pi7w+VKsPq99+/bSpEkTn1zVPGwz57NpK0jZNl6l9nk1ayv9iG0bs41n01aQY5t4tm0FczBTvp49ewaen5ZCGwNLk0/3+IhzmQKYgKlNPNw3zDwf7yJ4J0GA30q8kwQNfnO+MPPpoGnxunAE9tlnH2ndunVaJL/6SrvI9WPRokUCPyUInKNvg2Oebds5ephne/Xq1bJkyRKdON6RUA9Bg+lfw/QJuLdtPJs2hvQKOe7YjlcQKKLeETheaQz6v0KOV8uWLRMsmCO0bdtWmjdvrr8H+c+mjeG+NvFs25htvKj9UZh+DGvIWEtGqF+/vnTt2lV/D/Kfyae7/wuz7uCVTkKB4/YLLzI8liJw9NFHy8cff6x/v/DCC7oTT53kl4IQeOSRR2TMmDE6rVNPPVVGjRpVkHSZyDYC69atkwEDBugDzZo1k6lTp247yW8FI3DeeefJyy+/rNO75557ZL/99itY2kyomsCbb74pp59+uv4xdOhQgaYBQ/kRwKTV2Bpv2rSpvPPOO+VXyBIokbPPu/vuu2X//fcvgVyXVxYnTJggp512mi7UgQceKHfeeWd5FbBESjNo0CCBxiDCe++9pwXwJZL1ssnmzTffLPfdd58uzyWXXCKnnHJK2ZSNBYlO4KyzzpLx48frG/39739P0yiJfnfeIQgB8Ec9IAwbNkxuueWWINF4TY4J7L777gJhFMKMGTMCbyDOcTYq+nbXXnutPPjgg5rB5ZdfLieccEJF8yhG4T/77DMZPny4Thob85966qliZCMtzeB2kNKi8QcJkAAJkAAJkAAJkAAJkAAJkAAJkAAJkAAJkAAJkAAJkAAJxJcABSDxrRvmjARIgARIgARIgARIgARIgARIgARIgARIgARIgARIgARIwJIABSCW4BiNBEiABEiABEiABEiABEiABEiABEiABEiABEiABEiABEggvgQoAIlv3TBnJEACJEACJEACJEACJEACJEACJEACJEACJEACJEACJEAClgQoALEEx2gkQAIkQAIkQAIkQAIkQAIkQAIkQAIkQAIkQAIkQAIkQALxJUABSHzrhjkjARIgARIgARIgARIgARIgARIgARIgARIgARIgARIgARKwJJBIqmAZl9EqhMDnn38u69at06XdcccdpV69ehVS8vgUc9WqVbJ06VKdoVatWknbtm3jk7kKyQm6ypkzZ+rS1q5dW/r06VMhJY9XMRcuXCirV6/WmerSpYs0atQoXhmsgNx8//33smDBAl3SJk2aSKdOnSqg1JVXRPZ58ahzZ5/XuXNnady4cTwyVkG5YJ8Xj8r+7LPPZPPmzTozO+20k9SqxX18ha6ZZcuWyYoVK3Sy7dq1kxYtWhQ6C0wvxgSc4xXn6MWpqDVr1siXX36pE2/atKl07NixOBmp8FRnzZolW7Zs0RT69u0riUSiwokUvvgcrwrP3J3ihg0bZO7cufrw9ttvL927d3dfUvDfFIAUHDkTJAESIAESIAESIAESIAESIAESIAESIAESIAESIAESIAESyDcBbp3JN2HenwRIgARIgARIgARIgARIgARIgARIgARIgARIgARIgARIoOAEKAApOHImSAIkQAIkQAIkQAIkQAIkQAIkQAIkQAIkQAIkQAIkQAIkkG8CFIDkmzDvTwIkQAIkQAIkQAIkQAIkQAIkQAIkQAIkQAIkQAIkQAIkUHACFIAUHDkTJAESIAESIAESIAESIAESIAESIAESIAESIAESIAESIAESyDeBOvlOgPfPPYEVK1bIlClTZMmSJdK+fXvp37+/dOnSRRKJRFpiq1atknnz5qUd8/uBuLvttpvf6cDHP/zwQ3n//felefPmcuSRRwaO53fhI488Ihs2bJDDDz9cWrdu7XdZUY8jf/fff7/06tVLDjzwwFB5efLJJ2XNmjVy0kknSd26dUPFzXTxP/7xD0kmk7L//vtL165dM12a9Vyc62D+/Pny6aefyuLFi6VBgwbSuXNn2WWXXaRRo0ZZy4ULotRdtgRyWQeffPKJTJ06VTp16iRDhw7NlnRBz4Phu+++KwsXLpTvvvtOOnTooJ8FPA+ZAups+vTpsmjRImnatKl0795dfvKTn0itWrmTy5djfzRt2jSZPXu2bNy4Ufr166f/GjZsmAl1jXO57ndmzZolkyZN0ukcfPDBug3USJQHckIgzuN/pfR5zoqMMobk+jlEvsqxz3PyNt9txx0TH59R6s55H6/vlfIs2MzBNm/eLBjHvvjiC/n+++/1vAbztrZt23qhtD6Wy2chLnOwOI7///rXv2TdunXSpk0bOeyww6zrixHzRyBou/noo49k/fr1gTKCuT7WIKKEXD6jyEec31cNpyjjTj7mDMgXx6virxnk8lmIy3hl2rzz03buxjUDJ8Xg34P2/ZnumOt+Jw5rBhSAZKrxGJ576qmn5J577tEvbs7sDRo0SMaMGSP16tVLHf7ggw/k8ssvT/3O9AWLjm+++WamSwKdQweOgbRbt245EYA8/PDD+gVp4MCBsRWAXHfddTJ+/Hg98Q8jAPn3v/8tt99+u+Z6/PHH50UAgkXlqAKQONbB6tWr5bbbbpNx48bVaJcQvp1zzjmBBAW2dVcjUY8DZkKZizqYOXOmfq723HPPQOXyyE5eDqHPQBtevnx5jfvvt99+cu6550rLli3TzlVVVcl9990njz32mGzZsiXt3E477SQXX3yx7j/STlj+KKf+CAvfo0ePFrQFZ6hfv75cffXVssceezgP+37PR7+Dtm4EIN98841ccMEFvunzhD2BuI//ldDnuWvPdgzJx3OIvJVTn+dmbX7bjDsmrvPTtu6c9/D7Xu7Pgu0c7LPPPpNrrrlGPv/88zR02223nZx88sn6z72ZK+3CED9y+SwUew4W1/Ef9XnXXXfpWqldu7bgXa1Vq1YhaomX5pNA2HaDPvHLL78MlKXf/OY3csoppwS61u+iXD6jSCOO76vustuOO/maMyB/HK+Kv2aQy2eh2OOVu82b3zZzN64ZGHrhPsP2/X53z0e/E4c1AwpA/Go8hsdfeeUVveiLl4ORI0fKrrvuqne+P/7443rx6cILL5Rbb71VMAlFaNKkifTu3TtjSfASsmnTJr0DK+OFPOlJ4KGHHtLCD8+TGQ5ignnHHXdkuIKn/AhAswXCPmhEoI2feOKJWuMAOwkhiMIAi/PQAtlrr738biO2ded7wwo7MWPGDLnssssEk5O9995bC2agyTFnzhy9C+t///ufFozceeedqT4JiPCCgl1a6Kf22WcfOeSQQ3QfhGPQ5rnooovkwQcflLBaDeWMHztm0L9Do69nz55y7LHHaq2Zt956S1544QUZNWqUXHvttXrxIROHfPQ7mGRBIxG7P/Ed49Rvf/tbrZGVKS88F44Ax/9wvApxte0Yko/nsBDljUMatuOOO++2dee+TyX+tp2DQUMUY9XKlSv1zvFhw4ZpDfb33ntPoEXw97//XY8bGN8YthGI8/j/4osv6oxCEwBWCZ577jk59dRTt2We34pGwKbdYMPW9ttv75tnWCxAPSNAI50hHAHbcYdzhnCcnVfbjlfOe+C7bd2571Opv23nblwzCN9ibPp+r1Ty0e/EZc2AAhCvGo/hMZg7MbtssBA2fPjwVC6xiHjmmWfqnX+TJ0/Wi5E4ufvuu+u/1IWuLxMmTNA7imE6CDuIGYIT+Prrr+Wmm25K7XoOHlME6v9YoEcHxRCewBtvvKGFH5ik44W5Xbt2qZv89Kc/1YIlCAVvuOEGefbZZ1PnzJcodWfuwU+RG2+8UQs/YOruD3/4QwoJzFhB++OXv/ylQA0XL8imv0Kbf+CBB/S1l156aZrJuMGDB8uvfvUrbUrriSee0N9TN63wL1hUgPADL5wQnKLPRoDmH9r/2LFjtVYNdl/6hXz1O1iYhxAMdQ6BOtRtX331Vfn5z3/ulxUeD0mA439IYHm+PMoYkq/nMM9Fjs3tbcYdZ+aj1J3zPpX83XYOhnEdwo8ePXroMcuYfcWcAeZ0sDMaGu4YO6ARwlBNIK7jP+ZzGOthQeC8887Tm1ewIQNaAWYjHuuweARs2s2VV17pm2FsljzrrLO0AARzephYZghGIMq4wzlDMMZ+V9mOV+Z+UerO3IOfXDMoZBuw6fvd+ctXvxOXNYNa7gLzdzwJoAOHT4/GjRvLoYcempZJqBvDRwbCM888k3bO7wds6UENHeGSSy7RPkT8ruXxdAIvvfSS9tkBky/NmjWTH//4x+kXZPmFBWCojWP3G0N4Au+8846O9LOf/SxN+GHuBDMKCJAym51K5lzUujP3qfRPTAhhvxsBavDuAFve8AWBgF0fJsydO1ebvYKpPvfLE44Z/ybQBGHYRuDpp5/WP9DPG+GHOTtixAi9Yw+aNx9//LE5XOMzX/2O2QEK4csBBxyg0/USPNbIEA8EJsDxPzCqvF8YdQzJ13OY94LHIAHbccdkPWrdmftU+qftHAzzXgSYijXCD8MS84U6depo31Zu81jmmkr9jOv4j0100LyGLzKM/9ACxTM6ceLESq2qWJU7F+3GWSBsvsHcHJYlIPBiCEYg6rjDOUMwzn5X2Y5XuF/UuvPLU6Udt527cc3ArqXkou/PV78TlzUDCkDs2lbBY5lFROyydb84IDPG9wR238I2b7aAXXQ//PCDDBkyRPbdd99sl0c+f9VVV2ltEzg89gowkwP79nDAFvfw6KOPanbwxwBTPZj8Bw2oR6jzwUF0odXEIbABY6hxegVMbHEevjXiHLB7EC/Lfj4PYDoJL9II8EfgDFHqznmfKN/L4VmAw0tofkCIBzNkXgHCQQRnHZhj2DnoFk7h2q+++gofNRb59cEc/ldKzwIE3xBYIxgBkRMFBEfoxxFee+0156nU93z1O7jvwoULtQAGgmBoI+LZg7aKnzAmKntMiK+44gqB36QjjjhC/vSnPwnMrcGfDPovnCu3wPE/PjUaZQzJ13MYhE7U5y5IGvm+xnbcMfmKUnfmHlE+y6EOUH7bORhMZCLAcbo7YIHE+ARzC/nd10b9XUpzsDiP/2YhA+9CMM1sNkDAZrhfiPIMQBMSfrBOP/10venv17/+tTb7/O2332pNFIz/MAvKIHrDZNR5o5Pj9OnT9QZLaPv88Y9/9FyHcF4f9XuUdhI17VzHjzLucM4QvTZsxyukHKXuoue8+g6lNF75ldl27sY1Az+i/sfjPGewWTNASaM8A35rBjSB5d+GYnVm1qxZOj+dO3f2zBfUx6FyjBcIvFzsvPPOntfh4Ouvvy6wuQsTQoXaxYEdQdgpBH8NXgH5wQ5m965wr2uLfQy+V2CGbMCAAaGyAoET1IshwIL5n0KriGMyjB1bfqa3YJoA5/3aWKjC5vHiY445JuPdIciB6h4m6rBn6wy2dee8R9Tv5fAsoI04zV55MTGLtvBZYQL6KcSFXcn//Oc/Wp3enIN9cPhwQYA5rHyGUnoWTN+PRSE/56LmmfXaOZvPfscsgECIDpMl+IPfHSxCYBGkf//+NaoxCvvZs2dr/yJYCEH/2bp1a22GEM8U7Maj/4JAqNyCaQOmnt3l4/jvJpK/37ZjSD6fwyCljfLcBbl/Ia6xHXdM3mzrzsSP+lkOdQAGtnMwmGwcN26cQKPtnHPO0RrUhinGC9hq79ixY97noKU0BzN9f9zG/6VLl+r3SNSf2Zhx0EEHaV8u2IiHto5xyR2iPAOwWmA2eWBhDJtoMCdAfWKeiXlHmA1p7ryV0++o7cbJAusKf/3rX/Who48+OqtvUWdc2+9R2oltmvmKZzvucM6QmxqxHa+Qum3d5Sbn1XcppfHKr9y2czeuGfgR9T8ete/PZ79js2aAkto+A5nWDKgB4t+GYnXG7KI2O6i8MgfzWAjYSeUXMJGBtgUCFoygsswQjgAWfsMKP5DCLbfcone4w19Lt27dwiXKqwMRwAv0vffeq6+FXWm3Mz/buguUOC9KEfjggw+0LwgccAsz4AQVJrIee+wxbT7rySef1P50YMoJC9uwLQxNAoZqAqbvNzthvLhk6vvz1e+sXbtWC9ORH6c5P5imQ4BWBoRauQrY5QlzjWgj0D7673//K2g7sDkOzUh8L9dg2gDH/+LXsO0Ykq/nsPhE4pODTOMOcmlbd/EpYfxzkmkOBk1F9N3owzHew0+b2dGPnbYQaEOjj2EbAdP3x238f/nll3Um8S4EB+gIO+64o9Zux3dscMllQPuA8AObQPAO+/zzz2vzNPAbgwUban6k047abpx3w6IVNtfUr1+/4JYLnPko1e+24w7nDPmv8UzjFVK3rbv857y8Usg0d+OaQbi6jtr356vfiduaAQUg4dpV0a5Gw0EIsgCyfv1633xOmTJFli9frnfH00mtL6acn4DWDRz/YFE+226EnCdeQTe866675MMPP9QTdWjpMBSeAHbl/eUvf9EJw0TRj370o7RMwFQSbAlj0R42wW+//Xb9soyXWCyOQL2+HHfxp0EI8cP0/X6mxnArc87d9+ez38G9kd4OO+yQJhCGOYzmzZvrRS6zSBKiuL6X3n///bJs2TLZbbfd9EsJXsYRUHaYvXJqGvnepERPmDbA8b80KzCfz2FpEsl9rrONO7lPkXf0IpBpDgYNQSwoQfiBPg2L2DC5Cq1dbFbBvCCT9rpXeuV+zPT9Zoz3Kq85V6jxv6qqSsxOzkMOOSQtS8ZHJWznQ9CViwB/fmZj05gxY1J+F2F2CxtsKDSrSTlKu3HfzQizoOHTqFEj92n+zgMBzhnyANXjlpnGK4/LeSgPBLLN3bhmEA56lL4/n/1O3NYMKAAJ166KdvWmTZt02pls45rd7uZar8w+99xz+vDee+9N7Q8vQHk4BoHTTTfdpCeO2MGMSTtD7gnAHwu0ChBg2s3sSst9SryjHwGYRTj//PO134+uXbtqc0Xua6EZcMYZZ8iaNWu07wr4woHgA7s/4Tz7+uuv14sj7niV+tssIoTt+/Pd7zgXQJx9GnyA4EUZAS/O2GGVizBz5kx9m5EjR9a4HdL3M69Y4+ISPGDG9LBtwF1Ujv9uIvn/ne/nMP8liH8KQcad+Jei9HOYbQ6GnYkQVj/++ONacI7NQL/61a+02UTYCD/77LPl3XffLX0QOSxBHMd/mCxGv4ZNCNC+dAaYw8IcANqfmOvlImCjDIQuMKnp3lCD+0Nj2M88ZC7SL8V72LYbd1nBHmZEEDBPZ8g/Ac4Z8s8YKWQbrwqTi8pOJcjcjWsG4dqIbd+f734nbmsG9AESrl0V7eoWLVoIOgr40fAL5pzfIglMY0EDBOGoo47yu422tYYHwR1wXzifZghOAIt/V199tV7sveyyywILnWDvjnUQjLOxT2sW97AAb8zwBLuD91VwJPXmm296noQmD1+40tHgRQnaG1jkgPADmh3uvujVV18V7OCD/waoWWI3vwkwDYdnBCaN4A9o7NixWlhY6c9Cy5YtNSLTvxtezk9zzvDOd7+zYMGClJNzmL2AkzFn6N27t/65aNEivaC1++67O0+H/g4BgPFv0qVLF8/45WxWsFDjP/s8z6ZlfTDfz6F1xsooYpBxx6a4fBaCUwsyB8MCNgQc8P8FXyCXX355molSvJtgJz/mb9dee61gkxbrQCSO479ZyIBAArt33WGnnXaSjz76SPsBy8U7I55xBL+xH+cw/qNtMVQTsGk3XuygpYWAXdiY63mFSp+jezGxPWY7Z2BfGZx4kPEq+N22Xck62MYiyLcgczeuGQQhmX6NTd+f734njmsGFICkt5vY/oLdUwhAVq9e7ZtH7KhG8FNRhUoyXkIwicQCrl94+umnU/b7ndfAbn8uJrPOe5b7d9ilf//99/XksVevXoJOwATYtDdh4cKFejcVFrpgGoh1YMhk/sSuQZhbmjx5st51Bg0b45Axc8zsZ/FiZxz/ua+++OKLKQBxQJk0aZKuB5hgwIsS7DIbvxSOy1J+Go477rg04QeuweL96NGjBecwMcIuQwhIKv1ZMI7PM/X95pzp+/Pd72AsMeHSSy81Xz0/4dw2qgAEgpTNmzfr+8O8llcwkz6vc6V+rFDjP/u83LaUfD+Huc1t6d0t6LhjUzI+C8GoBZ2DvfPOO3qBGuYtMX8yGusmlYEDB+qx/1//+pfA3wMEIKwD0T4vwMiM8YaX89OcK8T4j/fMCRMm6OShrQMNHr/w8ccf680RfgvnfvHcx7/44gt9yG/sx8lyHv914UP+ZzNvdCeBZxsLkAiZNk1W+hzdzS3Kb9s5A/vKYNSDjlfB7pZ+FesgnUemX0HnbngeELhmkIlm+jmbvj/f/U4c1wwoAElvN7H9la1BQ7BhBCBejs1xHjurEbKpsWKyakxuOIGYCSYWor766itte93YnjXXQYqIUKuWt3U1c95cbz5h/78cAxw7IcyYMUN+8Ytf+BbxN7/5jT4H+8ion2x1gIuhYm5227tvbDj71YP7evw2u8i9zsXx2MqVKwXOsbBYjhc/aNrsuuuuOctqw4YN03wbOG8MQRVClDowdeS8L76X2rOABW5oc6CP2X///bUQA7a+vYJ5kfUTwOIFF23fvDhDAJLtWYjSH3nlEcfi9CyYftcscnjl2d3357PfAW84IEfATk+/RQkIeGG2CrsDYcPbjGFe+Xce82LvTAO7rCCMdwfj+M19vBx+G3Z+bSBX4z/7vNy2lnw9h+Xe5wWphTDjTpD7ua/J97PgTg+/vfo+r+vicizMHMyM/T169BA/h94QlEMAYjQKg9RBlGehFOZgcRv/x40bp98PMefGZhe/gHcetGeYwbzgggv8Lp1fFQcAAEAASURBVKtx3OsZMO0FY79fKOfx36/MmY7btBv3/WCzHfbk8b6z7777uk+nflf6HD0FIgdfbOcMQfrKKO+rXkXzela9rovLsTDjlU2eg9RBuY9XQbiFmbuZeQPXDIKQrb7Gpu/PZ7+TyzWDoHO2IGsGFIAEb1NFvbJdu3Y6/U8++cQzH+Y4dld5mQKZN2+eFlogMhYpM4Xf/e53mU4LnEtjdzbM3QwfPjztWuOEz737GzZhEfAguIMZENzHy+E36g2TQ6+AcpvOHS+FsGNvJvrZ6gAvF2eddZbe9YTBxBk2bNiQ+umsB5gdQvASbuH44sWL8VESAS9C55xzjkBzBoxvuOEGbXYpl5nHc/S3v/3N95Y2dYCbldOz8MQTT6QYQcB3+umnZ/Rxg12f2IFjnHR5wTVCu7p16+rT2Z4Fm/6olJ4FLPYjv2A2f/58z/4d5iYQ+vbtqz/z1e/g5jBVgucPebrxxhvFzzE3hDJHHHGEdoQK83Tw9YJgwx79Ivoy3BPPvJcABMfLNRRq/Gefl9sWlK/nsNz7vGy1EHbcyXY/r/P5eBZs+j6vvMXhWNg5mNH4CDP2Z6sDcLB5FkppDha38d+Yv4KZWZg08wv33HOPPPLII/LKK69oX3DGPKfNM9CpUyedTKYxPtM5vzyW83GbduPm8fbbb+tD8LFinhn3Nfhd6XN0Lya2x2znDNn6Spv3VZtn1bbc+Y4XdryyyU+2OsA9y328ysYt7NyNawbZiNY8b9P356vfQe6irhngHmb8CbqGHGTNgAIQkC2BMGzYMK0Wjt20eIEwk0mTdaOmCimpaSjmHD6NgASNwikZc14T9LvRMIGdfncwC/pwaOwMWLzCjmCY8dp5552dp7S9f+xgLcfw+9//3rdY2BVttHHuuuuuGnXqG1GdMHWAHQ0Y2I1GAuKYOsB3Zz0YYQi0dyBFdTouxrWzZs3CR+wD8g5TV3jhga+JW2+9tSjq7zZ1ALjl8ixgUDMConPPPVfg0DRb6Nmzp0ydOlWb2HM7z0Rc7FAy/QquDRJMPZh4zjjmWXA+BzhfSs8C+nqwGj9+vP477bTTnEXUzz/M7CEYU1P56neQhlkAgckSP+EHrgNjvDgj37Ajfcopp2jhhy37IUOGCNRooarr9B2DtBAwsS7XEJfx3zxrYcYd1Em59Hlh21e+nkNTD+Xa52XibDPuZLqf7TlTB2GeBdu+zzaP+YpnMwczG4EwJsMfoXtMRl6NA3SYiw0aTD2EfRZK5X0kTuM/nGEbzgcddFDGKsKYBQEINrxAawSbIRBsnoHBgwfLnXfeqf2KQOPb+BgzGcDuVaM1ZI5V+qdNu3EzM+sG3bt3d58K9dv2GUUipf6+GgqUujjfcwaOV8VbM0BbsH0WSmW8ytTebeZuXDPIRNT7nE3fn69+BzmMumaAe9i8Q2ZbM/C2U4TUGGJFAH474Dhw48aN2i8BnDiZAG2Ml19+Wf88/vjjzeG0T5giQYg6kcE9zC5jpPnGG29orQ68EMEsCuz6IZiFOP1D/Wdefh544AE9ITbHIQSA42OGcATw8mjMosBPBWxPImABGbuyEXbYYQfp2LGj/o7/TB3gWrfWyMMPP6yltKmLY/wFi6mYmGNnAPwPwNwSdoZ7/XlJi3NVNJs6QNqmHkr5WYCWEcxeIeBFF76BvPjjmHPHp7EjjDo0Jvn0TdR/uA7OT/HCjBdc08+Y836f5jqb/qhUngXTrz/zzDMpYTZ4QJsLzzsEyAMGDJA+ffr4YcrJcQhb4W8HIYg/qMMOO0xfi34ewnsE0/7DsoetcQj3McZgd6l5tk1b/PDDD/X9y/G/uIz/ldznxaldVUKf58XbPOs4F2bc8bpX1GM2z4Jt3xc1r7mObzMHw9hk2i20x93m/CD8eOyxx3RWzcagIPk297QZ/0tlDhaX8d8sZGDjUTYhVefOnVMmspzvGzbPQPv27QUaJwjw+WeEMPgNc6lXXXUVvjK4CERpNxA8GLNiUdcNojyjYeeJLgT8uZUAx6virxmgKqI8C6UyXnk9dLZzN64ZeNHMfixK35/97sGvyMWaAVIz84Ywz0C2NQNqgASvx6JfCRMi06dP1yrF2O0CIQM0KrAgBcEIOopddtnFM5+4DiHqRAb3wKIWXlRgMunPf/6z1ijBAhwW3xGwW9m9OIa8QViCfODlBnmHRBuTV9ir22OPPQROEhmCEYBqKvyGwNn0m2++qf+gJg5nwRBG1a9fXy6//PK0m0E9ExpCEJhBaAKzNDiGNrV8+XJtzgzH4hyw4IvFTwQslBvfKX55xoI6nGnmI9jUAfJRDs/Cs88+mxK6YVe+08GVmzV2cGDQQoAQF88/4l9//fVaEIeFe9QldoegHcKOKvoVL002973x26Y/KrVnAQIh7LjETsrzzjtPc8QLDZgtWLBA+2PColK+A4TcEL7D/jd2ZWYL8MkD1Vr0+1gEgUaILXsIdCHwvOaaa/TOUmiCYGEE4xD6BWiFYBHNqO1ny1upnY/D+F/JfV6c2ksl9HlevG3HHa97RT1m8yzY9n1R85rL+LZzMPBC/33GGWcITPKecMIJej7aoUMH/dsI1mFWF+NE0GDzLJTaHCwO4z/eMY2lgUMOOSRQ9UBoAdM7qG+86/Xv3996/D/zzDP1WI/3F4yFMPOB905oE+E7Nnvh/adcx/9AwF0XRWk3Zs0At0S/FSXYPKPl0FdGYZbruByvir9mgDq1eRZKbbzyaru2czeuGXjRzH4sSt+f/e7Br8jFmgFSs3kGsq0ZUAMkeD0W/Uo06LFjx+pdvphQQgiBxW8sFGIhGGZo/ALUHhGiTmRwD6R3++23y5577omfepcIhB8wh4KJMRYvjR1/fYH6D4ucWHRHg4STZwhDYLceE+K7775b8BLEEI4AXi7+9Kc/6QVjxIRJKJi1woIzdkT169evxg0hEMDOSdQhhGh4ocELLdTf3KZ1akSOwYEvv/xSaxrEICs6CzZ1UA7PgvE5YVMPf/jDH+RyJZzDAj7MGTz++ONaGActAQhPoY2EHe9Bg01/hHuX2rOAxSM8o3jG4ZwS3CD8gEnB2267TbDjMt/B7ABFPfk5unfmAXlFf4Mwbdo0vUCB77bsDzjgAIG5wKFDh+pFD7QZOGIdM2aMnHzyybh1qj/UP8rov7iM/5Xa58WpKVVKn+dmHmXccd8rF79tngXbvi8X+c3FPaLMwbBJB+M7+nE40P3f//6nf0P4AY1maIOHFeTbPAulOAcr9vg/YcIEPffGmI7xN0jAPMH4fnFqgdg8AzCBcdNNN+k5EDb64T0S94bA7P77709pxGMDDcM2ArbtxqwZYINikyZNtt3Q4pvNM4pkbNqJRfYqJgrHq+JXtc2zUIrjlZt0lLkb1wzcNIP9tu37g9092FW5WjOwfQYyrRkk1G7xZLBi8Ko4EcDLA4QgmOzhpQLOz4sRYOIGNn0xQcICHCbH2QIWrbC7BCpNZnKcLQ7P+xPAjmzsgoaqGdTSYf8vW4DQ4/PPP9ftx2kmK1s8nvcmYFMHuFOlPwtos0aDAf1YkEV17xqoPmrTH5Xas4AhG8JOvKBCcGxsymbiEtdzuWQPh50XX3yx1nJ86KGH4lrknOQrDuM/+7ycVGXkm1RCnxcZUp5vYPMs5LLvy3Px8nJ7lB/jGDZP4d0BC61Rg82zUGpzMI7/3q0EWiEwjYXNX/vuu6/3RRV8NC7txuYZrfS+MtfNluNVrona3c/mWSi18cqOjH8srhn4s/E7E5e+3y9/YY/n6hmgACQseV5PAiRAAiRAAiRQUALYDQgTF7BtCudm7nDFFVdoh+uHHnqoXHLJJe7T/E0CJEACJEACJFBiBKCtjvEdm+ZGjx5dwzzq/PnzBfa+sbAL05iwNMBAAiRAAiRAAiRQmQSyrRnQB0hltguWmgRIgARIgARKhgB2CMPXDPzEwKEuTKghwBn6+PHj9R9ML8JXCgMJkAAJkAAJkEDpE4CWOrSFYG0AJn6PO+64lBAEu0Gx0AHhB8xkUPhR+vXNEpAACZAACZBAFALZ1gyoARKFLuOSAAmQAAmQAAnkncDq1au1/e8lS5botLp27arNf8G27Lp167T5RWh+BHXQmvcMMwESIAESIAESIIHIBJ544gn529/+pu8D08nw/fXVV19pE6o4CB9Zt956qzRq1ChyWrwBCZAACZAACZBA6RLIumagbIPRB0jp1i9zTgIkQAIkQAIVQQC7PR955BEZN26cYHKD0L59e+nfv7/sv//+Mnjw4IrgwEKSAAmQAAmQQCUReOONN+TRRx+V2bNna42P+vXra21QjP8jR44UOEpnIAESIAESIAESIIFMawbUAGH7IAESIAESIAESKCkCa9euFTjHbNq0aUnlm5klARIgARIgARKwI1BVVSVwhtusWbOUKSy7OzEWCZAACZAACZBAuRNwrxlQAFLuNc7ykQAJkAAJkAAJkAAJkAAJkAAJkAAJkAAJkAAJkAAJkEAFEqhVgWVmkUmABEiABEiABEiABEiABEiABEiABEiABEiABEiABEiABMqcAAUgZV7BLB4JkAAJkAAJkAAJkAAJkAAJkAAJkAAJkAAJkAAJkAAJVCIBCkAqsdZZZhIgARIgARIgARIgARIgARIgARIgARIgARIgARIgARIocwIUgJR5BbN4JEACJEACJEACJEACJEACJEACJEACJEACJEACJEACJFCJBCgAqcRaZ5lJgARIgARIgARIgARIgARIgARIgARIgARIgARIgARIoMwJUABS5hXM4pEACZAACZAACZAACZAACZAACZAACZAACZAACZAACZBAJRKgAKQSa51lJgESIAESIAESIAESIAESIAESIAESIAESIAESIAESIIEyJ0ABSJlXMItHAiRAAiRAAiRAAiRAAiRAAiRAAiRAAiRAAiRAAiRAApVIgAKQSqx1lpkESIAESIAESIAESIAESIAESIAESIAESIAESIAESIAEypwABSBlXsEsHgmQAAmQAAmQAAmQAAmQAAmQAAmQAAmQAAmQAAmQAAlUIgEKQCqx1llmEiABEiABEiABEiABEiABEiABEiABEiABEiABEiABEihzAhSAlHkFs3gkQAIkQAIkQAIkQAIkQAIkQAIkQAIkQAIkQAIkQAIkUIkEKACpxFpnmUmABEiABEiABEiABEiABEiABEiABEiABEiABEiABEigzAnUKfPyVXTxzjjjDJkzZ05FM2DhSYAESIAE4k9g8ODBcuWVV8Y/oyWQw02bNsnBBx9cAjllFkmABEiABCqdwNlnny1HHXVUpWMoavkvvfRSmTRpUlHzwMRJgARIgARIIBuB3r17y913353tMt/zFID4oin9E0uXLpX169dLv379Sr8wLAEJkAAJkEBZEnjvvfdk+fLlZVm2YhQqmUzK4sWLpXv37tKxY8diZIFpkgAJkAAJkEBGAlu2bJGJEyfKt99+m/E6nsw/gWXLlsl3330nu+66a/4TYwokQAIkQAIkYEHg448/FqxxRwkUgEShVwJxu3XrJthZw0ACJEACJEACcSRw0UUXxTFbJZ8naNUcfvjhJV8OFoAESIAESKD8CKxbt04LQMqvZKVZotatW3PNoDSrjrkmARIggYogcN111wnmDlECfYBEoce4JEACJEACJEACJEACJEACJEACJEACJEACJEACJEACJEACsSRAAUgsq4WZIgESIAESIAESIAESIAESIAESIAESIAESIAESIAESIAESiEKAApAo9BiXBEiABEiABEiABEiABEiABEiABEiABEiABEiABEiABEgglgQoAIlltTBTJEACJEACJEACJEACJEACJEACJEACJEACJEACJEACJEACUQhQABKFHuOSAAmQAAmQAAmQAAmQAAmQAAmQAAmQAAmQAAmQAAmQAAnEkgAFILGsFmaKBEiABEiABEiABEiABEiABEiABEiABEiABEiABEiABEggCgEKQKLQY1wSIAESIAESIAESIAESIAESIAESIAESIAESIAESIAESIIFYEqAAJJbVwkyRAAmQAAmQAAmQAAmQAAmQAAmQAAmQAAmQAAmQAAmQAAlEIUABSBR6jEsCJEACJEACJEACJEACJEACJEACJEACJEACJEACJEACJBBLAhSAxLJamCkSIAESIAESIAESIAESIAESIAESIAESIAESIAESIAESIIEoBCgAiUKPcUmABEiABEiABEiABEiABEiABEiABEiABEiABEiABEiABGJJgAKQWFYLM0UCJEACJEACJEACJEACJEACJEACJEACJEACJEACJEACJBCFQJ0okRmXBEggfwRWrFghL730kk7gmGOOkQYNGvgm9sknn8h7772nz3fu3Fl+8pOfyLPPPqt/H3LIIdKmTRvPuHPnzpVJkybpc3379pXddtvN87p169bJk08+mfV+TzzxhKxfv15at24thx56qOe9zMH/+7//k2QyaX5m/ezXr58uFy585513ZNasWdKuXTsZOnRoxrjff/+9PPPMM/qaww8/XJo3b66/h+HrTGDDhg3y+OOP60MHH3ywtG3b1nm6xveJEyfKvHnzpFOnTrLffvvVOO934O2335bPP/9ctt9+e0H9JxIJv0vFmacjjjhCmjRp4nstTgStJ5QT9w4T6tatKyeccIJvlKBp4wa2deSbOE+QAAmQAAnkncBrr70mixcvlp49e8pee+0VOL3x48fLkiVLpFevXjJw4MBUvP/973+ycOFC/bthw4Zy9NFHp875fVm1apW88MILqdMnnXRSahz94Ycf5Omnn06dc37BWFunTh1p3Lix9O7dW5fBed7v+zfffCPTp0/X4z3GbsybdthhB+nevbuepzRt2tQvqp6HYT7mFWrXri3bbbednmtgjpZpLmjiR8mLuQc/SYAESIAEKodArsdZrC9EGdec77ZR3rdzXS6vFvHZZ5/J1KlT9akDDzxQ2rdv73VZ6pjtHCl1g61fwqabr7WFZcuWyeuvv67naV9//bWeQ3Xr1k3Pf7C+lI2Hs1xhy+SMy+8kEIQABSBBKPEaEigCASz+/vOf/9QpDxs2zPelFy/co0eP1oIHvGjfcMMNggUCCEDWrFkjLVq0kMMOO8yzBC+++KI8//zz+hwEDH4CEAhYkBcsChx77LGe95o9e7bcd999+lytWrVk9913l1atWnlei4MPPfSQ7zmvE8cdd1xKADJlyhR57rnnZJdddskqAAEDw3HvvfdOE4CY45n4uvMCAY+Jh/SzCUAw2Xj11Vdl8ODBoQQgb731lmCChAAhiF8d4jwmiSZP+++/f0YBSJh6euyxx3QbQhpBAxZn/AQgYdJGekGfgaB543UkQAIkQAL5J4CxCxsVsBEirADk3XfflZ/97Gc1BCBmswZyj3tme6FGHsy4iDgnnniiQJiAAAGI85w+6PMfXuJPO+002WOPPXyuED3G33HHHfq+zotmzJihf95///0yfPhwfR/Mo9wBZfvvf//rPlzjd/369eWnP/2p/P73v9dCkRoXqAOYb0TJi9c9eYwESIAESKC8CUBQkMtxNuq4lqv37VyXy6sVYFMn1iYQsAHh3HPP9bosdcx2jpS6wdYvYdPN9doCNprcfPPNKeGPM3/Tpk3TPzHvOvXUU/X6EdaHsoWwZcp2P54nATeBmrNw9xX8TQIkEFsCTuEHdkxed911qcXvAQMGCAa6jz76yHfxHIOT2e346aefCrQlGjVqVKO85iUeQhIsxnsF8/IOrYylS5dq7ZWTTz7Z61J97Mgjj/Q9Z05gFyXKiJBp96S5vlw/7733Xi1QyiZsCVL+MPUEoQsmoM6wevXqlGAGu1ywS9YZsFPVL4RJ2+8ePE4CJEACJFDZBCZMmCDHH398RghvvPFGxvPmJAQKRjPUHNu0aZNexJg8ebLMnz9frrjiCrn11ltraINs3LhRrr32Wj3XQlzMw7DRokePHnquBC0YCCQwh4LGCXY2XnnllTXGTZMuNEbcAqOqqio9Ds+cOVPvrsQ4inQvueQSE01/5jovaTfnDxIgARIggYoikKtxNsq4lg/guSqXydvKlSv1hg9Y28DGPWiynn766b7rJSZe1M+o6UZdW8B85tJLL9VzJawlDRkyRGvNYtMIhB6wfvHBBx8I1prGjh0r2NyCdSqzEcWr/FHL5HVPHiMBNwEKQNxE+JsESoTAhx9+qDU/sPsf6oXXXHNNmvACZrAgAIH2hleAOYmvvvpKdtxxRx0P94MZrX333bfG5UYAgnt6Bbx4YzcDJPtnn322zhfMdzl3XLrjnXXWWe5Dab9hBgO7HBH69+8fyORF2g3K6AdMadx0001auyeTKaxsRQ5bT7/+9a9r3HLBggUpAQjqF6a9goSwaQe5J68hARIgARKoHAJmgwWEG5kEIJg/4OUcAnpogWYK0C6F4MIrwNQmhB8w6fC3v/1Nbr/99rTLYBoU8yyYfsR4edRRR+l5kLnoxz/+sdaCgRnOu+66Sz7++GMtSPnzn/9sLkn77Nq1q/jNjSCUgZYttHthauKggw5K09rNdV7SMsYfJEACJEACFUEg1+NslHEtl8BzXS6TN2xywEaFffbZR2+YwFoK1kQyWW4wcaN8Rk03ytoC4l511VVa+AGuF110kfzoRz9KKw7WjDC/evnll/XcCcIQCJ8ymQOPWqa0DPAHCfgQyK6H5BORh0mABIpHwCn82HnnneX6669PE34gZ7vuuqvOIIQc2JHgDkY1EfGN6SuYrHAHLFxjEQDBXOe+BmaeYFJip5120mYizC4Iow7qvj7bbyxYYHfjt99+q/2J/OUvf9Hmt7LFK8fz2EmBgImDMVdmW85c11OYfBQz7TD55LUkQAIkQALxJADTmtBChV1xCDn8gtH+wI7EKKFPnz4C32EIMOGI+ZAJsHn96KOP6p/QdoWvLj/zDhCM/PznP9fXvvnmmwLfYGEDhCwwxQUzWAgQpphQ6LyYdPlJAiRAAiRQXgQKOc5mGtdyTTVf5TLWDXB/aJQiwEx3vkOUdKOuLTz44IPa2gesPmANyi38cJYdplDN/Mf4UHWed36PUibnffidBDIRoAAkEx2eI4EYEnAKPyCQgOaHl1kq2Mc2JpO8tECMAAQSeiPYgHqiO8DswubNm7VpLTg09QqQ7iPARjY0FKJMALCL4uqrr5ZFixZpG9djxoypYZ7CKw/legyTCtgOR8DuT5gXsw25rKeweShm2mHzyutJgARIgATiR6BevXoyaNAgnTEIEvwCbH5jYQXmqKIG+PpCwDzoyy+/TN3ugQce0P63MNeC8CNb+N3vfqc3ieA6p3P2bPGc57HYYBYaYCLUhGLkxaTNTxIgARIggfIhUOhx1m9cyzXRfJQLZsaxXoGNCRibsekCfr4wPnutveSqTFHTjbK2AG3UV155RRcFPj+z+WPDhZgjdezYUZvIgrl1rxC1TF735DES8CJAAYgXFR4jgZgScAo/Bg4cKBAOYED3C+bF3blTENdiFyN8a2CBABogsFfdrFkzge1F50s1rsWAhACNEi/zS9AwgXYCglFrhG8IBKiBZtqlqS9y/QdnoUYQc8EFF9Swue26vCJ+YtcnbKjCHwdMYSWTydDlznU9hclAMdMOk09eSwIkQAIkEG8CZoOFnwAEZhrhtwO7Mb18moUtHTRRTWjdurX5mlrcGDZsmJ5LpU74fIHda2NGFHMj+NOyCd99952O1qpVq1R0s9BS6LykMsAvJEACJEACZUOg0OOs17iWD5i5LpfRWID5KwhyMOfYc889ddajWm3IVP5cpGu7toA1GiPEwFpUkID5CrRGzj//fN95WS7KFCQvvIYEKABhGyCBEiHgFH50795dLr/8cj3YZsq+edl2C0Ag/IAQBDsAIECBYMNc6zaDZZyQYzHBK5hdALB1bXYBIH/wLYIQZqcjzFYY9chjjz1WDjjgAK8kK+4YNHwuvPBCXW7Uh41qbS7rKWwFFDPtsHnl9SRAAiRAAvElAI3Vhg0b+prBgvYHgtmQEaUk2GwA5+UIMO3ZtGlT/R3zJ5idQoD966DBaNFC09WpTRI0PuaBMMWF0Lt3b/1ZrLzoxPkfCZAACZBA2REo5DjrNa7lC2guy7V27VoxGzHgk8uEQw45RH/FOSPYMedy8ZmrdG3XFswcBCY/u3TpkosiSa7KlJPM8CZlT4ACkLKvYhawHAg4hR8oD7Q0jGAiU/kGDBigT8+bN0/gsMoEY/7KKdQw3805XAuTD59++qmOZgQk5h74xEu8Wdx2Dv44d/DBB+NDINHHC3q2gDJBuwEBE5Tf/OY32aJU1HnUpbGhOXbs2FCaNbmsp7DQi5l22LzyehIgARIggXgTcJq2wqYJd4AABOYo9tprL/cpz9+LFy/WcyrMQczf+++/Ly+++KL89re/Fcy/ELBb0gRothpNzDACELMxBPfx8s0GX2omD+YTPtjgQ+vOO+/UvtEQF/a7jaZtvvKCdBhIgARIgAQqj0Aux1mbcS1fxHNZLgg4YJkB5sZhTcMEmAOHVQ2Yiho3bpw5nLPPXKZrs7Zg5i4QfkDrJRchl2XKRX54j/ImUKe8i8fSkUB5ELjhhhu0sOFnP/uZfPHFF9r0wrXXXitYCG/evLlvIXEO2hh4kcZLtDGJZYQcRuiBGxgBB7RFMKBjAeGzzz7TNq4xyDnNLZgEYfpq+fLl+tp9993XHNaf+++/v9x7773azMOECRNSL+tpF239AafncHSOdKFFMnr0aIG5CIZ0AhAKQUMHfkBuvvlmLTDyMkuWHqvagXou6sl93yC/c9VGgqTFa0iABEiABMqfAMxYYPMF5hYjR45MFXjOnDkCgQbmH8ZZeOqkzxf4HMsUsGAyYsSINI0SjKcmtGjRwnzN+tmyZcvUNc5NKeYgTI6efvrp5qfnJ4Qoo0aNSs2R8pUXz8R5kARIgARIoCII5GqctRnX8gk4V+Uyvi2HDh2aZiIc6xfYoPDUU09pKxjwfxHkXT1omXOdbti1BWP+yjmfcef9l7/8pa+ZT/gNgZUPZ8h1mZz35ncScBOgAMRNhL9JIIYEsIseu//PPvtsgT8FvCDDLjWEINdff33GgRW+OyAAgWADAhDEX7hwoRZodO3aNVVaCEvwYj137lxtYgEmrWbMmKHPQyPDK5gBq2/fvp4aCX369NHpwmST2a3ovg/KhgUILOpDHRN+TRo3buy+LO031C4RzA7MtJOuH0GucUXJ+DPsJAblQ3DGmzx5snz99dc10mnQoIEvJ1xs1FXhGwUaQP/5z3/kiCOOqHEf94Fc1JP7nkF/FzPtoHnkdSRAAiRAAqVDAPOaJk2a6PkKBB4dOnTQmbcxf4WdmhBymICxGvMh+N3CHzaeGPOe5hpjCgu/MZZ7bRAx1zo/Mf8ywWvxAPlAfpwBZkqxwxR//fr1Eyy2mDkQrstXXpx54HcSIAESIIHKIpCrcdZmXANp53tzEPJe79te8XJRLpiwnDlzpr49/KjC0oYzGHOXmJ9Ao9RsMnVeY/M9H+mGXVswc5dvvvnGtwgw/YXNrV5hw4YNaYfzUaa0BPiDBFwEKABxAeFPEogjAeweOPPMM3XWYG4BgpAbb7xRD6qPPfaYQJruFzDQYxeC8QNiHIx7CTVwDAIQmL1yCkC8Bm4MbBMnTtTJYnA/44wz/LKgJwkQwkAbxR0eeOCBlNPzP/3pT+IUyrivNb8hKEDw2kFprjGfTgemJp45Z/PpvEeQ9I39T2e8f//739pBvDt92Bj3ExSZa6FmC6EH7vH3v/9doGqbydFrrurJpB/ms5hph8knryUBEiABEigdAthhuffee8tLL72kbXBDCwSbHWASCxsonNqt2Up1zTXXSK9evbJdlnYewggTsKFkp512Mj8zfsJclQlOh+rmGOZaV111lfkZ6DNfeQmUOC8iARIgARIoSwK5GmdtxjUAdb43275ve1VMLsplHHbj/ldccYVXMqljcIbutY6SuiDEl3ylG2ZtAWsVCNjQAVPpderUXE6+++67teUSZ9HAyS0owvl8lcmZNr+TgJNAzRbrPMvvJEACsSAAAYgzwL/GlClT5K233pJ//OMfWliBnYFeAY7OMTjBBBYWCIz5Kz8BCAQq2NWAnRT4xM4Np21Lk8Zrr72m7VvCGSnS8AtQfYX9T0wAzj333LTLYPMR6SGcfPLJMnjw4LTzfj+MhohRw/S7DsdXrVqVOp1JUJC6KMsXsIRpDZjr8tvd4LzFypUr9U9wMgG7RTBpcIdM5syc10JdderUqVprBoKwyy+/3Hk67Xsu6inthiF+FDPtENnkpSRAAiRAAiVGAGYsnAKQTz75RJvkHDZsmOcLeS6LBy0NOCGHmVBoyrp9oPmlBZOQCBB+BNns4Xcf5/E45cWZL34nARIgARIobQLFHGdz8b7tRz9KubZs2SKvvvqqvjXmAX7v7tiAibWXSZMmaZ9fQTVF/fKc73SDri1gg8l9992n13awARYbMd0B2rPu4NS0NefyXSaTDj9JwEmAAhAnDX4ngRIicP7552sBBRbYYUIKg5HXAj9UG2GiCi/pixYtEggkYD7BazcChChY3IcGCHyNQHABDRKYYHAHI7E/9NBDU9op7mvwG1oKEHKMHz9em+5CfhCgEYLFe4RBgwbJSSedpL8H+a9jx476MuymhBDEq9zmPvPnz9dfMUHJdJ25Psgn0jemwg444ADfKNixAtNeCPCjYkI2G9/mOr9P1NEf//hH+cMf/qDr89lnn/W7NLWzwraefG8c4ETUNhIgCV5CAiRAAiRQgQSwMQOL/9hRCDMT0P5A2G+//fRnvv/D2A8BCHyRQCvT6eDcK23MBaC5iQAfJWHNe3jd0xyLU15MnvhJAiRAAiRQ2gSKPc5Gfd/2ox+lXNiACPNP0CSBBqnTDKUzPaxPwNcFnKFjswY2ekYJ+U436NpCt27dUibTH3nkEb2eBBY2Id9lsskT45Q/gWpD+uVfTpaQBMqOAOxfX3TRRbpccIJ50003+ZbROD/Hi/rq1av1zkWjReGMBOn8gAEDtNaEsaXtJSiBo1EIABAyCQBwHtoqCBAGQAiCAM0J4/QcuyAvvvjiUIsBMM8FIQ40Wu688059T6//YGcSfjIQvLRYvOIEOQahEAImNF7qnOYeL7zwgtYUwe9cpo/7gcGRRx6Jr/Loo4/qT/d/UevJfb8wv4uZdph88loSIAESIIHSI4AX7n322UdnHM7QoRELh+S5Hmv9yBx22GGCxRnMQ/7617+KMXfpdf3atWvllltu0QshmLsdffTRXpdZH4tTXqwLwYgkQAIkQAKxIlDscTZf79tRymU290HzwU/4gUrEpsshQ4bo+nzxxRcF2g5RQiHSDbK2gDKcdtppuijQvIW5q2xlmz17ttbQdZe/EGVyp8nfJEABCNsACZQwAQgnzIv022+/nVrsdxfJTCCwII/gZf7KxDHnYLLK71ozYEGrwTj6MvHdn506dZL+/fvrw+ae2DGB3ZAQwkD4gYETOyUy/WEBwQSYk4JGAwLUUO+44w6tsYKFCAR8Qu0UWhJQQYWwJJOfFGi6ZErbbXv08MMPl+22204LdS655BJtjgzxTcD12BXx4IMP6kOYAIFDrsOvf/1r7ZzVOH5z3z9qPbnvF+Z3rtMOW0dh8sprSYAESIAEck8Aph4zja04l+3FOVOuYMYC4cknnxRow+677756vNcH8/wf5gCjRo3ScwG83GNBAKZJneXB2Dx9+nTtIw2mIhAuuOACLajJZfbilJdclov3IgESIAESKC6BYo6z+XzftikXND8wziMMHTo0a8WYtQrMT0w8Z6Sgc6Rcp+vMg/t7trUFXI/1pxEjRuio0Gz9/e9/L1hjWrBggV6DwQlsdoXZzxtuuEF+97vf6c21EDx16NBBxytkmXSC/I8EthKgCSw2BRIocQIYqN577z0tALjnnnu0Pw63s/E+ffpoZ2Jmkd4IObyKbs7hWpiNct9r48aNAt8OCEEGf1yHCQCcsMPsFUxwGT8kGBwzOU9HXBOgcjl27FjzUy82QAsFJigw+OIPuy2QZzjmgsopAoQf55xzjsDvhl8Aw0wBA/3111+fugSO6OHPBLs+Mam59NJLtQYLBnUs1GNQNwFmMTAxyEcw6qowh+YOUesJuzr8/Mq403L/zkfaYevInSf+JgESIAESKCwBbFAwtrL9Ur7tttusxxpsrmjZsqUeh3F/mJYqZIDzc2h2XHbZZam5ADRpMW/Ciz7mPPAXhoD5CQQme+21V16yGKe85KWAvCkJkAAJkEDBCRRznM3n+7ZNucaNG6d9pGIj5sCBA7PWBaxqwB8G1iWee+65Gr5Og86RsIaCDRW5SjdTxjOtLTjjYdMH/Jnde++9ei0G6zEI2NyKfKLMzoD1JQhCOnfurA/nmqUzLX4ngUwEqAGSiQ7PkUAJEMDOP2gh4KUbi/5XXnml1kxwZh0v4sYsBF7CIRDxCzDp0LZtW30aC/9uO9UTJ07UOzpxPJv5K5MGzFQY3x9GC8Wcs/1EOW699VY55ZRTBBMkBAhtFi5cqDkgf3vuuafcfPPNgh0kuQ4w7YX0sZgBR23QOoGPFSP8wKIM7H3iGj8HabnIExzQG1NYzvtFrSejreO8Z9DvxUw7aB55HQmQAAmQQGkTwAYHYwYL8wAIAQod4AQVPthOPfVULYzBPAwLATNnztTCD/gpwU5JXJMv4Ycpc5zyYvLETxIgARIggdIlUOxxNl/v2zblMtYNoG2K9ZdsAWsRxhQ4NqvCX5lNKHS6fmsL7rzD/xnmNvB1YtY6sLnVCD/atGmjBUVYm7ruuutSwg/cp9BlcuedvyuXQEIt2lXbjKlcBmVb8uHDh2sprPETUbYFZcFIQBFYtmyZVq+EqSzYAceuBAhJChGQJvywrFq1SjuMb9WqleAPgicGEiCBzAQwRnVVvoCwi4ghOgFoYOHl5aSTTsqL8Dd6DnkHEihPAnilwjwAL//YrYmX/2LNBeKUl/KsbZYqKgGYi8UmJmhGQYDIUDwC2M2NDWRObffi5YYpk4A3Ab5ve3OJw1HMeTD/WbFihd6Iivc6L3+zccgr81C6BCBIw9wBll9sA01g2ZJjPBIggVgRgNaK0VwpdMYaNGigF3Ax2DOQAAmQAAmQAAlUHgHs9oT2J/6KHeKUl2KzYPokQAIkQAKlT4Dv2/GtQ2jUmA2g8c0lc0YCyjw+IZAACZAACZAACZAACZAACZAACZAACZAACZAACZAACZAACZBAuRGgAKTcapTlIQESIAESIAESIAESIAESIAESIAESIAESIAESIAESIAESoAYI2wAJkAAJkAAJkAAJkAAJkAAJkAAJkAAJkAAJkAAJkAAJkED5EaAGSPnVKUtEAiRAAiRAAiRAAiRAAiRAAiRAAiRAAiRAAiRAAiRAAhVPoGydoE+fPl02b97sW8ENGzaUPn36eJ6fNm2azJ49WzZu3Cj9+vXTf7g+U1ixYoVMmTJFlixZIu3bt5f+/ftLly5dBE4IMwWbtDLdj+dIgARIgARIgARIgARIgARIgARIgARIgARIgARIgARIgAREylIA8sMPP8jZZ5+dsX4h/Bg7dmzaNRBijB49WmbOnJl2vH79+nL11VfLHnvskXbc/HjqqafknnvukQ0bNphD+nPQoEEyZswYqVevXtpx/LBNq8aNeIAESIAESIAESIAESIAESIAESIAESIAESIAESIAESIAESKAGgbIUgMydO1cXFIILaGF4BfdxCC8uvPBCmTdvnvTs2VOOPfZYadq0qbz11lvywgsvyKhRo+Taa6+VgQMHpt3ulVdekdtuu01reowcOVJ23XVXWbx4sTz++OMyadIkfc9bb71VateunYpnm1bqBvxCAiRAAiRAAiRAAiRAAiRAAiRAAiRAAiRAAiRAAiRAAiSQkUBZCkDmzJmjCw1hxZVXXpkRgDn53HPPaeFHp06d5I477pAGDRroU9DiaNeundYWue+++9IEIDCRddddd+nrIDwZPny4uZ3ss88+cuaZZ8r/s3cVcHIUWf/1zKxLdiMbdyVESZCE4J4AhxwEOOQIFjS4BA/uwbkPDwTXQ0OQcBBD4u6um81mfXZnur/3r57q6Zkd60nY7C71fr+Z7i6vf1VXV9V79d6cOXNo+vTpNGzYMMsvmbysyOpGIaAQUAgoBBQCCgGFgEJAIaAQUAgoBBQCCgGFgEJAIaAQUAgoBBQCCoG4CDRKI+iSARLNxkckVD7++GPhfNJJJ1nMDxlu5MiRlJGRQUh3wYIF0pmmTJlCRUVFlJOTQyeccILljpvmzZsT0gJ98skn4ir/kslLxlVXhYBCQCGgEFAIKAQUAgoBhYBCQCGgEFAIKAQUAgoBhYBCQCGgEFAIKATiI9CoGSA9e/aMjwCHABMDaqtAxxxzjLja/2DD45BDDhFOP/zwg+U1b948cX/EEUdQSkqK5S5vjj76aHELQ+clJSXiPtm8ZJrqqhBQCCgEFAIKAYWAQkAhoBBQCCgEFAIKAYWAQkAhoBBQCCgEFAIKAYVAfAQanQosn89Hq1evFjWHLQ+on1qyZIkwUN61a1dho6NZs2YhyMAfBLVXOLkRiTp06CCcV61aZXnLeNLP8gjctG3bVtj+8Pv9okz9+/cXZYG307zC0070GQwX2CJRpBBQCCgEFAIKgfqIQFlZWX0sVoMv05o1a9T3v8G3oqqAQkAhoBBonAhAlbSi+oNAeXm5mjPUn+ZQJVEIKAQUAgqBMAR27txJsPO9O9ToGCBY8IMJkpqaSmPGjBF2PewAgfFwzTXX0IgRIyxnAAnKy8uz3MJvoOYKtH37dstLxoOx9GiEeMXFxVY8GcdpXpHSnz17Nn399deRvIRbTU0NgWEDI+yKFAIKAYWAQkAhoBD4+yDwyy+/EH6KFAIKAYWAQkAhoBBQCMRCYNu2bWrPIBZAyk8hoBBQCCgE9joC++yzz26VodExQKT9D0iVgPFw+umnU+/evWnHjh00efJkYcfj4YcfJk3TaPjw4QK8iooKcc3NzY0KpvSrqqqywsh4iTBAZDwZR6ZnJWa7kX4yjs0r5HbZsmU0YcKEEDf7Q79+/YQBd7ubulcIKAQUAgoBhUB9QyCWUEB9K2tDKA9OoIaTruti7oP5T6KEOJJcrsS1phqGQfg5iYN86jqerJ/TctZlPJkX8EHbOW0/p3GQD/Ksq3h13ebJ5CfjABuQk/4i289JHOSxN+LVVZvL+jnNT2KC+E7wlO3nND8Zz0leKFtdx5O4OC1nMvFk3VBPp3hGyy8rKwvJKdqLCEADRvi8IVp7xSqmjIMwyfQPp3GQD/Ksq3iy/zt91+oynswL2ICclFW2n5M4yGNvxKurNpf1c5qfxATxneAp289JHOTRUOJJXJzWL5l4EhPgk0z7OY2DfFDO+h5P4uK0nDJesm0HfJzEjZZfy5YtkVTS1OgYIGAatGrVijCZeuyxx6hFixYWOGeccQY98MAD9P3339Nzzz1HQ4YMofz8fJJHcHE6JBrBCDoIpyokyXsn8ZLNS+bp5FpaWipOwwwaNMhJNBVWIaAQUAgoBBQCdYbA1KlTCd8rRXsOAdg169OnD0EVKAgTcq/XS7Bp5mTyWVlZaRVKzoMshxg3OImLORKOKWOCnSjJeE7yQtrIC3GdxsOcDNg4PU4NLEHA0wlhjgr8cUo5UUIZoUoVhHhutzvRqIT2g406jyfx6T4WHCin03iyjzkto4zntG/KvlIXfQz4y/k72s9JuzeEPoYOhTZH34pk0zBWh0MfQ/9yEi/ZPoYyIi7ISbsn28dkuzvJC2VLtm82hHFMlhH1dDpGhI9/SOvLL78MWVsjXUV1jwDmYFBHeuSRR1qZh7eX5RHjBt9GvG8gp2P67nyv6uq7I8cEp3VLdkyQ8ZzMbWQZ0QYY053ON9B+9XlOhHol892R8ZyOW8l+r1BGSU7aL9nvlewryX6vnJQR9ZLfAqfx6nJOJMuI8jpt94YwJ5J9pa7HPyd9TJYRbeB0/izbz97HYNpBalRCmslQ4iuiZFLfC3FOPfVUwi8SYYJ+3XXX0a+//io2W/7880+CoXJpEySWHnLpZ2d2NG3alDZv3iwmDJHyg1t4vGTzipT+4MGDady4cZG8hNs777xDsE/y0EMPWWF27dolJiROPmyoAz6moOzs7IQX34iDuOi0Tj6+GMChhxRYO1lQYUDFx8ZJGVEnTNYwyEFdmZONIcRB3FgngJB+OKGMeKHlSZ9w/0jPsozwA5b2gSBSeLsb2gAbUE4lrEpKSsSi1t7n7elGu0cfc1pGTC6QHyaUTvpmXfYxWUbUG3g6aT/ZN+tzH0O98N7hQyVV/sEtEZLjHN49J4QFF945J30Tp+jw/oCcjBGy/Zz2MeCBcjodx2TfdFJG1Al1Qx2djmO728fQnxPdqJZlRHnxXXXafhjj7e/PyJEjHY29yFdRfASg6nPUqFEiIPoHTsJi3oJ3IBHCO7NlyxYRFH0DwiWJEvowvgUFBQUJzxmQNsYSvG/IK9H+iHjIC99WJ2VEPEyi0R/twjJwj0fAEiTndPHCS3+oUcU7A+GbRAllxHwDhHiJfiNl+2E8dzI2Y+yCKhTMbZx8/zEuFBYWOioj6oT5DezVAUsnc8W67GPAXy648P7gPUqUcBod7x/eBSeEPoY2jGabMFpayfQxpLV161bRt5zOabEOQv9yMm/AdxX54Tvg5PuBOIgLggRgonP2ZPsYxhS0H8YHvLeJEuZSmNM6KSPSRhzEbd26daJZiXDJ9jG8d8DTSR+TZUTGTtsP4wrecXniE+M9GCCK6gcCOAECLRmSwttLuse6ok/hfQMlM99w+r3C9xtjHvqUk7VxMnMi1El+C/DOONmj2N3vlZMxQZYR5cV8wel8o77PiVAvzE0xP7GvJeAei+p6ToQyIk+Qkzmt/F7VdR9zUkbUCd8C9Gun8+5kv1fJzLt353u1N+ZE9X3encycSK4N0GcwZjqdb4T3scsuu8yajyPNZCjx2VwyqdfDOBgou3TpQosWLbKMpcuGwEsSjaSffRGJeJj4S79IcbGQB8l4yeYVKW0YdccvGn344Ydi48G+gMUmATqf3S1afOmOjocFMQgf0kQ/+PiAYnKLxaLTSQkWAMgr0Y0alA2bJXgxnZQR8fBxwmQBmCS6mEI8YIKPlBMsEQ8DAbBxEk+WEfGTaT/Uy0l+yAdthwWf03h4H5yWEfVDPCyMnOQn+5jTeJj4Ou1jsozABuSknAiPvon3wIn0LhamddXHUEbk5bRvyrrh6hQTtIHTPoYy4h0CYXzA+54IyfZz2lfwnmMcdxoPZZTjX6JlRD1QP4y5TscxxN3dPpbohjPGS5QR5LT98O6hX9v7CsYnJ2OvyFj9KQQUAgoBhYBCQCGgEFAIKAQUAgoBhYBCQCGgEEgAgcQVOieQWEMJIqWUsNEEkhJ8iTAy7BJc8ZgZ2OSRDBAZL9m8Ggq2qpwKAYWAQkAhoBBQCCgEFAIKAYWAQkAhoBBQCCgEFAIKAYWAQkAhoBCoDwg0OgbI008/TTfddBNNnz49Kr7QjQ3q2LGjuOKIMqSyIdG6evVq4Rb+N3/+fOEEg+qS5HHEhQsXSqeQq3SHlHLnzp2FX7J5hSSsHhQCCgGFgEJAIaAQUAgoBBQCCgGFgEJAIaAQUAgoBBQCCgGFgEJAIaAQiIlAo2OAQCXVjBkz6JtvvolY8Xnz5tGGDRuEuo3+/fuLMFDFccQRR4h7GEgPJ+iznDVrlnDef//9Le/hw4eLexhwlepALE++mTx5sniEEXKpOzbZvOzpqnuFgEJAIaAQUAgoBBQCCgGFgEJAIaAQUAgoBBQCCgGFgEJAIaAQUAgoBGIj0OgYIMcdd5yo8U8//UT42WnTpk30yCOPCKcTTzxRGAiX/meddZa4/eSTT0ie3IAD9Lg/9thjQmf5gAEDqFevXjKKOEEydOhQYdzwySeftOxkIAAMrEsmjExbRpTPTvKScdVVIaAQUAgoBBQCCgGFgEJAIaAQUAgoBBQCCgGFgEJAIaAQUAgoBBQCCoH4CDQ6I+g4yTFixAj66quv6K677qKDDjqIevToIYyVy5MaAwcOpNGjR4eg07NnTzr22GPpu+++o2uvvZbA2GjRooU4TbJ27VqC8XSo1gqnUaNG0dy5c2nSpEm0YsUKwgkRnEKBCi4Yez3ttNMI+dkp2bzsaah7hYBCQCGgEFAIKAQUAgoBhYBCQCGgEFAIKAQUAgoBhYBCQCGgEFAIKASiI9DoGCCo6s0330z77LMPvfLKK4KBAZVYoLy8PPrHP/5Bl156qaWSSngE/u644w5xquPtt9+mH3/80fKCqiwwRTp06GC5yRswM15++WUaN24cLVmyhFauXCm8oOrq/PPPp/POO08GDbkmk1dIAupBIaAQUAgoBBQCCgGFgEJAIaAQUAgoBBQCCgGFgEJAIaAQUAgoBBQCCoGoCDRKBojL5RKMjpNPPpm2bt0qTmTAYHmrVq2iAgEPTdMspsX69etpx44d1LZtWyooKIgZr3379oIJUlZWJhggWVlZBDcYP49GyeYVLT3lrhBQCCgEFAIKAYWAQkAhoBBQCCgEFAIKAYWAQkAhoBBQCCgEFAIKAYVAEIFGyQCR1QOTAUyPeIwPGV5eEQ+nPSKd+JBhIl2zs7NJGlaP5B/JLdm8IqWl3BQCCgGFgEJAIaAQUAgoBBQCCgGFgEJAIaAQUAgoBBQCCgGFgEJAIaAQMBFodEbQVcMqBBQCCgGFgEJAIaAQUAgoBBQCCgGFgEJAIaAQUAgoBBQCCgGFgEJAIaAQUAwQ1QcUAgqBvyUChmH8LeutKq0QUAgoBBQCCgGFgEJAIaAQUAgoBBQCCgGFQGwE1J5BbHyUr0KgISGgGCANqbVUWRUCCoE9hkB1dTXpur7H0lMJKQQUAgoBhYBCQCFQ/xGoqamp/4VUJVQIKAQUAgoBhYBCYK8j4Pf793oZVAEUAgqBPYOAYoDsGRxVKgoBhUADQwDSHFVVVQ2s1Kq4CgGFgEJAIaAQUAjsDgJggCiJzt1BUMVVCCgEFAIKAYXA3wMBCEwqJsjfo61VLRs/AooB0vjbWNVQIaAQiIAAJjM+n49wEkSRQkAhoBBQCCgEFAJ/DwTA/FCnQP4eba1qqRBQCCgEFAIKgd1BAHMG7BkoUggoBBo+AooB0vDbUNVAIaAQSAIBKf2JUyDyPolkVBSFgEJAIaAQUAgoBBoQAooB0oAaSxVVIaAQUAgoBBQCexEBNWfYi+CrrBUCexgBzx5OTyWnENjrCFRvqaIVd8wNKUfByHbUbHirELd4D+vHr6Cy2cVWsJbntKemx7W0nvfGzZYbV5Jbd1NOzzzqfM8+IUVYPmYu+YprKKV5GnV7om+In3oIIuDdVElbv9hAxbO2UMnmTeTJTaWsXjmUN7AZNT2+JWluLRjYwd3KmxdQ2dxd1OXB3pQzKN9BzGDQsnm7aOVNCyirdw51e6pf0CPOXfnCEir872aqXF5Gulen1AGZlDIwnYzmBUnXJ06Wf3vvou+2ivauXF5ONTuqKaNrFmX2zKa8I1pQRpeshPBBXyz6diu3WzlVrigjd46HUrtlkL89UbMzmhGlJJQMVa2voMLvNtHO3wupcOsaSm+fSVl9c6ng7PbkyU78M+8r81Hp7zup9I+dVDarmFyZHlGn/GMKKGdgXmKFUaEUAnsRAWPLFtJvuT2kBNrIM8g1/PgQt3gP+vhnyZg9xwqmnTOSXMcdaz3vjZvsG28ll6aRv1tXct9zZ0gR/GOuJyreRdS8GbmfeDTETz2EIiAFHqDOAidBXa6gLJjBz8ZPU4hmzyVjTmAeyXjTUUcSdesSmpDDJ/3zL8j45DMibkP3G6/EjG3f+cUgAABAAElEQVQsXESeP/4kls4gPTc3ZlitRXPSDhkWM4zyrH8IGJs2kfHtd2QsX0G0YiVRTg55OnWk1M6dyDjnLJ67ueMWWvbXlGkzKGXuPPKnp3M/7SrGO+2A/ePGlwGM4mIyPvsvGUuWEqE8BTx33KcXaYcdQlr/xOeiMr2Gfp0+fTr99ttvdNFFF1F2dnbE6mzbto3Wr18f0U86duvWjZo0aSIfrWthYSHNmDGDNnEfaNOmDfXp04c6duzIQ0Ps9Uey8ayM1U1tBLZsJf9d94a4N6Y5g8fPqpt69VBzhpAWdv6AeYNUg+UOG5sNHgeMn38x5wyrVhO1a0da332JjjycKDMzbmb43htLlwXDsYrO1LIy8U3QPaFruGS+907mHsFCqLsGgQAL8WbzmsfFc1f9n6eR65SToxZbzBf4Oy9I9rHsHNJTQvuYTEA7dBhpzZvLx7hX/823Ec2dT64Hx5E2aL+44fdmgMg13pslUnkrBHYTAd8uH22dEDoprd5U5YgB4q/y05q7F5O/xGeVJntA3l5ngJR8XEiG16DqQVW1GCDbP9xI1Zu9lNYxQzFArFYL3vgrfLTu0eW0/rHlpFeEGjMros2EHpO9XxPq8cIAyj2waTBiAnfbP94o0kXQmuu7JRCjdhC9WqclF/7JG8+7uN8lZqDVX+mn5VfNpS1vrCWy23N/x0x/W7811P+7gym1JS+KFe0RBHZN30Err59PJTN2RkxPS3NRh5u6U+ubom+WxeqLMtHipzZTzxcHxuyLmJBvemE1gfkW3qeRzqpbFlKHsT2pw43dZbJRr7t+3UGLzvyNqrd4a4e5dSG1+ncH6vp4X0ppmlrbX7nUSwQqKyupmDe2QFi4gcp4UQX3REhuFCMs7mVaicSVqgJKSkriburY05NqiZBXvM0gezyoMkQZSzZspKwJE+1eVLN2HVUNPSjETT4gP2ATUjdeUGTxhohWygvQAFX17EE1Bx4gHy1VCCHxLN/oN9h0d4qlxCT9489I83rJxxuSpddeHZJJ5vsfkWvrNtLbt6PSO8cKP9l+aG/ZHiGRojzIeBUVFY5URMo+Vl5e7si+ltSrjb5pZ0ZEKZ7lLOu0a9cuR/G8jCEI8XACNC0tTTxr69ZR+uXXkJs3k8PJc+8D1GTIgVT6+MNU07VLaH8JDxz2LNRsrl1L/vMutPpU8fjHw0KFPqbdeS9lffq5cLR/2kNDmU/+g4dQ5ZefWl6SseO0b6L9gI3TeMgYOMp2tAoS4wZ9DOHRN2X/jhHc8pJ9DA5ov0THCFm20tJSCt+8shKPcCP7GMaxZPtmrTLye5X6zPOU8swLpIWNxfi64lf9+HjyPvEw6YMHRSiV6WTvr2YP5nE6ENrP/dV38FDyPvMEGV06R00D2Kd+8DHVjHuQXLwpbyekZfCGvO/f55H3bmYqBzby7e2VTPvhfZB9DGMFyN6uwmEv/i1fvpzuvPNO8S6cc845URkgH3zwAb3//vsxS/roo4/SkCFDQsJ89NFH9NJLL4n07R5Dhw6lcePGWeOR3Q/3ycYLT0c9hyHA77YRNmegTZuJHAhNGDz+6XePIyoptRLXBvQn2stCE3LOYAwaSBQmNGF8+AnR5i1EHTsQKaEJq92i3ch5Eb4J8hsCN+OFl0i/medcFaHzaoyfTZvkUsU1V1Ll5ZdGS1a46/c9SAbP4SSB9S3ZprW+/8yU9kyZLIPGvRpr1pB+/qhg34wjfBE3QRWgfiFw252U8dY7Zpm68/5TDAYILeP9r9PPEmFj9rFADV0/TSLt8MMSqq/+8adkPPaUCGtcfw3FZuUnlORfGkgxQP5SeFXi9QWB4imFVF3opVQ+HZEIFX29JYT5kUgcFab+IoBJysIzfqOir7eaheRTHin7plMmn/wwSvxUMaeUfFuqBfNh1pCfqe/XQ6kZnwZJhIr/V0iLz2dJzd0g3afTopG/ifwTTcbwG7To7N9px+c8UWdyZ7sp96Cm5MlLoZ0/bSffjhoqn1dCs4f9j/pNPpgyOiV2KiHR/P+O4XZN20FzDmMpH5+5zZDaOo2ZZnni1FXl0lIq4dMTBp/AWXv/Uir6cRu1fr9HLZjC+6Lm0UQamb2yybezhkr49EUNMzLLZ5dQvL6IPl348SYrj5TO6ZR3YDPyFVZTycydIr1VfKKoclkZ9XhxQNTTQDtf3UJL72EmGvcpUEpBKjU9tiVVb60iMEb0Sp22vL6OvBsqqd+3B1v5qZv6jQA2/aSNI/viTW4Gxiu9jCPDybTkc6yr3NBCnFobgDEi7m48++aczMb96zR+p7aQ0aw2Yxv5oZ72uqV8w5N+G/MD6WDRaw9jL6fMJ5Er8kJce1rx4sm8ZLjw8sI903x1Q+oi2w/tLe9lGrGuMizqHJ53ovES7WNIT+aHtkumrziNJze1EQ/1Q56e3/+gnJHnkRbYkDUyM8g3cADprVqSZ94CcrNUfOr0mZR/8j9p19uvUfV+vKGUIOmMY+7V14f0qXjtnzFvfoKpm5vH9vSAJ352t0QTc9o3ZbrJ9DHkhQ10yYCSaSV6Rf0S7S+yj6HtnfRN2f+d9jEZr1YZuV2yz7+IUn/4SVTTYElif78+fKqrG2nM0HHzKQ43MzLd3P4Zx4ygsncnUM2Rh9eCpFZ/zcigmoH9yWjdyuqvnqnT+NTaiVQ68Q3yYzM2AqW+9ibljL3L8vEN6Ed+nPwo3EEp3N81ZkqmvD6BtFlzqOSrT3lykBIyJiQzRtj7GHAFyfaxCrKXbnDC4tZbb63FnIhUHDBKQO1Y2jsrK/L8Otx90qRJ9PTTT4t+C+bKfvvtRxs3bhSMlGnTptGNN95I48ePtzZYZb7JxpPx1dUZAsaUn8ngvpCo9LPx9bfBDWZnWanQDQQBOUZhzJPfLP2Ms8lgwRSLunclbf/BRNu2kzHzN3LtKqHs+x4i96rVZDDjQQs7zSHjWadNpcMeukLi38/fGztjbg8lrZKpBwjok74jev6lhEvyl/Wz//1iMtkSLsneD6gYIHu/DVQJ/koEwOJkYX9sWBZ+wkeNL40uCWUvxrb3NtofG8R964s7kY9PrKTkpzSI8tZlITc8tcJifmT1yaEOL+5DJS0rKC8vj1JTUwmnL7Y+sYa2PLKGOwvRUj6JMXj+UXEZZlveXkfLL58TUfo+0fp5N1fR0otmUdE3AeZMghHXP7HcYn7k7J8nmDaSwQfpunW3LKGi/2O1WCvKaeFpM2nwrCMTTFkFi4QAmBNgOAnmB4s2dLq7F3W4rSe5Ul1W8FJWG7X4vD+oYlEplU7bSWnPbaSm94Ruuob3xV4TBoeol6osraQV98ynHU/yGBSjL6LvSeaHK8tNnZ7uTSnDs1hzRYFYPFdv99Lic/+gnd9to80vr6GsPrnU7pquVlnlza7vC2nbnWvEo6dZKvV+ZzDlH83qL1ym/EYFq1VbeMZMKp9bQjsnbyf0u4KrWWJMUb1HAKo70B9A2IjbsWOHGPPk4i1eBbDg28IqpUDYaJRpxYsHf5wegIR28+bNa23mxIqPUwCQ0kZeiW5uIj3khc3UZs2a4ZNvkpvfTVb/oDEDoNkvv5Lr0oulj3XduZMZhbygbdGiheXmZwZIgJ9gueWwepomASzhCCxByM8Jbd++nTy8CM7Pz084GsoICXtJHj6uHt4W/suwyC3h73++5SfbD/0gmhoXmab9ig1iqHfJZdVLmQmob5BxsZmJDUSofElPT/zUIU4dFBUVCUzwPU6Uku1j+D4iLtoOfSwLed50G1GA+aEdfSS5J77BjGDz3UF5vLwJ7LrqWnJxuze56HJKWTaftCibnuHlL+fTRKkzfw9xDm8/u6fB5fCvXi2cavYfRGk3XW/3rnWfxiqwMmxlTaaPIdGtW7eKdouksqdWpjaHzZs3iw1gvCOJEjbBoT4IYxHevUTfdZRRMhcQL9FTGcn2MYwp6C/oK3hvEyWcbMCpkfAy6k8+TXqA+UF9epNnwmusrnSAlWwJvz/GQ49RFofDFzjnupvIPf/PkI1Yg8dyf1h/LX/hafLyeyf7lT7xXdJHX8WnOri/Xnw5uRfPrdVfoXLFN+5BM+/0NHK9+xal26RHoaLLP/JcImYge5gx04w3WtwP3ifqJU9uoM3DN/mtykS4wbiCdxxzbxDGe5CUqBYPe+nvm2++oWeffVZ8fxIpgmSAPPjgg9S5c/y1Jb7BL7zwgkgajI6TTw6qKjn00ENp9OjRNGfOHIL6rWHDhllFSDaelYC6SRyBwJyBfCw0wOoKtQhzhkiJGe99EMm5XrtpF18o5gyag7lIva7QX1w4OwME9waPsRbzIyuTXC89R65zz7FKYfBcr/KMcyiVVWNlTHyPDDBGxlxl+csbfO+F2kE48GlOF4fx8VwKY2NOTi65PdjIshF/7xMl4xE+afrL1ESDq3ANCAGD56L6hZc6OmlhZ4DofJq5LIfXBvwNjza30fbtHRcR/e13SL+cT6SHnYCKG3EvB0h8NreXC6qyVwgkg0Du/vlUxlLwUA+z7YONCTFAoAd/x5emVH0G6/SvXGpO0JPJvy7jdB4Xf6Cqy/LUl7wM3RAS+SiPK8NFfT47iKqb+6lkW4VVRGxit76tC9Vs5U3CNzYJNUCb/7OaOt7eywpjv6nZ5KV5F02zmCp2Pyf3m19fK9QpwXaLE4LqK2xEgyCt3/+HYeTJCTK+sJnQclxnStPSaPN/1rAtm12E0wtNhjrbrHNSpsYetvDtjeRdZx5xBrOx09371KpyDp8GQf/6Y+CPpJf7acf4jdT1DtYDG6BIfTGja7b0Flf0xeY3su2OEjdtfWVdxL5YU1wt+o2M2Pvd/SnzqCZiE1i6pbZIo75fDqHf+/4gxrDVdy2igrPaUWpB8BQcThGtu36JiIKTKFCXhjrYKbN7Nu374YH0e+/vBfNn61vrFQPEDpC6r78IYMEJSXqemBus5oUS2MwweNFpfPm1Waee3Zkbbo6z9beSZsnc4+7eo0WUi/09mmg9SUxuoMvi+B55gjyLl5qPzHBwTfqSGcBBxjY8jLPP5I3REsodcyO5eGNYf+BhsRks04h2Nf6cRam8oS0ITGWej8Ql9NlAOO/hh1LGGafHjdIQA6CPoS3A3MvgEwyNnSCNq9//kFnNjHRyf/YhaV3DhBKYOVBx47WUjXHo/14lYvsExn9Ycvj2Wy14jMdZzURYfzWY2cJcbiuM619nM/OXbdxcwEzf9Rsi9lfjfc4/wFh18fgRrjtcY9sU7vff5hMhfHqEVfsYL71MxAyQxkZgZoOJAZsfoMMOO4x+/vnnmNUEIw6MejB6O3RITCBkypQpgtELptEJJ5wQkj4EBU466SR65ZVX6JNPPglhgCQbLyQD9ZAYAmrOkBhOf7NQ4XOGGmZuuK6/2UIBzGPXSSOsZ9xozKAvees1tgt5HHlWriLjrnFiHqHZhBVEBNv33nX8seTi773BQiFeFgrJ4XHBxafukiHMPYRaNkROdO6RTEYqzl5BQL/kcoIKO6ip1HgulRCxbTtBLPBgjL6EvDxvyGbhDhfPOxwTqxv2X3kNGV9Pchy1PkQIneHXhxKpMigE9iACbjYA3GxEK5Fi8ZTtBKnoeLSDjUlD5YuWolGL09vEC6786zkCMCwO6X0QjEJjwzl8MiOr0GJ0e3lLpWyLIxIVv7WVVh8212J+pDRnabajgtLDkeKEu1WtraC5x/5KS0fNEobr4d9iZNvwYFGfYe+lZpu52G17ddcQ5oc9Uud7eZM+IDyy8flVdi917xCBkl+KrBgd7+xp3YffgGHQbLg55sBeT+USU8c1wkXqi+Hx5XObq4ISheF9sWRqEdVsN9u/6QktqflJrWW0kKsrxUVdHjIZMH62jbT9o40h/lCV5l1tMnXaXN65FvNDBkad8g43pY4q+URIRDshMrC6KgTqCQIan3zQRpgbTUKlBS9a45Hx3y+JKquYs+wh7fRT4wVvtP5SNU1jrGA4c0f77xdWNd3Pja/F/JCeXjYw6evN31Qmg1UHhacjw8mrwadM/P+6gDQ+YVQDGzQx7DnIOLjapfSq+5jjt92/sdxL/CDh7kQtVYOtPza6dhaL4mtnj6zN/LBVDFLAkoxZs+WtuOoB2zB4iNVftfP+RdS/r4gTqb/a09VOP0WEC/8DE0QbOsR05rIbq82TSeHhGvLz3LlzBfMDp+Ruv/12uuOOO+JWR57+6N69e8KnV+bNmyfSPeKII1iTWO1NzaOPPlr4//777+KUjSxEsvFkfHVNHAE1Z0gcq79TSPmtknX241TF9kLxqJ3ATIsw5ocMB5WB5bcFGCW82Wx8xHZXwsj+vac9ZDhazj2oxsc2HA5NeO4RVjT1WE8R0F97g4xP/8tcNi7gddckXEqrr/XjeYGDE63hGaS/NZGo3+Ag86M5n6Y+6ojwYPX6WZ0AqdfNowq3JxAo4I1lbBhDL4ZQg3VZcGMxUvrb3tsgnPOPKRC6/SOFieQG5gpsjZTNKaby+SXCFkP2gCZCv3/+4YltkPvY+PWWN9axxH4xbzJWEQyvNxnWjFIPyoyUZYjb1nfWk59PuoDp05IlvaNRKaddzkyBiiVl/GOpLpY0zOANTmxywoZEdv8mEaOWLy6hXbzxCmp5bntyp7sJG/nFvxRSyfQicZ/dtwn5uhCln8RS5rkRkxGOO5kZBdVMIGCUMyhU6lx47KG/ioWl5GmaQr6iGsrqaxYqGgMkrUuGlSuwCSd/qY+23hJcAOYd2Zz2eWswbfq/NVT8Q/zNNZnehqdXCHVCeIb6ou7P9KPWozrRlPc/lUFiXncx5pLkZrt8tl9h/DxnUD6V/rZTbH772A6EJ7f2wsseR91HRqB6QxVpqRq5Mz2U3j72+5jRPctKRJwgG2y+/5H6ohUw7Ca9WzCN8L5YvjjYN5v/IzLzQyaH8UPSTu6jba/gFzRA2941xzo8th0TJokqAwWu+350IO+2sK58Hl8gsVu+M3iCKiyoelQI1BsEtJFnkDD2yaqwhEqLyy6JWTapykI75iihdiZBuSoypk0nSNwZc3mTc/NmIj46DiOo2hGHkdY69jsqCwQpbuONt8iYPUdIfhPr49eGHUy03wAZJOpVf+c96B3jD2o2uc46M2o4pG3wRqyxZCkRfiyVTt3Z/gB+Bx1IGhtYx/cxnAFiLF5CBtsUAGms5kFjyWeDDXsbvBFgsK0A4nvq3ZvSuvH4wowCFo2OWAZRxw8+svy0Uf+27uvqJmQzgyXnXMuWm1mzvQ/tgP2jF4Ml7aCSyrNoMeuL2ka0YCFR3z5Rw+s33ipOEBm5OVT+7FOUd+WYqGHtHsYcc6MUbt4EVBDY4zake3s74JviRJVSQ6qnLKuxcBFbxWXVd0U7SYvRb0T4bsHvsXhXA4kIzPDeguL0V5wE1tgQuhiTIvRXo9gm5BNrM4QN+VrEuu1ZH5j12BhuwPi4+OKL6fTTTxeqAu3qBqPVTzJAevbsKdQFTp06VdjywEkOuA0cOLBW1CVLlgi3aCdG2rZtK5gpYAauZkZT//79Rfhk49UqgHJICIE6mzOwQIYx5X8mw3v+AmK9cGLOgO+9K0HDw1HnDKxKKR7tyTlDtLygHocXDKSx4AAYqTjZQDNmijmDwVfUOa1HdzIO4XnOIUG1b+Hp6VN+JlqxUjiLeVWCwgTh6ST7bP9WIQ1jkfku4177x0m4RKWaA/kkcoCMH34iumK0fBRX+/deg7H6PUFQkYjTyzx2u958xVRluCfSVWnsdQSMlStJH3ODKIc25ioyjjyciFVmxiMD6xJ8v5m03WG08Tol55agkIB25OHk4pNOOk6son83EFIMkAbSUKqYySPQlKWxYSDaX8ZqsJgR0uay6AwQqJYpmrRVZFZwdjtLyjpe7ttYsnrZZbPFJrs9LNTFgJoOb0m9XtuPsCEdjTa/sZZWXDuPIKktqehbXmQzZQ7Mpdavd5POEa8rb5xP1Ww8Oa1jRkQGSE1RNS2/ai7ZNz1rJaQRtbmiM3V5uPaivvinQlp+5VwRBZuuYCrhBIM0CA2Poq9M7Ip6bqS+nxxEWb1tCydbZptfWUPbJpqbrx3G9vhLGSAt/9We8PNX+a0SRGOAeFcGN3UzbBvQVsTATUqHNOpyd29q9e+Olq2E8DBxn93MSDqnvbAlEa4GKV7ckhlFIgg25MFAikWwDwIGiFFtUPnCEmoypHEtXmPVfU/69Zk2VKjp8LOdnXgEo+OS7IyMSH1Rhgu/Vi03GYRwB4PSThWLSqxHGE+PRVCF5c71EMpd/HNhSFAwLkGetqmU0SXIcAkJFHjwNFGMs0i4KLf6jYA2/HhmCnDfLis3GSExGCAG6/o3Jk0WFYKEtpTwi1VDoYf30iuYufJ5aDA+Fi6YJ1iA8qkCu27o0IDmk/7GBNKvvZGNmQTfbfr2O07jccpkRor3jZcjRbPcxGY7H4enjh0iMkAMVqegsw0L490PrDj2G1FW/v5rvDivvvM2cbrB/p00fppC+pXXiihuXvDrH35M+qhL2Tp88LuqffWtkHswnnqWdWO/JzY97HmIe7YBoF9yheXsvuA8676ubuybGRof49fKze++1iv6yT5ZNn/nTvKWjJ//F3UjW//qGzJe/D8R1vvIg6S3a2vFi3cjGGAcyMcGrX28YY7yJmojI17a9cnf3g6wwwOmWyTJ+PpU5t0pC9RS4WcE1E7FTGv5CssbzEmL2G4KxjJQIv1VY0aKeLc5fHh/RXyD9dODjP/9Khib4sH2Z3CbGDN+M12gRsXGmLEFa9C3BxxwAOHnhCQDZPbs2fT555/XYhgfeOCBdMstt4TYloItJ1AsGztQjwWbM7DjIynZeDK+vEJtF+yLRCPYu8GYD/tIkvCMd9PuJv2iXe2nucBMsj9Hi2N3xzjgJD/5ncJJMvuYYk8z0r0sF+JlBALAzccS8yls30lj2wy+9z4kH05S2UgKB6BuNdsLKeXbyUIQu+a0U1nKspDkxhrS1W1Y4hkEnN2ff0Geq68jjU9V2cl4ixkGTL7jjiHfi8/yIrHA6lvhmLg4rPvmsaTxhqRF35pzBsEksM0ZwtsV4VNuuIU0qNhr346qTj7RSgIYiPD8bXRffzO5+VsfiTCu4KdfehH577vbsr1mL2cK2zDS2A6R/5JR5GdVcZ7TRpLr9z9CkstEOsys9d52E/lxWiJM/SQCu196mdXxfSTi+W+6jvzMUEFbO+0rIgH+cxpPMkVl27vBzA6Qt1MnwomLaGQww1jPZsEUVmuoM8PLGxbW8+dsgjoegxmglRwOgix450Cij/H7kCihj6V+/yMRq00E+R5/hFV+NycPCwAhD5C9fUwXEw/co286IeCBdoiUZqx0UL9IfTJWHPjJd9ZJfrLNEB/4OJlLoW5Oxz/kA3Lax+TYJccJM5Wwf343PWdfwH2J1zP8/a6+c6z4hqcFglVX14SMOfbYGn/H5Sq+pm8fqgYzkgn20WR/s4ePdl/DeSAdvVNH0m++gfTzzhHvrJv7Am9rCfJWeUPeCdlu8HTa7pH6GNKTeJk5Ov+X47TzmCqGQqCBIODOcFOzk1vTtnc28AkNUw0WNgUjEU6IYKMYtiKan9JGGA+OFM7utuzKObTphdWmE39hcofwKYp+TQgMB2xUe9dWCnVJ0MXfj3XsU2deRITRhmdW0ooxQak/nFTIPTBfqJqB7YaK2SW0dsSCEGZDWBIxH6uWV9CSU2ZYqmvSO2VS7tCmlMI41GzzUtlcPhHChpsxm9n0/GqRT/646At2GHJe9/AyER7S7pm9cqiCN32lvZSqpeU066Cf6aC1x7FR1tSYZasrT5xYAdkH4vC8d368zXJKH8ATkTDSPC5q9XRXanJaC2rdrnWYb+KP+ce2pLZXdhHquBKPZYbEoC9PAKR3zIzLgEEYSWhjxQCRaDi/YuIUjxFQs8NLO78PSFmka5S5b+1+JPtirBJsZ5tFknKZiWUnje2EJEq6j/WO88kwkG8HL8j42cX9WPf6CeqsQBn7BctYzeMBThhJZglOZzU5hI3sxmGQiITUn0KgniGgsW0B7eQTyXjnfZa2/JlgmBK6mSMRTogQT+6J9fNrbAzYePm1SMEsNxefAPCffb7QwyscecNag6ojPvEhjpr/8adgaOjnjRKLFPfLL1px7Tf6M89bEl3Cve++pB14AJ8CYf2+02aQe85cyh/BmyuBRbE9biL32rLl5B9xinmqBBF44SLKCWOaLBFmsIFjgkQjf/8NNnSMjR8ae3PUb6X+1DNkPPyYCE/du4qNWIPzkPZStCVLyX/QIeReu5zqo4HVkIWTTfdxiHsUYLVSnicFyODNo0hkgMkD5hCT9s9TyXfWGSH2GSLFkW4GFnbzF5oban32JfdGNkT9+HiimbwJzUareUeVpYT5ZNBhh5J25WjSYknuy0QbyBWbPTDG6WSDooFULaSYOD0Vj3SbUWUNdgkk2fqrdIp5tW2OhvdX1xWXkQ/2RTgBHRupw4aSxpt5kvA+6LeM5dNd64QTJOM1nP6wpSnD/t2ukgGykqVxwewYPHiwMOy+aNEi+uKLL2jmzJk0ZswYev311yktzVxvyk27RBggcsMVuCYbL7xNcJIETJlo1KdPHzHm79q1KyQINqDC3UICxHiQZY8RpJYX6m6vf60AURySyQtJVfKGs2SAYCNwF2+S5hx7FKWzihmNGYMlq9h+Q4RTTzBSnc7vaSrjY7BO/Z2HDRPGruVsGnWoDMMS+RksiJDy5tu4FRv/vsH7kW+fXqTxiawU3gx3b9zIdqgmk2fwUCp+7y3y9+ktwtrbIOOV1ymbbUpI8vFmaA1OjvD3PIXnHeFzBqx77fERrykzt7Aq1lkLRLife8VK8px+Frm2F4os/O3aitOPOuPgApNn4WLyMJMWY4ebJb+r2c6a/9EHRFh7Ws04bYTxrVtP7qOOF6ctdWYu+Xv3IoPnZim//0kab7rDhoH7wUepioURKm65QaRj/8thjOXmahVv2FYEcMVmccwNY3sitnunfUzmIeOx7CHJUby8vIxqIrSzlR33KdQRpPHpv11sc4g/dKY3t0vzhQvFfXXf3lTGjJVMFpxI4dPEzVesIr1ZU/Jx+9fw6dzKC3muKeOZsWv9a9w2Ta9jJhKTl9W/loxgASAuW57fZzFA7O0TnkAsv/Cw9ueGEk+2n73s8e6T7WNgLODnlMCEisaIynxiPKUyA9HgflD89BPk4/RTOLzc0fR6q6x3IzzfzJm/WwyQ0q5dyP32u5TLKtk8y/g9Zqa7v1cP8vGJ48rz/yUYjOHxrWd+F/1PP07eU/9h9sfAnDiTmR4saiaonNcQ0d6JSGORlXaMG3sfkwy0GMHjeikGSFyIVIDGgEDByHaCARJPDZZUf9XsxNZC1Uu8upf9VGwxP9K7ZNI+EwZTk4N5gRAgLCDW3LuE1o5bIk6TLL9iLnX52jzWLMNUri6nlTcvEI9amot6sJqi1hd2lN7k21VD8/45nUq+549mklT43HqL+dHxrl7UiX8aq7Ox09aJ62nx+X/wbIi1O7y5jnKuKaDUNpGZF+seWkbpnTOp58sDKf+oAisZqMmadcjP5N/hI6iL2sJGvttf393ylzdC3RYzYED2DXrp/1dewX2ORNXrq2jbc4GFHtt/yR3RTHDw7RKJYIw1OYM3IHgjfHeo2fEtk44OXKWoTWobOW2PnlxqKzlN4z2YBGzgRE9J+SSCwOq7F1t2XXK4D4Fp5pRqNnhp01OrRDSc8ml+WpuQJOwnq8pZxVveYZE3dBGpanVFCOPUV1xDqc3TqNLm7m6WIqQpVl4/nzaMXxmSFx5gD6nTuH2ow8094jLcakVWDgqBvYyAUGnBDBCKowbLYGlPkHbicIIucOYHRCf+tmfceJvF/NCuvYpcbCAYDBdJUBvlP5U3v1kVgcEbFjr07IcdPYdOff1mTgeUlkquF58l14UXmM/8b/Di1csbEZ4ffrLcnN64mcECY8og7a6x5Lrrdv7+y+0EMzV94ruknz+Kv/8GpfApEdfoi8ngzfZIZMCod+dO5Hr5BXIddaQVpGYeq9Y6kjc5sMAvZSPOr08g7foxlr+4weYvmESSIO0Z5Zssg+zpq53RYbCErZHXRGw+CRVFcTJzr1odDGFXIRR0Jf2iy0xVA8wQc730nM0ngVtmckjD1CnMlGrNePJEJBgRkn+r15j6n1kPs/vNV0lroGqywudieMZmg9wwDlb673XnYslrgzc6BKWmkHYajxsB0lq1IsrPE7ZEEumvgjEpI4f1V431gFeNf4zSecNM27yFN1r3I+3iC0ljxhvt4BNjn/2X1dUw4w3Eqllczz9t3v/N/9FHc3NzCZs8F1xwAY0cOdJC5Pjjj6cRI0bQFVdcQev5tM6ECRPokksuEf5SEjkzMyiUZEUM3GQEvh8yLJzlvdN44Wmr58QR8LLQhGCA8JiU9vW3VBV2CkSmlPb5F+K2+uijiHX4Seeo15SffqaMAPPD36E9lTzzJPkOsDE4eV6R+cTTlMkqbVwwgn3bHVT834/5wx1cc7qYmZB1/8MiD4MZoqUP309eMNkDhBMhuaOvplQ+bZAsZbz0ssX8KGcbAxXXX8OcjtA5Q9rHn/E+wfWCeZHOp0TKb7k+IqMIZUibNFkUpXLUBRzuBjL4pJMg/rZlPfAIZUJ9DlMGf9MqeC7FHwHxLP/8nTtRDTOKQE5OU4oIf8FfDW8gS3Lz/K5miG1OIz0CVze3l8aMDkkan/I1mLEBcrNxdI03jkGeBYuo6cFHkGb73ruZOedev4HSvvmO0j7+lEp509vfs4cIH+kv5/pbxPzLX9CCSh8xGVKRwim3hoeAh22BZY4355MVN1xLPhaUckIe26mlnMuvJo99LssJuZj5CgZsOs//K3jeXnHV6FrvvMiPBcS8Z5zuJOt6GVYxQOpls+yZQmExgYkTjtPaCRzQWFLw9rC4tx+NKi0t5dOJvGBNgOTiBpNEJ1xQWTZIV0TjgkbKXsZDfpJq2AAU6u86MI1cuW7SS/y0aeIayhyZL4NY9StcsZ2gIx+UdXK+iGfPH/d2LKsrvLT97jUiPDYIO07Yl4x93SFh4Jl/bWuqKqukrU+sFbYyoPop57RmVrh1ty9mvZjmpnyr2zpRxqlNLD+ROP+1n7gPLT/4T6peYUoR+FnthL0sCAcpDvOqh/h5t1fRzo+2Cb/M/XIo/7rWtKs0VMIHnmkjcijvpBZU/Pl20qv4GDSfOvE0T7HSgpSMndq/xEyUQamWv/BrzcKvz3enDWctFo+b32NGyqjamyh5Y1oTfpJkXYCxvb9J/2hX2ccg+SMlNKKFle4IJ9sVfQXvg17qp40jWcc51xuUz2Wrbs0q07ZtIyw6wPAI2TThSaosM8IjDUnot67i0MmbrFMJT0wTYZ74Au0rFz72vKo3BvPSU0LbWpYBdQQ2iFelB8NX7CgPKbcML6/IT8aTbolcZf3s5UwkHt5Z4OoknsQE6cv2SyQv2X5O+5iMl0gfK3pnszhBhfJ4WqRQwb0dHZUR8aqLvbTxwqXiHcRzy5t44t86tJ2N9sHF0IYXV1LmmXnMEzP7LqQk7GP0xmdWIBmLdq7dQWmeTCrfEBwDXDlumn/2DNr5gblJiufUdjzJYZVwOBFn1Bi0+rZFtOOnrdT5vb6ij8gE0dectJ+9b8o00A/kuyzd1FUhsKcQ0FidBHQhQ72U8QFvJkRQgwWpfeNHk8kg1F/FyTzlQ5acYklLkMabD+6nHq8VQ2OpTvevP5G/G0twct76dTexjtxvQ6T49HEPsqhetYjrGnc32ZkfIu0mTajy/bcp46BDybOiNnOyVqZhDpA4lKojiDda3PfeFRbCfBSqeXgzB/ZSNJYqS5vPp1u6dYsYFiKd7olvkBa+6Of6ljw/nvLOOk/E01m6zBXGANHatSPP1Cmh6SZ5siU0kcSf5JguY+g9epD7t9+Fqg6dNxlcp58qvUKuGkvXpn73Q9AtoNIm6MDzsP+8TMaX3wgn16v/MSXmw+bg9vDh936W/JTkYUlgkMEbHq6jjiDKySZiXfFCjzj6DC9WxUmbBbNI69hRRmsQ1/A2kIXGWgFCJ/ZvmPT7W1xL+JTuhbxhXmnO2wSzkt+rEMLztBlCRV+s/mrgBNkXXwWjRuivNbyxWzOgP+XyhggtXkrG08/XYvy6xt1FGqu60MI2JYMJ/73uUnnT+dVXX41aadgAOfPMM+ntt9+mn376yWKANG3alM1DbSasEaKR9LMzO5KNF55Haz6ZiHJFozVr1og9A3vemC/jXXTClMQ7LNfjiOcO2ziPlj/GBOSH998ueBYtvHTH3BFrMLQLTpAlSigjyop4klBWUf/hxxNsN2n8PmayakeXbc6A9Q7msRnM5E/5dZqIaoz8p4jn4bJLQh00G7PLx3XLunucGZ79vO9OoFRmXgdzD8S8ayzV8JozlZmg2JDM5O9yBZ9Ile2SygINGucPqhl7C7mZqRDCUuM8Kz+YSK6hh1tzBrShjB/IxVqLaqzazu5XzczQdJyGZfLvN5Do7ttD05cJsOob/w8/kuezL8ScIXXeAqrh71R6eroMYeUBB9+Rh5P+5KPWaRsZqOKeOyiFbael8ClHF89XcmbPJT+HDSFW9VN9p+mCHSjUF2sytLe9/ULiRHhIto8hHtocbSpOKbIKLkmZ775PLlYDFul0BsqYzpL2dsrkdIxAv3DzKRpJbmZ8g3S2ieIbNpR8zAxNXbac3KymEO2dwvjmn3gqVU5nuzHMPAsnz+tvUtr3PwpnL9scy2jX1gricgWZV/a2lgGwrsYPDNhE9ihkPGCC9yFSmjJMpCveO7y3kuEbKUwkN7znaAsn8WQZkZ7TsSWZPoZ8kokn+2bEcYwFXzKuZmYjj1l+2Km7+XrKDIyrmm38Qv2itUXKInNfDuUD88PIzqJqpAXhhk2byc0nRFy8xgADLuuRxymV5wvVjz6I4CEkxz+85/Z5GvKWBL+UQB+HmxyjcY849jECbrFItp+9XhinnfTTSOkn/qWIFFu51WsE8DKh06Hz2EluOtrdYt0jHUkYIBPtdDIeXhaUI1Gyx5OTqETi2uPJ8IYRqD8v2HOOb0q7PthOZVOLqWJjGW9QmtMOWbYdn2zmt5RfTrYXkn5YjsDNb1uY496OZfHXhcyQMBcpeee0JHf31BB/WQZc8y5vRVufXsczAIOKXtkkGCBICwbId00qFEFdTdyUe16LiGmgjE3HtKEtV68UYa16iafAn2wnbi57OaHqBhuxvrXVlDk0N8TPHh33Kb1YevVz0xU2U+z9x8cDr6Tso/IpZUBGxLQyD87lhRIzDLysn3OrN2IYmY68yrZLtm866WP48CI8CPn5K320bdQqql5kMpdS+2RQ1iXNLakrYIBJvCyjLLMdY3s/lR8HGQ5X2ccQJ5H3R7avPZ5Mz1tk9jnxzF3YXg4Zxh7P7w6+ezVlNRHD2+OhnpHSlGEiXe35RfKP5oa8ENdJfjIvpAms7dhHywfusv3+qj5WOrmI1l+zxCpCq0f5iGnTFEdl1JkRuu5fC8m70GQ2pvfLovwrmBkXNoanHpBJaT0zyLuUj8ouKKMNd6+g5rfzhJjHOfsYXT5jF23/zwarTLjxlnl5Mu0h705T6ghuxa9vJZ3f95SOadRmfHfKHMLvMJh+PF4Vf7CNttzOKgAqdCr5bgdte2MD5Z0TPPWVTPuF9zE8y/ZBeRQpBPYkAti4EyqtWPISevDB7NAKgn0YeRm8WY8TIoRND978iEdpOFUB4nfONb4288P0ZO/mzUkbfQkZjzzBRseXkQc6948/VngbPPYZX35tBmWpbu3yS2W00CsvGCrGXEm5vABySljM+FhCNJU306E2KSaxChRiBgjIxcIB9rHWHk874bjazI9AgBo2vmoAb/7OylMn9rj14T58rKm5dJRggKBssJMCA9Uab0KEEC+8c269XeBiuaOONoK0vX79zcIFbelinJySf9YcS9WHzsyv7a+9RHnHHRtiIFycLDr330QcFvYg9MuuIve3piSy0/z2VvhofQttg00O+2J3b5WxrvOFgeC0s88jN6uXEcQbE9otN9Yqhuuqy0kHA4RJhx0B7q/EEr92gp0RHUyNUttme1h/RXhsrqXdda9gfljx+dSJUAUYcNB5IxYbLy7ehAw/OWbFUTchCMCAORggG3ncxZoDawgYSAcDBIJQ0QhChiAYZpeUbDwZX157MKP3vvvuk4+1rldddZVgzthVdEkGgd2tVsQwhyI+uSDn5Vl8KiJR5gnefTBAsDlmr39Y8rUesQ6QY4bTjVHUL8O2UYfNbVlXP6t4MXjO4J46jXI5nJwzIC/MybMmfUcaf8MxZ8hiiWjMM3TeQJYrLpTFxWO4pMqvvmGGxCrx6OKTVrlsFDwaGXeNJf8zz/GE3kcZr7whGCAoF+YM/u++N6PxnCGDT2ZkytMUtsRQRvucARuGsl4ymI/nFSBsSNr9inkztIKFMbK3szotnjOk2eog48qrzidadWaAgDzcdlDNY0/LB7tBAUrjeUh6hLSApX70EaaaRw6bCUHbCOFkOvKKvoK+hdNYiVKyfQzrIQjcoW+KPnbs0aSz2jHXkqXkZmGRbN4wdj38AJ+QNzGV5anBiZ9X35CP4prDG9ZaoH5+njNYO2xs78v91WfkYXVX+Bbs4vcog8cMCL74A9972CvLYgPn4d97zD38t98t0ocKoywW4rAzHn2eIAPE3j6yYGC8Yu0Iv0T2KGQ8jGV41yOlKcNEukJoDu3uNB7K6DQ/lFHu+aDtMCYlSniPwJBwWk7B+OK+AptOiRLmROjTKGP4/Md/463i5C/sGaa+y4wuZqZLquHwktA/MyO8Owa3r59Pm0vSLjiX/GybsITftWas1g51FOpXH3+K9NvvEmuhlFdeo3TuS9rBQ2U0cUUZ0Xaom53h7Gc1gLIvZ2ZlhrzDaDdgCYo0FgmPKH+R+hjytTNfokSN6awYIDHhadie6GT4OBTYFvqYfOHld/JSFrJOQXReECRR7Fy+WAhhwIEhNwwc4oMRK7DNDy/Wjh07hD7VRCdOiI6XEoOqfaDCSy3r775Ap/nMAMHsxPilmgpGtxO54qOGF6zyK1MiuuCfbalV+1bCz5tTQqZMNE9I+WWXacGzeA0zTALU6vj2IX7S3bryXstGtutRNnsXVa+qEi8u0iqdzXr3iszN+HxWY9O6Sxsriv0GZdRP8lsMEEiZ2MuCsCvcgckMX+1+ha5Cyro4R7SdPc3w+8qVZbRjsxy+eFLE/A4Mpnl5fNyeqSanjLYEIuX1bxaSR8BZXLaw1Jk7jzd+t/Jmv0+LGs4eB5MSxMOk1+nEF30ME6DwD4Y9ffs9sMTHCX0lS8+k9RcvIe/MchEktVM6dX9vIIUbq8c7g/cJZQRhgmDHuDxrBxUKH2Z2MV5Nbe8cnJEfJPOxkLFPSgJRrMuiwB3eMaSPSQkWRCF5FZWSyQYjSk0Jfb9lQsgLHxvEc+X6aX3AI6tJVkhaMry8wtgi3tsWUVSfyHDhV7yvIHxInRDaDh+y/Pz8hKOhjPJDincdfTQRSraPYbKFk0Cx+tjWd9fThlHM/AjwCDs/0Jva/KsL20MsFONRImWs2VlNC86YQRXTzMVxGquYG/DlMEpvEyLbZVU17ZXBNOdQ3kzlV3bHCxupem4FZZ/djFoNbcvvXg3tnLyNNjy9glxsLySzjzn2IHJBl5aUXsCTk4xAYdkNzI/UVmm0/5yjKSXPZAzLjFpe25JaDmxFcw7/VThtv38ttT27E5WSubGCujlpPznxtfdp9IFY74Usi7oqBJJFQDvzn2Izw1KDNTqU2aC/96FIGupm4kk6Y6HgYtUFgnijXGvZMmaxNN7okF9W6Na23jzY3mADoSDtkINJi7FY8p40ggxIgMXMqbanziqe/Bf9m9y2DbXaoXgYWcnlYvVL1vKdvwPRNqmJF/5Rib+TQkUPVG7xIr6+Eb4D+NnJ/8/TyP/2e+RmGzFg2vgHHkAulngntAl/m2Ajxf3YU+RZtFio4Uj5I3BKw7bQhLFo/78u4I89C1KwXRTX4w/bs0j43jf8OPJzntq6dbTjzNOppnu3Wu2g7cMni774hHU29zNVjU2aTPo3k5JiuCRcsD0cMLwN7MljvYF5iH1xbfdvjPcGz2v8p/BJsoBEOXXpTO5PP4ho48V19kihXs6Y/AMRS2ujv6ZcfSXp+w8ig+Ohv4JpQaxSRaibCzBLeDISAh1Oj2SedR7P03kNwhtk2q03kev8c4m6diHizTeDy6LfcAvRKpYWvfcB0nmzzzXxzZA01ENkBOSmLMZQyQzA/B+E9WYkQljJALHPj5KNFymPunBDPWbNmkVTpkyhE088kQ477LC6yHaP5xFvzkDvfyzyTGTOgIAan7CSpB06TN5GvGrY1O+zLxGfhtBWrAiGqYM5g9GqJZXyqdYm7dsH841whzmDYTvBAGZNTIoxbwixsVJP5w0hdeM1uvcpVh94wsliTmbw/MAPCfrLLhYqBI1NbE+Wx+cm45mJxQzlmp69KQXjMQinkQPk+sdJQtWosWYtwSaTti+fFg6jeN97+9zD4LG7jFWcRl41hiXcAB8xb5D7kQ2w+EkVGaoooUIX5OI+p3Xh77NTYtxc//eCYKJgnSEEK3iv1U4QboA77CQarIYP6nD9LNDjmWmu/e1hG8O9YoA0hlZUdUgIgfxjCsgDieyiGoKB4bajg4NIzSYvlfxaJNIpOKtdQulVsXoYSeseWkobn10pHyNeq9aa4aGGy7edBx7eM/Fu4MVygNLaB7m40s1+heFjN6uk8hfa9EHbAyR4791YKYyewwCyMFzOxsvL2Th29SaTOyuT4fEyKsGIeixysS0TQTyA1jeSmzq+jdW06tK5VL3cbIPUThnU/UtmfrDqn3ACc82J1EB4/D357M4ODtt6lbWVFjULe5h4BryjJqI8oiKw7pFltOq2hYIRgUBgfnQcywYJeRMnUcLYMO+EaVSx2JT+w0mMvt8PofT20d+zvGHNqdtTfYX9IKipKp26U/w2U3Cx5M7xUN8vDqJNL68RzFeUR/YBd1awH8G9y+N9ajE/4A6CjZEW/2xD2z/aJMbPsj+K+dhsaHwzpPpXCNRPBLRjjmIJDma0sooFoQbLxgDRWOKRfp0qCg51VnFp7dqgnuZt28l38OGxozDTXRJsSMhR2wioPBB+cTYbWESLDN5Ag5HL3SGDJZINVjdBvHEh7AMsYwlE3tgnxiDw1TaT5wkAFpvYvAtnTmpsRD0mseCNIN4Iq28UbePd++yTlMbG6mE8FkwM/Z77Q4oOxpN3+PFUfvP11PTwY00/20aGfi+HB2OEN5Ldb70eovokJKEYD9j090ElAX5MPt4U50aoxQCBn9amjbCvgo1pQb/9TpTEiRMzct3/R2sHWRIIOTgRhpHxGuLV4PHEzxtpUEEF8nfsQKlTWLo8xpjgeuVF8rNtINHnuL+msQQy3jo5tiAd7fRTCGr1/PsOxGPIxhskQvXLrhTMD8zS3V9/Tq5jjhbBxB/GGla7ox17NPkPY3fu28b7H5GBcbQR6P8OVtT53ezZs+nTTz8VglD33ntvxARw8gME5oUUzoIKKtDChQvFNfxPukPwr3PnzpZ3svGsBOr45vHHH6dHHnlE5ArhrwbLAIkxZ4DKGOKTIaCE5gwIxwwDSfpDj5L+7AvyMfJ17TrhDjVc4rvP/aeu5gz47kMYVUiGx5gzhBScv1VRiedesQQ8DLZ/ZlE9nTfIvQNZTn3IgVT90H18gm4cjt4T/e9X0vlnJ4OFJ0smvELpE9+zMUCCjGhI14dL2Nvjy/tY33v73MP36kt8hCb2XpJMsyFe0Qbom5g/ODmp0hDrijJDjaV+yeWi+NpJw8l18aikqiKYHgnGdd1zJ/lfepl1jPOe5ew5rAKbNf8ww6+xkaexVUjVRyEQDQFXiouan8pqpF5dS8X/Y/VV21j3Z4G5UC/9wpTCTGG1WHlHtYiWRIg79ONLKp8XWaJH+odfq9d6WbqDv5lcBklpbeN/tDxslDxZBsiOb7fS+keXUfFPUTZQeIWf0iyVagpDucKyfParJ7/hDob4cFbOK6PtZ60ivdCUWMkcmENdPuhPaP9IhI8ujkrXB/LwprYkf5lZfvkc6SqMpgc8PLkNt90i1W1vuhl+g5ZfPZc2vbhaFEPzaNT9xQHU5uJOjopVOquY5o+YRtVbzP6VNagJtXq9G8VjiCKTdmO6UZNDm9Oyy2ZTKZgStvVHk2HNqCszSHIH59Oq2xeZZeIdTjBFQPJqevDe8HHMkY1BGBfBAAFVLi6j9EHmybAYUZSXQqDeIIAJvAaVFq++Qcb/fglRg5X6+Rfmu9OCN/1sRr2jFT5E6nEnv3dSwjpaBJu7iyX9LOKTZZK0tpFPf0p/XP1tWpMrSQaI/u0kMh59kgxWyRCJxNDBJ3w1lvy2UyQGCB/5sgdpUPfRNt6N9u2oavJXlMIG3lNee5ONonO7SmJVIzqrLCm55kpKmTpdupIWOB1r8EaY8fBjwl1jnezagQdYYZzcxGKaR2oHjdWPyCHfYNsgDYmitYOsg30DTro1xqsxi+24jDjFUhfn328A7XzjZT6F3j5mdbUOHcg97Wdm1N1Hxov/J4yiWxGgTo/V7rnuu4ff9ymWs+yvcDAmvC0MneO++tyzKcvO/IBjgGDDwP3mq+TvN4gHIJ30R5/42zNAIAwF2x6gCy+8kDp16iTu7X9ff/21eBw0iHEL0PDhw+mdd96hqVOnilPhkjEi/SdPnixuEcd++inZeDLdur6C4SEZILJOdV2GPZFfrDlDGtvW4SUzUYJzBgTVAuqvcE/znI3X7jXMDOnbl/g4uoiOv796zlDNdXQ99yJRNGPqAACn/gOnWK2CRbppwHMGVAffKwgohH+3fKzq0n0422djY/AE+112oc9hQ6nk9luppn9fynr4cRMVqASLcdI3EnTSLdL3PnzuYew/mO3N7ZJRGuUVbQDmnBMNMQ0RCNRTv/BS8/3iccb1CjO36oA0nBbv2cNUsYpTXXwyXJxGq4O86zKL4E5aXeaq8lII7CUECka2EwwQiElt/5hPgVzeRZSk9DOTAdLijLbk8vAuYQKk2cK1u6EbuTNY9UMCVFXlFQaSEdRli+Mvt8tuRU5IS6xotSIXsh2ATWOD0icIkFKQStn9mlAW/7IHNCGckNk2cT2tvNGcmLGWp0ZHYGQUf7udVl/IhkTZpgEo9/hm1Pm1PuTKjN1+YIAg/u7qHdxdUCHBDwaUb2cNedebp1dipWk/ZRSNwRMrvvKrjYC/3EcLR/5GRV9tFZ5uthvU+4MDqNkJrWoHjuGy46stIh098O43O6kVdX2zP+2qSnwCmzMwjwb9dgSVFpbS9mmbKTctl7L3yaX0DsHTI97A6TOc3JJSM2mtgyedYH8IzM9YlNkjx/KuWs6G/UgxQCxA1E2DQEAbyWqwmAEi1GCx+hft8stEuVM//a+4atDj7UlgWmyXhhq8H2kBmx6JgFDdrGkwmE13r2E7JRIMEHYXpl86zDfqo5s3SPWbx4b6s80ArR9vqPRjexdsBLmSbXfQO+9T2p33muECEwB88xoThW9ghNSN27XmrrFksNHnTN5oMthmiwbbCmzw1Ac8+ESGNFQq4nXuJC76hImiT+HBYEl8HzaJbZTFXIosPFcHhSh8GUEpUPe2DUI61jEDhNUdSTI2b5G3DeKaSL/CnAvqQOU3q0FUzEEh9a++IX3kv0xJS44HCU8v1FTwxkcihA1a9wPjiPi3a+5c0hctoTzYruH+qgXGFiMgRS7S69zJStaQ6ljYpYZPecQiDQZ/u3cTNoxo2QrTrohNt3+suI3Rr3v37tSpUydas2YNPfzww/Tkk09apzzQdhMnTqQ/kpknAgAAQABJREFU/vhD9N2LLrrIgqBjx440dOhQmjZtmohz222syx8qA5n+/PNP+uabb8T9WWedJa7yL9l4Mn5dX8HAgZptqPNavnw5reUTTqhDQ6Roc4a0gN2LhOcMqHxKcG6h3TCGWDd4QpDU8Gavzhuggmxx/oo5A9T9ov92n/Q9HT/ph9Dyhc0ZcKrW4JMNOtsnEBSYM4RGavhP+FbhvcYv0jfax6rK0n+bynsKLBTLJ0hxhQ0xMKl9UJvN8VzytC+PG8l+z7QI3/vwuUfKI08Qegq+IKyBPEg2Ac5Ic49gwPp9J+cNfwcGCOtcJ+Pb78wGYcEkf0f+tkci2C4MkH7/Q6RLYZwxbBuO7dIkQ+hrBmzMMRlsOkGDOr5GRsHRuJFVTFVHIRAJgfwjWwgp/xpWQbX9Q5MBUrWqgqrmlovgBWe3ixQtoltat0wqm25KCbZguyFNDrJtbESMYTpK+wx4Sm0V3ISUm5QxolLNhupY3hH9ytnou8X8YAZKp7t7UatRnSi9Xe3Jl/1EAX+zGx1tfm0NrbpsnrADg8o1vag1dXi0Fxt2tM8UoldbGMyzTUCjh/xrfTJ751DJ1CKhtgxG7l1p0Zk3lSvNvo0S5fBpAEW7h0BNUTXNPXYqlf1pvvupbdKp75dDCIwIJ7T59bW09BKWGArwPdte1YW6je9H1T5+x6ucpGSGdTMDL2P/HMrnRYpcVMMHJ928AfV2TQ5maa0A4cSZZKTpu/yEeqU2S5Peta72scGVE72/1YqoHBQC9QQB7cgjhMQmbS8k48NPiJgBoq1eQx6oPWJynX1mQiXF4laSxhKQbpa0TpSqWb+uNfFmXdsW2TcqLcfQm5DN91CvqE8p02eQRzI/eNPSdfcdpI26gLR2wbkOFpU+3qxKsTFhtIAkIyTxGxPJBXSsOkHSU4eEfefOwWABA46ehYssNw1Mo3Dy1p6jRZxdsCCMnbCxIja+MfHi0ydaJX8EMoLzw0jlhjozSRrsNjQgEnWNU17UGaqwnNgQjJNkvfHWX3/TVG0R2LzQ2LC5azxLCeMdtL2HiRbY4A3mGlaRIw01y3jGHJ7vBiikv241hTfgZdjGAhk2/IoxDwxBkIa4rVuFB/nbPGMDE8bEL730UqHO6pxzzqFDD2Vj0ay6as6cObRkyRKhOujWW28lqb5KgjNq1Ciay8yqSZMm0Qq27bD//vsLw+jTp08XUs2nnXYaDRw4UAa3rsnGsxKowxucXgEeX331lcgVjJ3Ro0fXYQn2XFaR5gywiZMCWxxMic4ZENYAEzFwWtTFdqc0NnadCFVCXR1/nwX9hXOGmTNn0nHHHUf9d5XQ95TC2WlkcF/X7hxL7ksuDJkzyHJDlZ5FjUxYQtZLfqvwPcLGezhhjgQ/F5+WI7b3Fv69h/oyF2yiMYWMwfws0oaqS1azrbVtK8JE+4v7vee5R3jeEdMKm3tEDFPPHYF3pFOx9bzYyRcP8wR/6JxRJhbS5j6er+MHglo2GxlggvH6gw0Cx1XRamw0tT0gekObW9qqHPPWWofFDKU8FQKNBAFsdLc4vS1temm1qQZru5eKPmEOPVMa236wbxDGq3J696CEdRkbM4/HACmbt0uonTFygtxabGSLLxaveSuWBCY4UTLWK/xJqb8q+XqHlWKXh/alDjfz0bYoZD8tQKzipzHRVj7dspxtfgjRCP5i5N7Wilpf2zVh5gewwAcXmyOQStyblLt/vmCAGD6Ddk0vovzDW0Qtzq5fzPbH6Y+MLkIONWpY5REbAV9JDc07Lsj8yOqXS32/GhqRmRgrJfTFpRfjuDSHYqZktyf7CnVWIg6fOI1HKEfxz6zGbwvrSecTXLkHRme+bpmwzmL4QS2WnXK4H+38zjxSXzKjiJqPaG33DrmHzSBJaR1rM0+ln7oqBOorAsLI3+mnksH6bYUaLF4MpLCBQUGsAolYH3NCxAtVgzensUltsI7ceGRArRQYHGG2M4RkNVYv/Kk1liyNnQykCpNQf5X6DdsSCKTseuh+07h3WE5yUS9soUi/AOMDC83GRHIzw14nF28Sw9CsxvZhfJdeJLzAkLAzkoUjLyDTPv3cjNqGN5sDxig1VoHBkwJ7kiH34vQo45n+9bdEW83xVrvStiHIcYVkKTM+MrvziRwwQ6Ba5LdfeH5otl5ERpTdqG4MA7MhhaknD5HaIVLRpKTn3j55G6lsybrpE99llWrc/mAygin55GPkYmnNRAlqswyopdixg1xXXRE1GjY8jHfeM/1t/VU42PqLG5u5RxwWNR14WCdJWIod6uJ4IhwzfGP37NSpE73++uv07LPPCpVWsAkCwpjRs2dPuummm8Q1HAf4vfzyyzRu3DjBKFkZsAsBdVjnn38+nXfeeeFRxHOy8SImVgeOhx9+uMUAAbOnwTJAYBg4bM6gfWS2tdGON6wTnTMw5ka3rhbymDfEY4AY8+az1BqrowmoWkTkv3LOAIYeBDT/QVznwKzhnhSNrrniUiooKLDKbr8JsUmiNy5hCVlP+a3C1WJ2lJWTm1Vfavw91/v0ppphB0dVyZTOwjZaQKJUGxacYxrM+PC36sBSarxRzSd83FvWkRbrlG+E73343MPHcwd8MyE0YE/L+IgFfqLMPWQ9G8LVPh+V9WwI5U6qjKxqMWSeGCURndXqanyaVND+g0gL2JCz25bx33wbGY89JYK42N6dFmvegL6K+QUonYUi+VvXGEkxQBpjq6o6xUSgxUiTAQLJ68LPNtHOT0zOfAs2fu7kaGLWfrlWPhufW0WtL+5EsDMSibybKunPA6aQ4dXJneehbrMHiWBpfAIkd2hTsZkNHf7FvxRS3iGBo65hCRVPMMsZ5hz3seK3EitM0+HRpbZ8bE+iiO2ESMLmemOhsgUltOTff/IMlGvETdT2+R5UfQg/BiYlTuqZTBwn6ScSFieONoxfKYJue3dDVAbILt7UrlrDx3KZmh5vkzYWLurPKQKWrQ2OmDukKfX9ekhUw+HR0rb6IvYV+SDFPhMGU8tz2kcLHtEd7+aCU2YIxgbUZvX975CI4eC4+ZU1ws+V4aJmJ4cyOAp4LJQMENj3iMYAQZ/fyv1MEO/H5R9fQHxuznxW/wqBBoSAUGnx0stCZZHBzA+PVGXBxs8T/f4jnJ/VRnmmz2Sd3NtJ501G1zlnRUVBv5v19EOXNlM664T2Qf0Fk9aKv8csMUiwKwEjw7/8Stohw4Rf+F/GhIkWIyPcL9Zzyu/83QuQxka8I5FggGBB//2PQe/ABicWnPXhmxcs2O7dybqIOgeS8rz/IaXAjgKTzotHfQCfxONNhPT09EAI85LGzCRX8S7xgH4kyXX2SCL8olA1MzZEeouXWJsQ7ufGW6FRppoSnqfxRpfeuxe52Ui9xpvbqayCwDvIlAa3L/wR0eDy6c+bfQodw4kaNivjvXgj2yGRIlSydCzsLjQGMhYsJP3fF5vMD7eLXBNeizl2RKqz/tZEMsY/J7w0SBzvZ/aR8LAGmHXM1APZ+6t45vFLzvA9bBOJrr1ahIv0Z6xj5u2ixaYX1GHxSYfGzADBe//LL4xJHGrLjHCowIKh7/Xr1wvhqG7d2H4b8IlB7dm+C5ggZSw9DwYI+jbc/qp4MYryl3mBASLpxx9/FNjY7ZpIv4ZwDZ8zuD75zCz2mf9MeM6ACAbbbJKk83xAY6PE0YwLG5s2kf+Ag4lYqj8trwmV/snzfaa/as6APjxvHjNCmYZgkRygz6ur6OhFiyg3N7fWSTyc/rBU9CC8lDyXkRvJVX578c3CT3zL/T5KO4dP0vKzj1Wg1rDdr2jvbzqrFhXE44p28okWKhrsokC1EFQN8alk4tO60Rhq0b734XMPL7djGTOxMplhZRfg8ME+SYABYp97WIVpIDf2eQOERhrj6VDZFBq/c4m0FVRpEn5MrhEniFPeMg15xbpCMkCMz78kisUAefOt4LyB1WPaGWkyvcZwDY5yjaE2qg4KgQQQyGOjwamtzAnqxmdWUsW8UhGr4Ky2CcQOBsk5tCllHd5EOFQsKqW143hxG4EMlvJafhXrhWTmB6jp2a1CbH+0Gd3ZirXypgUERkQ4VbMKm6LngkfSwv1jPXvY1oekaKdM/JV+mn/idPJuqJJBubxyeWQ57bEb78ZKKl9UIn7VfArnr6blV8whydBpc1dXyju9QEhyYGHdEAlMs4yeLBnEtOWNtVQ02ZQqtdfFX+yj5VfyxArEGyTtb+pu3qv/pBDY9eMO2vbeRhEXBsr7/Pcgx8wPRLb3xS4P7uuY+YE0UpqmUu4BPHlmKpq0lXC6LBLBSHvl0jLh1faqrgSGq51g88jDJ4NAW99YRxufX2X3tu43/We1pfIr/+gWlNYhw/JTNwqBhoSAdihzvgNqJPRnnif3/AWi+GIh6aAiVXexrYhAeP2GW8jYEGAQhqVh8KLWePlV0zUtlbznjAwJ4WJjxZL8N7GUll2lRMADJzMyn3tJBnN01VklnqRIp0ywmIfO6nS2ReDifCT52U2S3ACQz7tzxULeWLTY+u1OWsnElQtoLJ5lvfxHH2kllcJ9AoRw4lSG9OEyZwfsoxiZGeS69Sbps9tXnCqV5D/+OHlL+Xfcwxtg5vwIZZVlRwD9rnv5Y2IKQWhnnRl1E9xKrJ7d2OsSr2jAJ6Qt4kWox/7+K66xNgpdD97nmPmBqtmZXfpjT0asrcGq2vQxN5h+WZm1+quGPh8YB2EDSX/xP5HTYez1iy9ndRpmH43F6I2YwN/AEac3cEJj3333jboJGgmG7Oxs6t+/PyXCNLHHTzaePY2/+h7MoR49TG0DJczcheH3hkrhcwYtoP6KRp7hqErGYYdQNU4Lgthejz7uAfM+7N/gsV6/6lrB/ICXH8IVNnWIicwZiFXYOJkzYCO5KavGAW21ZjZsC5kXj61YUAPzBPspRIPXzv4TTyWSti04nhb4VolE9vAf1D9Z8wao8alDkt8qeQUWxMwLPcDQcv/wE+ncJ+R8wl60rLF3kWelua6CmkPBwLIF0E4aYT35L7+ajICqTcsxcNPQv/fh9Un2WbYB4uPePndKNs2/QzxxUijbFCIxvv9RCG1FqrfB9pr0W+8wvSCgwafGGyspBkhjbVlVr6gIaHzkHBt/oPIFJvMjpWs6ZTvU4Y/4Bfd1Ii2Vd5eZ1t6/lOazVHbpnztJr+bFKquQKmXVWPNPnk6Fn5obC6mt06jg6o4ivPxrdW4HyjuyuXgsnbmTZh00hdXbbCd/FatbYlU32z/dRAuHzSB/UXCRLOMmcs062GTSIOyKMfMItgdgFwBUXegV6c8fMY12sUodO/mLauyPe/R+5S0L6Pd9fxC/DeNX7NG0wxPb8uZakmqgNI9G5bNKaP1Fi6n0hs20+bIVtPK8ebT6gvm1fmuvWhyeVL15hgRy92f6ifIY1QbNP2k6YZMazCT0vbKpO2ntaQuobJa5Md7y3PaU3TfYD+pNRRpIQQzGdO31Qd3vsJ2x/PI5tPCMmVF/S876kzZesoyKJwcn6yF9kY+Wl/y2s1b8pWfPEvEQX6a/5CKW3gmj9gFVdmj/Bf+YQcWTtpNRwwsntgmzc8p2WnTu74STaaD0rlnU4ZbuYSkQeXJSqOOTvSz35WPm0uo7F1HprGIxuaxaX0F4V5dfMVeEwSmS7s/1t8KrG4VAQ0MA0kwwXCooYAjY37ULaQMHOKqKf//BVMMbz4JYv7O/32DSX3uDILkJMlgKT3/hJfIP/4e1kaHdfAMZ0pipCMUSW+eeQ9qRh5tPM38n/0GHkPHz/8RC2OCNI52luDOPOJZcUKOVBNUMOdCKhQ1R2B4w2NApyGCVWv6PP6X0M//F6hymW+Fwo3F+crEZaWEfEtjJA0uT+/cdaP0MZkTUJck64Qr7EiD/ocPEiR7ce1i6N5UZWlBtgU13SL+jXd3HnUguPpUB8o5l/ygqQUQAh3/2zf2a667mvtRHpJDCaghansGMKZw04rL4wTyaM5f8p/yTja0/YebSNJ9cD45zmOPeD+60T8m22vslT74EOiQrfwlsBEOV1G/8vp9xdsgv9fyLKPeSK0Lc/BddFpKpsEsw2JQmN977kPxXjhH9FYFkf/XzmIHTaSDX/ffW6q+QPna9GmR66JyG/9bbyZgxk4WFfIQNTqgJ9B/IkqOTfxDp0LChpN14nXmv/hUCcRCwnwKBGqyGSpHmDD6eM9BA53PhsvvuttQlGvc/bI7lLJ0vBANYTSJUY+knn0YGMyUFsa0dX5h6vETmDO6hhzmaM2BNOXbsWJElzz6spnopI4c6/PizsB2AUyKYM2BOoo84hejn0FNSmDP8VaTfcrs1Z9DHP/tXZRMxXcwV5A8BwAjCr2bMlSI8VFamn3MB+b78mtdgPGdgRpA+5Wfyn/tvynh9ggjj79iBtFsCDGnhYv4JQQrZj+b/P3vnAa9HUfX/uSWhJtQQOgQIICC9C2ikCQgIqCgKKr29KgIvSFGQlyJEEVSkicofQaSKSJEiSJfei4SqdAgtpCf/+e7NbzN37u4+u/v05875fO6d3dkpZ367z5wzc2bOPGmmbzLGzLzTyghbTrTLzrrn7AR57zS5qkvpbyrE1Z0UF8KBCHQNG2a6z5+9iGrGnvuaLntgutzqMiZAP5m+5vrxTqGu7x7U53JvYHEdEdPbEa0IjQgIFERgkV2XNP/9Zd/kIFmH77hQwRL6kg9dfi6z6uUb2MOMHzZT35xs3v3L69Ffl53cZNU9k5MiJk1X/7sdaC8+e+CtZ6tcur55wk5if3jvePPJkx+ZRz5nXWFYw0q0a2FGX6r5vj7CTH5q9oHtylspXGjfJcwHf3nHTHzoo+jQ7Gf3tJOp3XZSdOm5zaSX7SrPWSyyq2DU/61iHt38zihu4iN9K8crld/qz91V7eD5wTWzJ6SZeumbAhnYit6FhgyMbKGYBbcaaVY8d814d9Fz+z9inrOT8t1zdJsZk2Z9NJbf+TZdyKx03lotxHn7sTLhjg/MpH/b38osmvCY3b1k//LQpC0XjZP1+xanzjTvXNE3WRoncC7cXx/nt/g0YqfFzZKHLG/+c/o4g5uz53a2v+seuyi4tzvebUaeOUfNbdb8xyZmSMoB5wt8aaRZ4ncrmje+/6KZ/sHUyJCLMbfbHqrOuUMi7j910bpm7hWHxROHehbCgEA7IdBt3RdN/+VZMctTdtrRzBHf5b+YeNLxZg67oGImLg7Gv29m7LV/X2a74tpMmN1fENm1z56m5yc/7juE0Kui+9KLzPTtdzbm3n8Z8+TTZvrn7OTlUCt/7EQk5wRYcW0m2gPae+2qUR2+6hWRejtx7++Yuf92vel+8GFj7A6PGXvayVTLs7GHfBvrO1hSbrp1/TTlmCPNnDvsgupi5rJ8TLIDf4jBvu1aOoI0kUHISk5Wb+OGZPIfzjdzfdZu97curob89vfR30y7Ym66dQ0GgQk04X9/YKYfsG/fTY3+91vFaN1kTP7Db82cdnVtt13FO9S6TDLb7GBm2oOFZ1p/9NPdVbbWUNJz9WWma9lla8RJ6xaDwYSzVNqZZvx69gQEOypmXnH1gOYwKOdv9sjB3nhGU77XnssuNtPX3jDqd2aedY6Zx/7NbV0pTfcOUO+2E67dKe6turf9gvnkx0ebOU46te/cGWtUm45hjdXmYM0ZJSLriq3not91rDsMNTOEtUNgzJgx5txz+1wL3nDDDeakk06qXeENLsnXGSbvuL2xUr4wsdjC/PliY/a3k+fWyI47mum4pLEG0ei8J86DEC0wv+n5+9+Msef3mI8+UmwUVtIZkFdFdYZDDz3UjBgxwvz2nHPMk488aVb9ZJJZwJ5zZuxulKHWQMLZP9NeeTWWhWbjDa1x9TgzY/MvRB1Wz8N9C6X6MdoBN8ge32DPxHuP3b0x9cD9zBDb93ZbXMyOVq/stZqSldXGOWh8usXt/csvMYtwrpdHXVbeR335mK2NefU/xlg9bfqmm5tuW8bCnD9j++G4Fx5E8t6DKb5NMoDgsjCv+9q4oEF40W13rM20O5VmnnJatCir2xpgF7Z/M+1OxOnuzvNZOz+6D/9BR6PEuCpQQGDQIcBkP4eei4Z/qW8Hhu6LhAtvv5hZ/8nNzcjdlzI9wxm6WF3ATm7K+MGq6SXtYdvrPbWFmXe14YlFD114DrPGrZuaZY5dyWAoicrAeGLnsXvnH2IWPWRZM3KsVZzsIe5FiV0Poy6zhyxz4DeGGciWG50NYavgQOMVz1nTrHXnZmaBMSPMvGvPHyX5+B/2QNB37VbPNiaE5QTrnqxTafF9Rpm1/rmZmWe1YX0zNHwys4wf3fN0m2VP+JRZ/YaNrVGkU6avmvMmpzxbvau0enyLK/x8dbPKn9YzsUsqa6+Qqz36oqWPXsms88AYM+dS2UO1ebde0Kzz0OfMAlstEhk+QDk2ftguY8HtRpq17trMYHQJFBBoewQ4d2PJJeJmTNnZ7tIoQ/jo/eMfTPeV1gCy0ug+wwLluMYPu7qv205Sd5/z69Qauha2B2DeeqPpOvaH1rVCn/yNDsZkAnL++cxku9Lw47GnWPlfQmW3A+kpV9lJ8u8f3DfJAheUa40f0aUdnE/+xWlm0o1/NTPsTogZa6wexQ+zuw5mvN23WMAf/EcJ2vSfO5lBn6xJ9Zl2hebEe/5pplpDk0Unoq5Zxg9uZtrJnvf/9P/MJymTyX05iv+PXJDNMjQp98xRy5qJD9xtPrTvfYYd3ENd1hgWuxhZYnHTte9epsfy2zVqVPS8nf7xDvyJjDz8867K5MtTdr3TRHw/VbtdxRi9ep54yHR965t9up9tQJdr/LC7Nbpv+pvpPsb2KRk0xa7y/Oj2m/p2oal/YdJTxo+FFzLdZ/zM9NxnF2Uts0xGSeFRQKA/AhtssEF8jtIjjzxi3pq187B/qja583SGyV/avjTjXdtva3qefNh07b6bXX1px24QLuZk/LAGSOR1z1P2oPTVVu177v2vpDPMOPT7pXSGPfbYw1x97bVmvjv/YaZaQz+Gd4izLpjkt8MBu3hiKavP/Mr02DTdYz5nzKwziHpvvc2eXfUeKTqK6Lt9uRO5wbKtnGJ3X0664BwzQ/ok56DI+GHf7Sd29874G6xuZWV2GnUtv7zpedae+2WN0ca614Q6Sd6ntbtofNJ7IC7sAsmPZI91u4neaDZYL87UJeOHddFr1lvHdF9/jel04weN7+vZYhjCRUCg/RGY256N8LmZO2U2BGvxRq9uE6WZYAcN+ChNoqUOWcHwV4lYXc1hxtCkVz6xrrU+NJz9Mddy89gV2POYnrkqT0CTZtRPVjFLH7liNGk/2e7OmGulYWaeVa0QtVtP4XGZa1eLDszjQDKfNn5tWz8qvseIssLpq5tlj/+Umfj8BDPpxQlmyMg57MT58AHnGKxrJ0whlNXeobZDnEVLHLic4S8Prfb4Z6JD09LSrnLReoY/ka9cKL7akPe82cc7RMUw6P5o1ioa3vkbb7xhhtltgUPsajqI67KH9I067lOGv2qp0nebVP7wDRY06z2+hZn20VTr8soetvqW9dU60k7hLNVtFhuVrnQllRXikhFY8MDFzagffipaLZycYmAsStk7drv4Ahx0Z8n9Fgemnh3DJM97div5wnZSVN/m7KcDr9jNNuLL9jDzp94x7z7ythk+h+0zVrYHFo6eN1e/oxLnsv3UGjd+JnLdN+Hpj+xOtA/NkIWHmrlXHmbmWKJPKVfaEAYEWhWBrpVWNL0z7QReBvFb7H11XJRi/HjrspKdFgnUfch3DX+VqNvuIOGPszQ4LHjmiy+ZLlZtLjfKdC1mwxzUZX1ws0NkJmdLUMbLrxjaYlZdxXCItt12Zd6/9qqoP/EP56b43tdeSq+FlaSnjzUzj/+R9YM5ro+/kYuYj+2E5gxNwMzKPf6Gawzy8QPrwmvB+eaLYtkB0n3g/tFfeiWzn0x/5rF44mt2bN9Vlz0keMD7sX1eo8gfRONaicNL+SZmWncjU37zSzPF+j3u/ve/TZed8Om25yTMtfqnzWTbH0+130o11MvA06PUwbv9Hj60xpYPrN/whT762PLzvLV/dZs5cUNkfbK3M5XV98jHxFMeudhq+ER9zseVJwfR8/n9LZaj3+hafHHT8/vz7YHoY81H9z9oZrzwohm+4gqma7T9W3LJ3BDMsOl7brkhct1irNu1mfbPLLSg6frUyrn7r9yVhYSDBgHk1Gc/+1mD+yt+u4S7775767V/xdEDZZLHpaszIDOmp8iCvDpDl90N0HPhBVEtuK2biTtOO0btsjqDGbWsQR+oRFk6wzRkquURnYH3oHGIW2aWzjDBjv0n28n9KT/8X9Nt+5Uuq4/MtOeJzbB9Qq81is5jd5uJeh+4J7p8d5aLSMUT9r71H/c29Xra13c1vVbHSKOei35vDH9NIL5d/lySGywOGp++85fMRLsjCIzmsjpDD4sVbJ9q7N8nVo/y87rl6Dp6l8cda2Yee5QxL1p31vZ7+NjKguHWwDTELlKplpJ0j2rLbHT+tIU46FBDnbmqRvPV9Pq22sK8/dqLqWMDn7+uDdY3vffeYSa/+ab58IEHzXzsera/a2ONrV1V4Nhjv1/DX5tQMIC0yYsKbLYPAriW4q8s9czda4avaydN+asx9Q4fYobZHR78DTZyhad7LRwwMiUZlvS81UPOc5j/syMiNpm86gSf2a2Oeavw19XTFZ3zMe/C08zC1jc9SnlZoix2qqXtVitbbsgXEOh0BLqsOyWz7jqmy/6VpVqUkVZ3Fwsn7GrNLvvHoHEGBhuHGKhrZSPRkpMKnaRte+lPZqjNGEFisrtuZqxnF7TYv+k2ck67OMICEz+u1QV193N/5RUc4W6NHjPtpNh0+zfTXuPLud2Jdpcl8EK+dVssAvUh0DX//PZ7XcdMWePTpruKs2m6+A1YY1+X/QsUEKgFAltttVVk+KAs3GC1pAGkFg2toowu646Sv7JUD52BPnrixIlmbrtAYsaaqxvD3yyiD0ZPGCyTzmCRpAOBAYfHR2RlEnJ62sormSGK44EdixehLsZudpGIWWopM4UzVezCi0B9CKTpDXyPvJ+gExT8UqzeMI3dW9YYW43ho2CtLZM8aJAt8yoCIwGBgEA9EXAVGFZv+ERcMBr4qIT7gEBAICAQEOg0BFxDh9pGXJqczJqoV/5WDzWAVih+K8l9uclS+lqFqbs/ZlUQGanswF7Eu/F517N2CqtpA3k74Vtsp/cVeA0IlEUAA4jopptu6oj+S+3p9BC5l6Qn0G5kZjX9eDthh9x19SLxniS/k+KUPoTVIZD0DlRiwF1IhDAvAsEAkhepkC4gEBBoawRc4eleu41ixUuSccRNE64DAgGBgEBAICDQrggg/5Imkf2JftJpkiNNZrYTBmqLQvFO27IG0ElYKW81YVadlMtzXx/ppPdQDXYhb0AgIND6CIwePdosu+yyEaNv2zOlHnjggdZnOnAYI4BnhCSZgwxlvNzpJF1BodteZLOvG5DOj3PzhOvyCCS9A5WWZqjT8xAGBHwEggHERyTcBwQCAh2JgKvE+ZMKboMHg1LntjdcBwQCAgGBgMDgQSBpsMig3ZeLDDgVp7CdUZIOoNBtS9YuENLXelKjUpnURxqfV//ebUO7XGdNZLRLGwKfAYGAQD4EvvCFL8QJOQckUPsgQF/9sQ5J9tjGQF/JiO9labtbySpCXbuNSGp/UpybJ1yXQyBL9+FZJ+io5ZAJucogEAwgZVALeQICAYG2Q0DCMU2RUYNQXvyVsHoWwoBAQCAgEBAICLQzAkkDdN8AIHmpMGvw2S5YaAJDoct3kgHIfZ5kNHKfF72uZFCRDiL8Vb5/r/h2CpPwbyf+A68BgYBAfgRcAwjngARqLwSQOWkLA329ob1aVplbySr0H3QA3Stnkl5QSbYrb1YI5tIBstKFZ7MRSHoXs5+Gq4BAfwSCAaQ/HuEuIBAQ6FAEpLjkmUBA2euECZ8OfZWhWQGBgEBAICBQAgGMH75s4941iiArcX0BSV76eUpU3fQs0gEU+gylTfKQjkmNtHx+OXnuswbr1KPnPu7+fZ66Wi2NcOyEtrQatoGfgECrIfD5z3/eDBkyJGLrvvvus+dCFzsYutXaMxj5wdCRNLFPH97JRhDJKEL+XD2J74A4HxfipDeV+VYoD/2LuoIRZDaC4JpF/rvJShueBQSCASR8AwGBgEDHI4DgLDLoJm3WZEjHAxYaGBAICAQEAgIdh4Am1t2G+YNs0mjCXwN5V4a6edvpupIOwAA6a5DtT3SUbTt1CNekMtx3BM8uT1n5kspqxTi1ATzdtrYir4GngEBAoDoEhg0bZjbeeOOoEH7zN998c3UFhtxNQQBXWK4sEhPoD+rTFdcpoXQGyeEkY0+SDCurK6CDYPxQvWBbtqxOeQdqhzDRvR/yPBhBfFTCfRoCvWkPOjH+sssuMx999JHZfffd49UISe28//77zXPPPRcp5quuuqrhb5555klKGse988475t577zWvvfaaWXzxxc1qq61mlllmGdPV1RWnSbooU1dSOSEuIBAQSEfAVdryKmooNUOHDs3sK9JrDE8CAgGBgEBAICDQOgggB5MG074BRIN80rrykvw9PT2t06CCnGgArTApO22fe+65kx5Fg2utZE5MkDOy0iDdn1DhHXR3961Xc3WZnNW1bDLaAt68j0pjpZZtRGAsIBAQqIgAbrBuv/32KB1usHbZZZeKeUKC5iGQJGfop5mcn3feeQcw1qkLBmmz/sAE2e3LK+S1rzOQbo455hiAU1YEeph0L6WjLrAF88EuI5O+SeGkkHdRCx1N5YWwcxEYNAaQq6++2px55pnRm/za176W+APBiHH00Uebp556qt8bn3POOc2JJ55o1l9//X7xurn88svN2WefPWCrGisefvKTnyR2gmXrUp0hDAgEBPIj4ApO97pSCSh7w4cPH/SKRyWcwvOAQEAgIBAQaG0E/Il1uCWOQbYIo4fSMfHOM2QmE/Dct7MBRLLfba/arZBJiLnmmitR5pMffIpObKhshVkGEDD2jVTEuYP6TnkP4MG7QM+qtMhM2IUwIBAQaD8EMID88Ic/jBgPB6G3/vubMGGCYeeOP+mO7EJG+jIQmYTewKLBTiJkvvQGQuQVRgp0BBFx4OLLaOVTuqyQMv2FKEpPOX6dejaYQultCpPaju7Ec/+7TUob4gY3AoPCBdYrr7xifvWrX2W+aTqeww47LDJ+jB492hx11FHmpz/9qfniF78YdTxHHHFEtMPDLwRBfsYZZ0Qd/2677WbGjh1rDjnkkGgXyN133x2ViWBwqWxdbhnhOiAQEMiPgKuI6PeIQpElSCmdfJ26siU/eiFlQCAgEBAICLQ7AjJsuO1ADrrkyjvJSoWuHHXztMs18l5tyJL9aRMRtBO88ugOaZhQv/BMSpP0jvz0akNS/naIE/ZqB23OMgq1Q5sCjwGBgEA6AmussYYZOXJklODVV18dsNA0PWd40gwEkDl4TEkidATfSE86+nD16Un52jEuSWfwdSa13W9fHplG+SwAyNI5KHewy0h9V+Dl60NlcPfzhPvBh0DH7wChk2YXRqXO5ZprrjHjxo0zSy21VGQs0XY2dnEstthi5rzzzjPnnnuu2XDDDeOvhA7prLPOiu4xnuywww7xs80228zsv//+5pFHHjH33HOP2WSTTeJnZeqKM4eLgEBAoDACEp5k1DV9A6tcKq1Yoe8gTTuvfC0MWMgQEAgIBAQCAh2DAINxTTyrUchAdzCJbHQH95rkIA2rG920KqOdQtovDNx2+m3gGStc01YRgiWTQ+wOr6Q/+GVXmhRJGqv4uEuH8ctuh3vhD6/uNZNA8803Xzs0IfAYEAgIFESAvnTrrbc2F154YZQTN1irrLJKwVJC8kYigBxEviHnXKLfpr/2d4gglyrJN7ecdrimre4fPNNGZLI7J8B8oL9zVPpTWjsplzkIX76npcfw1Nvbm6qXpOXrhHiwgvJ8Y7yfonpZJ2AU2lAMgY7fAXLBBReYZ5991my77baZyFxxxRXR8+23336AL79dd9016tj+/e9/myeeeCIu57bbbjPvvfdeJAS22WabOJ6LhRde2FAWdOWVV0ah/pWpS3lDGBAICBRHQBMGUmQoAaUDBS+PwoayJwFcvPaQIyAQEAgIBAQCAs1DgAG6T/5kO/LQlXMamCuUHPXLaZd72qY2gEfaBAXpkvBy20kaJiSYwFCZ7vO066xy0UVc/FUG+Lvxeh963k6h2w73Ggzd3Uft1KbAa0AgIFAZAdxgiTCABGp9BDD0J8kb4hgX+5Qmw/x07XKPjOLPxwBdySXS+PoE966Mc9Mj7zhU3i/XTeNfU1YS5n66TryXjgUGfGO6T2oruGc9T8oT4gYfAh1tAHnsscfMRRddZFZccUWz5557pr5djBj//e9/o+dbbrnlgHSsBNt0002j+FtuuSV+TvnQmDFj+vn+U4ItttgiuuSg8w8//DC6LluXygxhQCAgUBwBCUMpGwhRxaHgpSkpqol8vsKjZyEMCAQEAgIBgYBAqyKArPMH58T5k/H+BDRpkH2Sm9xXkpWtigF8wbv4J/Tb6/KeV96DKxMZvjHJLUvXlQbmWWWAvUjvQ/ftFAr/JJ7BvJ3bltSmEBcQCAj0IcD8CmdJQXfccUdm/9uXI/xvNgL01x988EEsN11+0B98HYL0eRYVuuW08jVyN0nvSZLVPha0K0meEVd04YQwQodIqkfPOz2U/lDpGxvMGHX6N1Cr9nWsCyw6lxNOOCEyTBxzzDH9tqr54D3zzDNRFG6v2LmRREsvvXQU/cILL8SPlU/P4gezLpZYYomoXjq7F1980eADU3mK1uWXzT2DLgwqaaROO2ng68ellUG8OhyuaUuaWwCeu6SOn7BIfbXIl5dH+NXAEh6lnLntSLt286WlSYpPey9JaRWnurjnugievD/+iuShHvIUratsPn1jRevL861QtoQlQhEcJBzJjyKDgbLSIZykdd9DETzFJ3nUVrCqRKqvSF2UST7qaVQ+talofeQr+s5VF+0E17x1Kl/R+vTuitQl3hTm5VHpFRbpx8QndamtlFOJ3G8sb32qi7KL4kl6+PMxKcJzpTaF5wGBgMBsBJB/uE5wyR/AIxPd37XS8jt1XT2Qxi9LaVs5pH/Rn/ogJtznnXfeRL2PNODmHmya1j7KpSzS4wbDxcvNIz3EjdM1Zfh9op4RgrvKJW27knjXO/DbIdcqfny4DwgEBNobAeZX1llnHcOiUPpLvGj43jPau4WdyT1yiYWCw4cPH9BA+mvkkmQTCdAtOsUFEfIKWeXrRmDCn6sLId9J746jSONiQxoWXkgODgA0RwS/HR/zHNnaOgnvAFKIvsri9DQCZ991W1raED84Eeg/IuogDE4//XTzxhtvmO9+97tm1KhR5p133klt3fjx46Nn888/f2oafB1Cb7/9dpxG+bL81pLv/fffj/MpT9G64kqdi7/97W/mRz/6kRPT/5J2I4hcnkmBwCq7jU78968p+w7ByV9RYtVBGSrDI/W8++67ZaobgG/eQvz3kjcfwjNr5WJaOWXqS/p+0sp348vyiOGSv6KEMZC/JEJg6nunPQhOGUC4h+CXOFdRSSqL50xwoLyUwTPLYJlUn+LK1EXedsiHYlmWT+2sE055wnp8Y1n1luGR8sr2Y2W/sSwZmdU+fjdl3p+bh0GCP8DIqjM861wEcFn68MMPm9133z1zgNO5CNS+ZQwG3YE68kuyT7VJRupeoX6XyFEWiHDvlqV0rR5qwoF26JoQ2Z+2+IGJhjwGELUdbNBD5DfdnQghDe8hjehHxVdSGr0HnpFO7yMpbSvHwTeU1lZkAd9m1uRGK7cv8BYQCAikI4AbLAwgEG6wggEkHatWeoIslFxz+aIfZ0ylOTKe0ccj64rITrfMVrmWjKI9klsub2DCAgoR6Wm3a/xBbhOPLoCMJ0+1RHnSW3wdo9qyWzW/8Nc70Zgxbc6G9KRpR121Vd9Bp/HVkS6wbr31VnPjjTdGKw2+/OUvV3xnGvglWbeVWc/czkv5KhlAKEP5lEflqXw31DPlcZ+F64BAQKAYAhKY5NK1hKlKIl6/TcUlhSgzWZMYSXlCXEAgIBAQCAhURuDNN9+M3I3us88+5tBDD62cIaSoiAAyy5d3/mR7llyTvCMN5JdVkYEWSSDZT+i2gYkEPfNZ1SDbj690D74s+hF2pAe/tHp47hukiHNJ+CvObYPi2iEUBln8806ynrdDOwOPAYGAwEAE3HNAmKcJ1D4IINOQiT4hm/z5KmRgu5NkFWGSPPLbTHtdmc89ecEHPJBrtSLKrKQz1KquVihH78J9D5W+Mf9dtEI7Ag+tg0DH7QB56623zNixYyOr7FFHHdVvK1oa7PoR4ZYqjVj1Dbk/KF0XyVe2riS+MLyMHj066VEUR0eBddi1gCK8WMVXxNWTK/Cwtua1OKvjL1qf8hWpiwbTXv4anc/FN/VlOA8QXLSxSD61jWLAP83q7VQTX/L+iuYhczPylf1WsvK5WAsH8ITIp++ZdPym07ZN8px8hFCZ91f22yxSF7yV+caqzUf+It8l6ct8Y2ob+bPeO899or6ieXjf1NnofGW/lbL5inxj1fRHen9+ffod+u8s3A8eBK655pp4kHj77bcPnoY3uKX+wDnLCMDvFSJkRafuG8xy1dVJbrt9F4Vyz0SGdHy/IrBxV3n6z9PuqY9FFfRz1IHsSSMwrYSr/5x7vw9NK7+V4vUeFCbxxjNwT9uZk5QnxAUEAgKtj8AGG2xg8ICBZwx2e7700ktm2WWXbX3GA4fR2Jcd7QsssEA8bhYsyFBkksaAyDv3XunaKURuQ4RJ8op45vTcHR/cMyfojmfQt5LyV4sF5aIDtKMeULTtehcujmCdprdRPs/T5nOK1h/Sdx4CHWUA4Ydx4oknRiuvcA21yCKL5HpjCy20UJQuzYUOD/XMNXYsuOCC5vXXX4+fJVXm5ytbV1LZrKRwV1P4adj9wjbyESNGxI/glza42xXjhykXuEaRsQfBl3dbIwIQNyfsaMnqpPxq6bRwR4WBp8g2eAZMKFVFeKRutm8i1PFPyiRnXmI1BO/XxTdPXlx7oSwUySceKZ/3p11Ceerj/dEuvtcihDERwZ7lri2pPFzPFeWR3y75GPAWmWzQN8b37P42Xb7AWhM+4EBd3POHcJTCRh6UFup341QW+eSWiHRF3h8TIbx3fv9JZasOP+T74jsrUhdllPnGyEf7wLRofXIfp/6NsvIQ/QPKG7/ZvASPvFOIPiKvglP2G0OJ57eQ9Y0l8U6fyW+vCI+Uw3eJG6ui/Vi13xj9n6u0J7VJceCv3wJ9dJH3Rx9NH+9+Y3wDRX4X4iOEnYUAbj1Fzz//fNRX5/0mlS+E2QjQL9GniegX0Z3SSGkVaiCalr5V42knBP9+G+g703RU8PLTF2kj8pTyCdOI/rASwQNt0O9B76NSvlZ77r6HLN7ABNkyGCZ3snAIzwICnYQAet4WW2xhLr/88qhZuMHaf//9O6mJHd0W5BjzJYxrfELOueN3+vA0uernbcV7ySrCNHnLWMg1gNAOdAY3TuXUo43CvMjcVT34qHeZwlAh9aETgXXWnGSW3lVvnkP5rY1A/tne1m5HxN1ll11mHnroIbP66qubFVdc0bz88svx33//+9+4Ba+++moUz8QipIPPs3y165nbuefJpzqUL0+epLpi5sNFQCAgUAgBTV5oAoHMacoMwlW/2UKVhMQBgYBAQKCDEcAgUU/C8HfzzTfHVTCwRFcLVFsEwNklcHYHle4zrnnmGk24z0rv52+Ve/GcxD/6gI+LyzcYVUNJdao8nqUZQBi8S38hfdq1ymqHUG1QmMUzkzuBAgIBgc5CYOutt44bhAGkWrr44ovNZpttZv7v//6v2qJC/hwIICuTFk0gy9AVRMg14tqVXLmdJq+S9IY0eV4PHOCxWv2kHnzVukzhr1Dlu9+b4tywke/CrTdctz4CHbUDhIMzoccee8x885vfTEV/7733jp794Ac/MDvttFO0KpsIGR6SMmpS1N1VUsmYwQ/Vz6cV0kXrSuIpxAUEAgKVEZDAVJhm/FBJCEyUu3ZeuaK2hDAgEBAICFSDwE9/+lNz5ZVXRsYIDBJLLrlkNcWl5r3tttui3Zhugn//+99m6aWXdqPCdRUIIAP9AWOeSWZkpis3uW63lfmS/0wYuG0RnMj8tB3HTHLUSx/gfYg38aKQet3VjfCtnXJpeZS3VUNNiCnM4pP2Bl0sC6HwLCDQfgi4BhDObKUPdPu5Ii1i3oczwxi3nXTSSQbPF2uttVaRIkLaEgjgnYB35usB/oQzMizvLv0SbNQ1CzJWclahXyFyjDa6ugMLF4jXbk0/T63v+f2Au7vrpNZ1NLM86QpJ74B2p3n/gOewA6SZb6616276DpBaWi4XW2wxs8IKKyT+uT4ml19++SiNXPuMHDkyGlQwEHzxxRcT39jjjz8exa+yyirxc+qDnnzyyTjOvVA8HeOoUaOiR2XrcssN1wGBgEB+BCQ0NemRRyDickz58tcUUgYEAgIBgc5CACOEdmJcffXVdWuc6/5KlTz33HO6DGENEPD1bQaPkotZxUtmKmxH2cgg2v3z2wsWvnHITcMkRz2IepMIXnkmzEnjviuet+t7oC15eQd3t93kDRQQCAi0LwJLLbWUWXXVVaMGsEj07rvvLtUY8n71q1/tt4Pul7/8ZamyWjkTcvu1115rKRaRP7haJnSJft2Vo8gwP42bvpWvJWMJs9rg74YhbZpcL9LerDr9cvhG8spUP2+r3wuHpPblwdr9Hlu9rYG/xiFQdwPIvffea16yh1y5hA/wgw46KDJC4Fd98803N7/61a+q/vF+97vfNb/73e8S/04//fSYhbPOOitKM2bMmCgO66GuXRcMyoA/dlxrQeutt56izbbbbhtd33XXXZGP3/jBrIubbropulpnnXViK3nZuvyyw31AICBQGQGEoy888wymEbTavVW5lpAiIBAQCAh0JgLbbLNN3LBGG0AwvgSqDQJJA0V/4J5WkybhJTsVpqVvxfgkXcDnM2s3TC0mNPz6/Mki9zkT//DsYq33oHTuM8W1eih9TGElfkmX9V4q5Q/PAwIBgdZDwN0FUtYN1n777Wd815yXXHJJdIZo67W4HEcsxlt33XWjP3ceq1xptc2F/EnyZuIutKD/btcJaHhHRleSs7TPn5yvps3Ui25WZCFmJ8tJ2gYp9L/iSrpZNe/Cryvcdw4CdTOA3H777WbllVc2G220kfnHP/4RI0Yn8Y1vfMNghBg3bly0uoktkP/zP/9jfvjDH8bpGn3xta99LaoSVw/auUEEP5zTTjst6tzWXHPNqE3ibZllljEbb7xxZOn9+c9/3q+TfPDBB831118fJVXZyqf7InUpbwgDAgGB/Ai4SomUGH8SIa00JiDqteozrc4QHxAICFSPAL9bFib86U9/Muecc4659tprTZ7dBBxaT9pzzz03Clm8kaZ0u1yWzXf//febP/7xj9GCjH/9618DXEC5dTTrmgUqcruDXjd+/Pias/L000+bF154YUC5ed7ZgEwhIhEBfyUm8rDSwFEFSWZKhrpyVWlaPeR3LL7TftP0G2qj3x7y1nognYW/jFMuP+41/Kk9Pq+teg/uwl5hHl75/oIulgepkCYg0B4IfOELX4gZvfHGG+PrvBfnn3++wdghWnzxxaNLJt9/+9vfKrrtQ/RCzrOFzjjjjJZrD/2yZJWYo792ZVWWnFOeVgwlryrJKp778gldoYx8BiuMSpRHuRhB8hKY+3zkzdvK6YSjQp9XsM56R+RLy+uXFe4HDwJ1OQOEATJGDh08jqFDxMTCddddp1uz/vrrm9dffz1ysXDqqacajAxf//rX4+eNulhppZXMVlttZf7+97+b73//+5FhY8SIEYYdLAif4cOHm8MPP3wAO3vuuad59NFHDQKclQjsEKE999xzTzS43HnnnQf4oyxb14DKQ0RAICCQiYAr9HTtKmaZme1DdoHg57S7u2624koshOcBgYBAAQSYpD/zzDPNW2+9NSAXOz2/973vxed+uQkuv/xyc/bZZw8YQLDI4Sc/+Uk/H7/V5sNgcvTRR5unnnrKLSrylXziiSdGelG/B028wVUoGNxxxx3RghUMRLvvvntNOXLdX6FDYRiCggGkdjC7qzIplfusQaNbM7ITuSnZKYOIm6bVr2mr/qQLJPHMZM68886b9CjS6cv6qk8qMG1iCJxlbIFX+MafuPiXb/GsdiTV1+w4+Be514rLCnkvtcQ+q67wLCAQEKgvAhxajkcMdnc98sgj5s033zTuGatZtbNIFY8fInQ63JOzIwT6zW9+Yw477LCOGLdpHo12MRcFVsyTtRLpPBCXJybidTYD8gydwT8vxE3fiteSvdJ7snhEn/LPCZMMz8qnZ8hDjB1+HurmNyIslT4tRKfIw29a/laMl66gMIlHvress2b4/jr1jJQkPEJcZQTqMqvHTg512mxzdA0av//972Ou2AFx3333RYNcuZM65ZRT4ueNvjjmmGOiw7QYXLAr5dJLL40EzhprrBFZ3pMO48SYcd5550U7QzD0sOKUCRg6eg5bRzAnUZm6ksoJcQGBgEA6Au4EgZQChem5Zj8hf5EVGLNzhquAQECg0Qg89thj5kc/+lFk/Nhkk03M8ccfb37xi19ELjeZyGc3KoYHvw9gAQOr6xg87Lbbbmbs2LHmkEMOMawqxD81g2k/D20rkw9FnfIwfowePdocddRRhoPGv/jFL0aT0kcccUS08KLR2GXV567WrIcbLNcAwiSGBsqcydaOk+1ZWDbjGYNqVxYykPRXbVbii+/f/Q245VXK2wrPaTM8Zw2i4TPLMET+NKNF0TbyXbt4uvl9Y5WbLu3azd+q18I+z3vw21Dmm/XLCPcBgYBAayDA2aif+9znImb4befdBcJkMOd+SH7hHorDz3HVqV0g7NxloUYn0H/+859+zaiH/tWvghI3vD/OA3F1AuSk+nuKbMedCfBPm9x2pcGDjuXKZtLl1RXABvx844fq4nnesuA5b1qV3+qh8FeYxG+lNodxRBJqgzuuLjtA7rzzzghVdke4WxHZGYHBA8I11k477RRdY7XDtyE7Q5gU4MeOcKwlLbzwwtEKxqwyMXzsscce0epGDv189913zRJLLFFxVQIHemEEwQqOEWSeeeYxxGW1oWxdWfyHZwGBgEB/BCQw3VDX/VOm36Fo81sOqw/TMQpPAgKtgIDcVaJb/OAHP4hZ4hwudn98+9vfjlxcMuG+ww47RM9RnHHJCWGYUDz3rFLcf//9o1V37OrEqCIqm++aa66J9AR0BM4+08oudlkstthikS7BTtkNN9xQVTU9ZCELhiMIf930if5qt7JMMvCTzojhg7pYbIJLLAYtGEEwFAUqjwDfqiu/mGAvKgd5F6ygIx87Ihnst9POSPjWhEYWkqTj+9bv0k/L+EQGOv9Zkfu0ATs8+gYQsFed4O5eF6mz2WlpG6SwKD9g5mJRNH9IHxAICLQOAsh6eQTBAJJnZynu0rVzFs8cLFRFLtEnsuiU3boQupWry7VOq4txosXEyvWXv/zFHHfccbptmRC5hGzU7kn6eO61Kp9+mzRyp9oyjGcwQhvQB/jLQ8ht5v9EtJm82rGpeIU8Y4El6SoRhj+wy4MfOGNMyZO2Ur2t8Fz6QtZ7oM1Z35fKaIX2BB5aA4Ga7wDhh6yDK7fffvt+rdSZGERut912/Z6tuOKKkZsp8j/++OP9njX6hs6KAfhaa61V0fjh8kbHz26RFVZYIdP44eYpW5dbRrgOCAQEkszs1owAAEAASURBVBFAIEISnLpPTp0eiyusIEDT8QlPAgLNRuDtt982rPyDGAj7NHLkyGhynXh2iohuu+02895775lhw4ZFqwgVT8jCCekx7Fh1qWy+K664IiqGcv1J1l133TUyLKBDPfHEE251Tb1mZaXcLjAQu+mmm2rGDxMfGgB+5jOfMezUWW655eLygxusGIpSF8g+4asC/Al2xWeFKkMyVDI1K0+rPJPsJszDN994FjERz8SFys1Km/SMfGkGEOKFsfK6K0P9Z3nao3KaHQov8az7InwxqVYmX5E6QtqAQECg/gi4O0txP65+Ia3miy++2FxwwQXxYxaeurrCd77zndjNzc0332yeffbZOG27XvgGEFxgvfLKKy3ZHGSXK6voq13y791nrXYtGcM36cvcNF6T9CrpTX4esGDxT9pzPz38FPFG0U5Y+23179UvKPSf676T2qw2hbB+CNR8Bwir9qTYs+LSJVYOilzBpzis+Rz+w+4LtjUGCggEBAIC1SAggSkFJq+y4ddJ/iLKh58/3AcEAgL1RYBV2+z8QAlGl0giJtch9yBvGUPQV9xV8sq/xRZbGA7c5FwK9BOVXSYfhhYNaLfccktVEYfsNNt0002js8huueUWs9pqq8XPmn2BiwkG39BVV11Vs9WVrvsrLYwZNWpU3FwtqIkjwkUhBCQDlYkJCneSQvGVQslOZCG/E7/cSvmb+dydzMjDN2mYzNDq1STeGedQLis+01Z4JuUjDvzFk5+m0iSKdBnlg9d22YmjNisEQ76lLJzVToW0l3xZO+yVNoQBgYBAfgTo4+mb8NbhEroVf2UInSeNWHTCTljmfDgXDSMICy1YcMafS8wt7bPPPnEUu0XQlVxe6RNwJcpiFfoYXItyplolyuIxKy88l6Gk8+nSymEHrE9/+MMfEhf5+Ol0j0xxcVJ8Vkg/67+DrPR6xuIBVx4ybtaOReJZ9OM+Vz6+vaI8kpfyy4zNk74x8UJI+2kLnl1IK52J8UXWRDvyWe2lHHZhaFzBIi3K5X34cpy0ScSYw6X3338/l7zkG8PAorrdMrKu33jjjazHqc/KvDsKy5OPvge8eBfSHZJ+s3xX2oHkM6pvDjx9TP20/j3fQaVFMX4e7uGXv6LEe+OvKLnj2iJ58XZUhviey1CSjMlTjvut8BvM+xtKK7vmBhD34+NHPt9880V1wygWeYjDxddee+3oWv9cQOTHUc9CGBAICAQEiiKAoJSwROmAqukwyw4AivId0gcEAgLFEWDXpuv2KqkEGS1cl0rPPPNMlDTpjC8e4AaTQQx9B4NRdnlCZfIpD4NAdpckkfhgwN9KxKKVk08+OWLpr3/9a4RHtVvs6ZeTdgYvv/zycdPDDpAYippclBnIUbFkpx/WhKk6FyI9gFC6QKUqkfeVJuYZtzA5wriniBFCi8R8HuAt6ZkwJ717zX3e9pC22SReFfI++B6ZCNUERR4e9T7zpA1pAgIBgXwI0Ich0915HCaXiavUF7o1aMKSOPK5E8JuOq5ZCKJdHXfddVdkAMGllXtgMZNdBx54YDwJueqqq5qf/exnMU/0J/QjGEBIp926l19+eWQAcdvj1k9fqn4+i0c3D9dM1jO/hRvQIjoQ8oK2oP/llRccDu8Tc2nf//73/eh+9+KRSNpW5P3RNvpj9x30Kzzlhjr5oz7hCT7uTmfekV9umW8MFphcZoK/iDEc2UF9/jfmN4l2kJZ3Bh4Q17Qr693xzMWavHyf4EleyoDnSoYJ8qALwKdfX1Z++Cafvs28CzTIw1/e9MKL75k2pf3GlM4PwYXfn+syzE/j3oMHbaM+rl2M3XTgpW9P8bRLehPfSiXslY+Qb4Xyinxj5OPbrPSNkc4lfZtFeWyHfkw80l6+Z7dPcDFIuk76xuhXiuiMSeXW3ACCD2sahjDivA/5YOTwUVmnttpqqwGM//nPf44/0GWWWSaJ1xAXEAgIBARyI4CQFEn4KVR8kRDhhLK84IILFskW0gYEAgItgMDDDz8c7eKAFVwtiaSXaLGG4t2QCTpWXrkrXsrkUx7tRHHr0DV1QW5deuaG+LhmwiCJNChHedcqRfoviNVPeRVH5SEfRiPcTWCYYcUQh4y6OJLGJfW/arP7TNcPPvhg3E4MP4ssskikO7puLZ588sm4DcqXFNK3w6/am5QmKU4D3TL5KK9MPngtkg8eRby/oqvKGEAwCOSdFFlZxsDWrZvvikEd5TGI0cSAeNP3UpRH5YO3vN8mdeb5xkhHG5Dd4MYf7YKIyyLekwbL4pH0lOfiSN+QNakFn/yxapGQ36VbnngAT5cntQ+ewV4TIdSva/jzJwN4XvQbgwfqgwfhI77yhIz5+C6ySGUT6nskD5N8ec8UEibUQz+U93sR3tV8Y3nrgjfxmbRSledpxHuDivQPpCcfdRbNx7cCFcknHsnHt+l+s8RlEXl556qP3wLklpmVPzyrHwL0KfxJB6Em3i19jBtXiQP6D71P+sWsyUPmiGQAYZ7ooIMOitK7E6o//OEPY7elTJhi2GAhrYhvmP6HPmTzzTc3nPmGboFxGmMIZSYRfRDtq8Sjn5f+iz94kXzw0yTdq4+kbdLRktIpDgylByo9cXfffXckgxZYYAElHRCKRx4wgVvk/YEnfR2yvgjpnZMHTEWajOeecn1e4LUoj5RF3wGPfnk8SyPkAPn4Jt1vzE8vGahvC76Jkw7kp3fvaa9kBX2dJuAZY7i4uHn8a+oiH7Ldn9AnrYupm5fvmXzUA6+0M+v3p7z04+QDS/GuZ1kheIJRkXdAeXwr5M2Tj3SkBxO+FcK0eRh+j75RxZVRYOE/z2ofv9mi/R/lUWfRbxP5zbfJO8/7nVAXePDe+SZ8XZDnacS3CZ7UVeS3Tl3kBcekbzOpPvHIM77LPO9d5SR9Y9QrHVjpioY1N4Dww0EAsUKQ1Zh8OAycObhKtNtuu+kyAv+cc84xJ5xwQhSH4Fp00UXj5+EiIBAQCAiUQUADUPLqGkFdDSGEERhZilM15Ye8AYGAQO0ReO2118yPf/zjqOAvfelL5tOf/nRcCQoulMcAwm9fVCaf8siNlspyQz1z63Kf6/ole97JQw89pNt+oQblGjS4D6vpA3GD9etf/zoqDgPI+uuv7xadeI3im0bu7g/0RqV1XWCNGzcujk8rx41XGW5cnutG5kOhL1sf75S/IiT5xzdVJK/yqS4GyOj4+obSBiFleKQOlav68oaVsKRc90/tqoQFv9ckWa8BufijHCbbGIBmDcrgAQzT2snAMokn4sin3zXt1YQYvOha/BCW/cbARvi45VW6zpMPvvUeaJPygDNtSGpHVr1pONY6D+WVqYt8lb5N0iRRu+TTO0xqQ1qcm6csrmllh/j2QuDzn/981K/xvd97772RYdmdHMOAIZ2Dlp111llm5ZVXzmzkwQcfbDgPBCJvmgEks5AWeIhhWL8P5sU4KxcjEXEcHv+Nb3yjBbgcyAKTo/zGJQvROzTpjFxClhWZcB1YQ/1j1EfBL9d5ibS0zzU6lO3Ls+pkgp2xQiVjBe8CrCuly6qrmc/AX3/wwTVtSiOwZ0K/Xdub1q4QX3sEan4IOiweccQR0cfHwHXbbbeNDCBy/bDhhhvGB5GyaooDw9nKJx9kxxxzTO1bGUoMCAQEBh0CrtLCYLuoIpMGGOUECggEBNoDAfyGHnLIIdEO1GWXXdYccMAB/RjX4CRrxQ0Tm5DSutdF8qGcQ0XyRBla5J97dptrvCjLHueciDhrRYQbVK1k4syUSsYg5QthNgL6/rJTpT9FpvqD0fTUrfNEMtvlPQ93/N6TDBJJecGGifxK6d0+xC2HSa2svO4z99rVc9zyWvFa70E8KyQe40+ggEBAYHAhgLFDO0npD+68884YABZ57LXXXvH9t771LbPHHnvE92kXX/va18xCCy0UPX766aeNq2ek5WnFeJ0XB294V9lxxx1jNq+++ur4utUu/P4cvUN9P7xmTWC3Slvglz/JqCJ8NaJ98KUFVVm80YZG8JPFQzXP9N1I5yGk7VltqlbPrYbfkLd9EKj5DhCajjC75JJLDMLK/Ujx63zNNdfEq3ywXsrwgbXupJNOMqzODBQQCAgEBKpFQIqLQgSnhGm1ZYf8AYGAQOsj8Oyzz5rDDz88Nn6ceeaZA4wPbKXGSMKKqjTSM9dwUSafBuUqL6k+PXPrSkrHwhGtcvSf09d95StfiVbd6awRJl5x/4LelXf1Hf2lq6PhvnTkyJGRyxoG5xxeutZaa/nVR/cYLWgLbhqSVnazK+eJJ56I0mJg2n777SOjB4M6/tAXcX8FsVim0oHw1EWdam+UMcc/3DWBV5Y7iaRi4AnKcmeWlA+XYOChnT5Jafw4eNSgjgkjd3Whn9a95/2Bs9IrdNMkXZOPCWm+E3eLO/fwzWpOdiNgpHLLZBIfXIrwSP20jTayC0u7HJL48uMqfWNKTzrawziDdw3xe6j0GyMd/LALhLZpwgFMsvIKH/JDuDUgP/FpKxPZQeKXqfETGIO1VkbzHty0vBO33DLfGHzyW6eupF0vPE8j3BnxG9Yq37R0/EbBn++fkP7I/cao2/2eksoBJxF9sFYZKy4trPYb43fu/hbS6lE83xvvvQiP5C3bj4EL3zT1FSHeAb/3Iv0Y7ZLBineuBQJ56sUlGL8pfcuUBeV9j3nqCGnaC4Gtt97a3HbbbRHT7HDAgMG3TCg5y64PdydIVgvpK/fee+/oEHTS4S6UHabtRv/5z39ilmUA0dkfN954YzS/Vqm/jAto8AX9gysPkGVa1MKYHHlYpD9tMPux8UPzB0Xqp630qa5MLpI/b1pkGhhW+gZIh5xtxz5W+IMnpBBdLK3dtDftWV5sQ7rOR6AuBhBg23XXXSP3CDfddJN5/vnnzWabbWbGjBnTr0Pkx4jLK878QFjxPFBAICAQEKgFAhKcmvBA4QoUEAgIDA4E8JOM2ysmP1dffXVzyimnxJMuLgJMmGMAYQI2jTTp5k4MlsmnyfmsuvTMrSuJryWXXNLwl0QMACAmGjWhrIEDAybFJeV145RHcQyidtppJ3P22WdHUX/7299S3WAxgQFRV5IBBN1QxEGomhBT2pVWWik2gHD4fJqhRWWgTzLgzNs2Nx+yokw+yiiaDx7htUg+d+Ba5v2Rn9+BsFXb00LJTnh18/A9UL/4V+iXU4RH8qq+ovkqfWPiS5MtlA8JT8JKkxTUQTrlIT95VBb3PjEBwnN+L5DqoZ1J+cBVhgG/LO55B8Kee+p3vx+eu++J59TppiFfJSqbj3Kpv1J9pIEvQtoDHtQp3pk0YzLdxdrnmfQi6stKq3SEZb8x6Y3UlfTu3Drca/XBRXgkv7CohKVbF9fgADZl8oFNkXwu5vBbJK//jQlT9736bQv3nY0AO0s55wO6bZYh5KijjorOkSWOifNLL7203/wR8VnETt+xY8dG/Sou2V955RXDOWPtRO4OEFxgLWt3MK+xxhrm0UcfjVwu3nrrrQa3pK1I9Cnqz+HPNYBwT/+o3z73rUaST5o/KMIfef32FslfJC2GAPrgLCzFTxFDdREe6pkW3iHJb4XoZdLr/PqJJ50rp/w04T4gUBcXWIIVP8777ruvOfXUU80Xv/jFROF1xx13mD/+8Y+R8YMBGh17oIBAQCAgUC0CvuAso8hUy0PIHxAICDQeAdwDMKBGp/i89TF9+umnxxPsPjeVjBIo0jKAcEi3qEw+7QCRkUNluWFSXe7zZl+7u3Svuuqq0uxwhohou+2202Uc4u9a9Nxzz+kyhCUQQPbJWFAie5yF3wJ/kqUK4wQteoEu4P4VYZN8Wu1eJB8r2+l/RJST9g6YLAHXLAJryoB83DVJn5W/FZ6Jf0Jdu3yBATsgAgUEAgKDBwEm9XX2KzsWf/GLX5if/exnMQDcs4ilCLGwll2lEP3lb37zmyLZWyKtawBhBwjULm6w4FU7Jrmmb5dRmHtkYSWZR7pmEbylyak8PCHTG0XoGkny1K0f7FsZb5dX91o8q326J02WXuZ+a2554TogIATqYgBhqyGW6n/961+qJzXUqo/LL788MpCsueaa0bbo1AzhQUAgIBAQyIGABKUmC9plkiBH00KSgEBAIAWBP//5z9Hgmd//N7/5TXPcccfFK7GTsmhgKXdLfhrFs6XaPZy7TD7cR7Fai4EhuxqS6PHHH4+iV1lllaTHTY9jp67cN8HrCy+8UJgnBoc333xznI+z4nwaPXp0HPXvf/87vg4XxRHIGigWLQ05KpkqGVu0jEanh0/9lam7LH7kU15w0yDe50Fp/Hj3nryuDqN3QJp2eA9qu3h1+XfbSd+QZihy04XrgEBAoDMQYB4I95qiY489Nu4rv/rVr5r99ttPjwqFHIYuOv/88/sZpBXfyqFrAJGByF2Aws4W9aut2A76eNcQ4F7Dr3/fSm0AV/7S5FQlXmmbZF2ltNU+px65Eswqy12QkZWulZ7p+xaWCuGR9rj3Lt/BAOKiEa6TEKiLAYRO++WXXy4kbFzrpOv3MInpEBcQCAgEBLIQkPJCGglIhVn5wrOAwGBEYNo7U83MqdkrkNsBl3vvvdf88pe/jFj93ve+Fw2ctcgijX9Nvt911139VqwpvVw14a7T3WZeJh9+++Xq0zUAqC78oz/00EPR7Xrrrafolgpx6+Pu2CizC+T222+PB2ys/kxy5RV2gNTmtSP3ajkYlAFEA9OyEwS1aV2+UqQPlNUByFd28oB8GDzTJvXBM+2Z3zoXa7ct7rWfp1Xu9b2IV4U+f6TTLjj/WbgPCAQEOhMB3GD5tNxyy5nzzjvPj859z2LcT33qU1F6zin605/+lDtvKyRMMoDgCnSppZaK2MN1a56Fxs1si2vcR9a5RnzknuRCM3lMqhu+kFFpciopjx9XVmegHHAqoreBZaX6SOPqED6/rXiv70PvQSG88izNiEY73W+tFdsWeGouAlUZQHDjwApA/08fJCsD/Wf+/WOPPWZwg3XWWWdFSDBZscQSSzQXlVB7QCAg0NYIuEJSAj8Iw7Z+pYH5OiEQKfofTjeTXp5opr0/tU611L9Y9A5cXUEYJzhYk4m0pD93az6uEjbeeONosPHzn/+83wDhwQcfNNdff31UJgdyulQ2n8q58sor4zMuKJfByWmnnRYNuNgJy6GfrUruKkTcjRUlzg4R4R41iVwDSNgBkoRQ5bg33njD3HDDDZEeroFk5VzZKSRPJWMVZudq7tOoj7OTGdVgUGlyIauF/LbT9I8i5bpl6D1Qb7u8A3jVO8jimXbmWdFKeYECAgGB9keAc8DcxSostODcD+02LdvCgw46KM7KYejtRK4BRDuO4b8RbrDop115UxY3JvGRfyLND3JPHe690rRCCG/IqCw5VYnPMm0Dr/fffz/6m2DdQRYpA2NTpXdWRN+o1L5GPPf1Bd2rbtfApjiFRQxIyhPCwYNAVYeg8yEitN58881ExL7zne8kxmdFrrDCCmb++efPShKeBQQCAgGBTARcpYVrJgt8wZlZQHgYEBgkCMycPMvX7YyZZspbk830j6eZoYvOabp6Zx822w5QsBMB/9HQddddF/2l8Y17pQsuuCB+vOeee0bnj914443m+eefN+y+YHXdPffcExlGdt5558RDuMvk43Bv3D38/e9/N9///vcj48uIESMMu1fYOcuA//DDD495a8ULDt7EJRiDMw6bf+utt4x7Pkolniud/0F+MJlvvvkil6jomCy4qXYypBJfnfSc75uDYDUIxKiGX/V55523qmZqgI1MxZ0bYZFDkKuqvGRmZD9/rtGgaFG0mzJq3dYiExLCHt7da03UtPKhn8JeepiroyW9C4zUHH7MNxYoIBAQ6GwEOFMNvUs7Gn7605+addddt+pG77HHHtF5cCyEYUELetaGG25YdbmNKMA1gMgFFvWyAEXGnL/85S/m5JNPrik76AyvvvpqJGNYiFKtXKEvR5eDMIYgA2Tskn5S0wZUWZhkk+YOyhZHW8GuEn7gwUQ+f5KT1Nlrz/b4yOq9GAPz6h1gLRmbxDd6A3/ubvakdK0SxzugPfyBjd822sI3BEY+uYY3/1m4DwhUtQOEDo0DzmtFuIc488wza1VcKCcgEBAYpAhIgZEyoXCQwhGaHRBIRWDm5L6DdZVg+ifTzcSXJphpH8xetaVnrRyyu7QsYZTA1QK7LsaNGxe5SsBNE4OEvffe2+BOK4nK5jvmmGPMPvvsEw0Cb7311milI8YP3EGdccYZZumll06qrmXihg0bZnAvAdHXXnPNNbl5e+aZZ+JzQ5j02GCDDVLzurtAwkHoqTANePDSSy+ZfffdNzZ+kOCRRx4xZ5999oC0RSM08S6ZKllbtJxGpdeAWYPoauotYqzIUw8GxCL4CXvKFv6qp0g5ytPIUO9BfCpM44H0wRVWGjohPiDQeQiwA3bttdeO9C0Wh9SC0FW+9a1vxUXJcBBHtOjFBx98YD62OwCgBRdcMFpwIlY322yzeKHw008/bWq5Q5Z+9x//+EdUN/KuFi7pmaCWvKJ8V45y78o1tbGZITzxByksy0/WJDyYIONwz8a7Fkaqq4tFJvY7YPFPJXmpPKSrZFRy8Ve+Vg3dd+HjI57T2gMWWfgrfwgHJwJV7QABMqzrb7/9dr/tyvjg5gfNDpBl7WHoWYRlFMPHQgstZOjU3UNGs/KFZwGBgEBAIA0BKQsSmK2mYKXxHeIDAo1GYMbk6QOrtMeBTHmT3SDTzdCRc7TFbpATTzxxYDsKxOBXGSMIAxGMIPPMM0/ka5mdDllUJh+r39Cddt9992il3bvvvhu5/iyyiyKLp0Y8YxUiO20g3GBhKMpDrvsr/H5nrY5jp879998fFcsgvxYrQvPw2O5pMKpJ9rltYfVrtcSAlLJVvsJqy61XfukChNXyih7BgDrvasxKbUobuKflUxvYFaF2Ka1/r/hWCTWRJD4VZvHHRA5Gokp9cFYZ4VlAICDQHghsuummht2hGC1qSbjB+vWvfx1NZl922WUGV6etrmu5uz8WX3zxfnAgf3DzevHFF0fx6F+12jWMbrrKKqtEO2UonHPp2DWKEaYs0fezu0G7T+nT2d3n7gLhvlUIfpFPCqvhCxnmyy/aDx7oEpKLaXX0fGQNI3ZXOAYxvOMIs7T0xKOn8Je2exI9qJZ6TBYv1T7jPUhXUOiXqYUkSWMJngUKCCQhULUBhEIPPfTQfmXTKWMA+fa3vx0ZNfo9DDcBgYBAQKDOCEhQKqx24qPO7IbiAwJNQ8DfAeIyMn3CNHs2iHVxM2IO0zu8JuqCW3xLXjNIYydGUSqTj8EMuz1afcdHEhY77LCD2X///aPBCQe6YzjSADcpveJcA0ja+R9KG3aACIliYZob2Vq5EHMHz5KxxThsXGpNMBDqupracTFRCwMIuJUZnLsTG+g1muRop/cA/nl1MlbIgnfS5EY17zHkDQgEBAYHAuzs3WKLLcxNN90UrY4/99xzDbtwW5myDCDwzQIUGUBwg1UrAwhls6jn2WefNePHj+c2WqTDQuVqjBQY+ymDfhw5jA4ht0XIrlrI5ojZGvwTP7WQqcg5yWx0B3DIK/uiplhseuyZIFPtbnR07DzGQbCkHt/w4kLD81roMW6Ztb7WN6EwDTeeY1Bi0ZpPwt6PD/cBgbrMaGy33XbmM5/5jOGQ0EDNRYAOHEHjEp2IH+c+96/V+RBPZ5KX1FkVrU91FM2n+pS/KJ9gUmSQJeFYBEt4KpNPbVP+InXy/pK+g0r4lM1Xlscy+YSL/61oyy0TDHwPhEpLPbpWSFxRKvIOVA+86P3nqU/5itRFudTB+2tUPvURResjX1E+XfzAJ2+d4rFIHmFJWDSf+qGy+ZSfuvMQ9UDg4WKUlTfCfmKffCBf4uoi+3jKq1NMzzy9djfIULsbpDv+/VA2deV9B0pP6ObRd0B8oPZAYOTIkWajjTYyd911V9S/clj8V77ylUzmWcV25513RmlwL8ZB9VkUDCBZ6KQ/Y3Xo8ssvH+1kclNVej9u2qxr+hrJGPoMrovoTlll1/qZ+n14VB9ZTR2Uw0QEg+2sCYZKdTBgL0PIBdVLe2QAKSovytRdTR73PVCO7iuVCd5MHOUxrlYqKzwPCAQEBicCBx98cGQAofW4gjzyyCNbGohKBhB2z2JAYKzLWXV4YuHctFoR+h2T5Mgp+uoXX3zRoI9J3hSth37cnaSmbBlAKKsWsrkoT2npaS/88lcL0rkcyOjEMVaFSno+mWhmsGvEpgN/DEmViPEVf2lGDtrGt+O+g0plNvq58PfDJD74nsDFx5d36Y41k/KGuMGJQF0MILhFwM/zDTfcYPDbnGSVG5xwN7bVCBQ6OHbjuIQQKjv4et9aoosSK7jK+PJlsqQMleGRetjqWYZ8fPOWUTZf2fdXpj4MB2VWKZblcYI99Iu/osSEBH8QAk8KByG/A74/CVG37DJtUx1l8GyXb6xM28ClTD7eT9n3gG/UosQ3wV9Rcr+xInnL8Ej5ZfsxrdrKw+OMSdZ48UnfFuGK9dnFYF2vd5mehXpNz7DZqkOSjMlTt/ut8A3wF6i9ENhpp50iAwhccwh9pQl2Dn7XYGTjjTeO/VintRoXWKJa+rlWmZ0aslLzlltuiXyp48+b8/pwt8bh9bUgTbbzm8WQRdjqBhD0Av5qQZRDv86OGhkjipbLgL0Muf2ke52k35Qpv155hD18cl2EX/RJcE6bzKkXz6HcgEBAoDMQYLfpstYlO+djYVxAX9lxxx1btnGuAWSxxRYbwCc7AT7/+c9H82z0pZzDttdeew1IVzYCeQ5e7AShfMZonAdSzcJmZJ7mA5Fd6BE6jLuIPCjbprz5kE++jOKslYcffjhyVYu7/iKGIFdO5+XBT9cz/n0zY9GR0TwHmOUxXCA3s2Qm74PnvtHAr7vZ9/o2FCbxA8aMRZP0MeKLvK+k8kNc5yEwexajRm174403IuMHxeFjUZ1djYoPxRRAAAFG57bAAgvEuZgcY3A811xzxXGVLhjoqQNnwJe3IyEPefkG8nTW4gOhyIQ1K76yOm+lV0gnx+R5ER7Ji2BnQpRJgiKDeIQLAsTFV7xkhdQFr2luKpLyUg/1QXTweVYAqBzeAQIuz9ZJ5SHEAIWgLfob5hsryiPKBhOwfJdFttnqGwMPCT6EpJQq2k0a8HOJNLx3vsu83zM8qhzKLfL+2uEbAx8m+cGL30IRkoGzEd8YPGoStUjfUvYb41vht+B+Y3mwKduP0TbaCJb6jvPUV+Ybm/6B7Wvn/DD6ruk3cynC1l5ip7DM5LmnmK6erqiPLrI6lz4abNxvjN9g3t9hHixCmsYgwATCYYcdFlXGwhe+3SyZ7bq/YqdwJQo7QCohlP6ciQomeTAcvfXWW4V0sPRS+54gIyBC+ijCrPfel6s5/92JDPFdC04oF7lAv1lEZ6FufidleaHvFLllwA9/ufpwFdDAEN4gwqyJjCSWyINMLKprJ5UV4gICAYHBhwBj+wMOOMAcccQRUeM5DL1dDCD+GSB6e7jBYqExhBusWhpAKJMxNe5ZMRpBjO3R9TmztwwhrxhDS14yZtEYp6hMKFN/3jySUeLp9NNPN3/605/i7KuuuqrhrOOicyNxASUuuu2cUffHE8yMeeeJ5tWQhZXGTOCdpZPTzjSjQQkWa55F+PthWkVaKOE/B4dW1Yt8XsN94xCouQEE1vnQ+GG5q/ca16RQkxDgPdBBStgoHoHjx+lZUqhJUZ4xYZx3oKuBGumL1EeHrLo0qR1FVPjHN6d8eXkkvQaR8FjEAIJggYq0jfQIfd5NkXzwKANImfdHu4rUB58YTpK+H55lEW0ryqPeXdF8Sd8YcXw3lEl5Cl2e9c55XkmJUD7xqPsieEqAw1fe+qiHtrgKo+quFJb5xiiTb4x2Fmkb+bRrp2g+DCdFv0141G+P/ihvnXp/Rb8xfStF+zF4pH1F8/H7gfhWivRjZb6xKR9Mjr9H6lPdEQMZ//i+pr472QxZ0n7Pcw6UMRlZo+8ZTN33Rr15684qOzxrLAIrrLCCWW211cwTTzwRTQZz+HaaWyu+T9xkiSqd/0E6JpdxxfDmm29G5dfazYN4CWExBPj90p+qb1RYrJTGpIZPvj1CyYBa1kwfT7lFFhVpIUUZPoQ9/aWPO+0sol+Uqb9sHmFf9j0gT6UDl+Uh5AsIBAQGLwIYCH784x9HOug///nPSG9J2l3RCgi5O0DSDCDbb799ZNShT+UcNhZXFlkcmaedLPRbeOGF49397AKhjiLyzq0HHqX7M9ejcnxZ5uZp9DVyVH8PPfRQP+MHvDz55JPmD3/4gznwwAMbylqvXXAxZZ65I95YfIERpNK4SYt70xhlLFdkgXJaOfWIl87Au4AqfSN8T6RJ0oE0Z1APPkOZ7YlAd63ZXnTRRc36668fFXvjjTcGhbXWAIfyAgIBgUwEfGFZSWhmFhYeBgQ6GIEZk8v7uJ053Rqc+Qs0qBHADZbo6quv1uWA8P777492IvBgWetaYZVVVhmQJinCXUiDS9VAzUeAgSlyVbJVMrf5nA3kAN7gt148UjaLhPJOzsNHNQYQYU9L1Ta1ul5tVPnVhPAm/vTdFC0PnFVG0bwhfUAgIDC4EWDnwte//vUYhLPOOiu+brWLPAYQDCPrrbdexDryBxej9SDqkaEC+fOS3RFStg9nUZ8WucIrE/AQ/TpltwLBB3/w9MgjjySylBafmLhkZNf0/uOzLqtz9dqFqRA4ski1EtEGYZyUlnZmPU/K06g4yXq9D8JKhMEnicArUEDARaDmBhAKxzLKAJcf5wYbbGDuu+++oLS6qIfrgEBAoG4ISDGT8NR93SoMBQcE2hCBSMGfHM7daMNX11Is44ZBhBuGtEFKUfdXKrOT3GAxSXHGGWeY3/3ud6k4qd3NDOFTu27S+GBFnWQrsjbtvaflb1Q8fEV9neWxXkT57ARJG3y79TLZUC1W7mBe74A63Hi3zmZfq73SyRQW5Yty8hqaipYd0gcEAgKdjwCHoYsuvvjiaGep7lspdA0gWbtUXDdeWQtQqmkbu/SZ09PKemTYq6++WrpIV066k++uLCtdeA0yImeQUfCT5u6LXTH1pt4PPzBd3sR9z4cfxXFgx6KASlRpwQUGKcnoSmU18rl44l3wp/ssHtzvyU2XJ6+bPlx3PgJ1cYH16KOPmv/5n/8xY8eONY8//rjZcMMNoy1Wyy23nFl++eVjS3IavJdddlnaoxAfEAgIBAQyEdDgWspUq04KZDYiPAwI1BmBaPdH5QU1deYiFN/uCKy99tqRn+hXXnnFvP7669GCF3Q+n8oaQNwdIO1+EDq+pE888cQIGs7o2GWXXXyYmn6P3GSFJwYOBte4wEhyxYdcZVCJvGWCRHK36Q3wGBCPjeBPkxFZbkgqTUZ47CfeujoN7wu3jlAj2pjIUIVITT4orIZPJmvcFcQVqg6PAwIBgYBAjAD6ykYbbWTuueeeyJh66aWXmiOPPDJ+3goX9O+c2wXhmpZJeAzsScQClKOPPjp6hI6FPJChIil92Tj44DyQF198MSqCMzvfeeedyD1W0TLpv2mjXFSja8CzK8uKllnL9MgnZBV/W265ZbRgBd1WBK/uTiLF1zrsmjHTDHn3PTN98cVmF215whXW1FnnsGBMquTWmfagd8j12OzC+q5oZyvKVOkJ8Me3kYfIwyIJ7VjKkyekGZwI1MUA8qMf/cg8++yz/RDlx/XMM8/EB6T3exhuAgIBgYBAjRCQ0FSYV3DWqPpQTECgLRCYWYX7q7ZoYGCyYQgwCD/zzDOj+liF6BtAXnvtNfPwww9Hz5kcHjNmTG7eOmkHCP6kReeee25LGkAY6Lv+kjnfCSOIT5KrhBhACCv5o/bLaMS9JjKkD9S7Towg1Jl0QCqTPi62ZXnxDSAqp1FtVH15Q/EFLpC+nbz5/XS1wNAvM9wHBAICgwMBFuhiAIF+//vfxwejt0rr0ZfUZy655JKZbOFKlLPYnn/++cggcdddd5nNNtssM0/Zh/PNN58ZMWKE4Sw2iF0q6HNZBv+0upikHjZsWPSY+UEm56uVC2l1FYkX7oTwQ9twlXbqqadGxp8FF1zQcH4dB6E3gnqs/jXTYjVjrrni6ronfGK67GH0M61RCsI4hhFECyHihM4FBpCscx6RqWq7k62pl3oHMOHy1mXfTRbR1mAAyUIoPAOBurjACtAGBAICAYFmISBBifJSZOVAs/gN9QYEmoHAjEmzlcjp71n/qGE3SDNeQ0fU6brBuuqqqwa06brrrov6Yh5svvnmqSvRBmS0EZ1kAGFnhYhDSzlQtJUIYwerOl1y3VW48ZqE16SF5K6bphWu0QHgrZH8gaN2g7gY1GL3B+UJe66FP9eNbCP15SUZPsSf7vPmD+kCAgGBgECtEPjyl79sOK8WQibX6+yMsvy67q+WWGKJisU0wg2WmOA8EBk86MfBDxl0zTXXmMMOO8wcfvjh5tprr1Xy1BBZKHlAfq5dWZaasc4PpC8QSk5h+Pn2t79tjj/+ePO9730v8mTDDphG0RB0slmLB1TnEKd++ISfLPxIk6V/8Dwrv+ptdKh3oG+Fc1B6PpmYyQbGHFdHykwcHg5aBOpiAHnyySejj48PsMzfoH0boeEBgYBAVQhISFKIFCoJ0KoKDpkDAh2GQHwAujV8THt7ipn4wgQzY8pso0iHNTc0p44IbLrppoaVcRAHlT/99NP9aivr/opCWN2onQWscmzn/pzJAhHyifPyWoXANcmvd5oBBP4lY2kD161GtEl/jeYP3HwjSNYERBHshD15/EmLVhz46zerd+DzXKTtIW1AICAQEKgGAVw67rvvvnERv/71r+PrVrgoagBxF6BwDls9CV3MPQ+E3RunnXZa5NrzwQcfNA888IA54YQTzHnnnZfJBjLB1S2QCcgHyYrMzHV86OoL4iXJPdR7771XRy76F901Zarpff+DfpFdk6eYHrsTRAR2H1jXWOJZ8W6I/pH1XPLZzdPMa/gRT9IZOBOlJ+Wgc5dX99ty48N1QEAI1MUAgn+8av7EXAgDAgGBgEARBCQsCRH0EppFyghpAwKdjgC/jRmzDkDXTpAZE6ebSS98YqZPyOdrtdMxCu3LjwBb77fffvs4g7sLhMEjux1E2223nS5zhbhGWGqppaK0uE1otV0TuRphE7Er4N133+2XvJUMIPgc1wQ9Lq1EDCTTBs1MtkvGKlS+VgjFd9TfWZ2g0QR28t3O70D6SS34kKHDb1st66gFn5ThvgfuW5FH+AoUEAgIDA4E9ttvv/isDHaAjBs3rmUaXtQAsvHGG0euqWjACy+8YJ544om6tmXo0KGGM8wgDp3+61//OqC+Cy+8MNYnBjycFeFOyEsmNFuPgA9fpiYZQFjckHbgdlp7i8Z3WyOHqPf98aZrqt2p71Avu0DsWE6ETuAvutAzhejQadRs7F2+0nQGDCBd9pvzD4d383LNu1EZ/rNwHxAAgdmjnIBHQCAgEBBocwQk8KRMaZKgzZsV2A8I1BSB6PyPWXozhg/RzGn2sLyXJpip781WvPUshAGBLATcVYicAyK6/fbb40HZGmusYSr5tFY+N3TdYLXrQehMTPhEW+644w4/uuH3TES88cYbcb2LLbZYfPA5slSGkTjBrAvXb7Rkrp+mmfeuPtAs/phwwPiVNIlSDTaubuO2zb2upvxa5nXfA+XqvpZ1hLICAgGBgEBeBHDltNNOO8XJOeehVaioAYQFC5xLIXL1L8XVOhw+fLhZZJFFIgO/K4tUD/Ju/Pjxuk0MkVXSLTT5rjAxQwMikU3w5cpRV3ZrNzKs1HsXyFCLX7edyI/IHoje6y2gsatPTM+HH/Y9n/Wfif8swwzP0jCmza0im4W/H3ZN71vI4u5+6QfArBvakWXsScoT4gYXAg0xgFx//fWR77zddtvNrLPOOmbttdc2X/jCF8xee+1lrrjiin7b4AYX/KG1AYGAQC0RkLCUgNd9LesIZQUE2h2B2P2VbciMid7KaGsYmfLaJDP5v5PsTFW7tzTw3ygEttpqq/jgQdwgaBBfjfsr8T569GhdRi624ps2unjxxRcTuf3d736XGN+oSAaKuL7SwJfDu3FnxoGZIibwkwg5Sz7JW4VJaZsRpzahBzRTF2DSodYHd7uTTi7uzWxn2jsWT3oPei9p6UN8QCAgEBCoNwIHHHBAXAVyuFUmTKU7wVyeM0BI5y5AqbcbLOqDWCjB7lyMIT4ttNBCZuTIkX70gHu5KpIMc+XagMQNiEA2SU6pOtcAssACCyg6MoDUU5Z1WV7meOPNuD4ORPfdP/V++BGHgsVpuMCoJJnb78GsGxmdkp7pPSQ9a2SccFU7xJd2fnSn6KQuj63ye3Z5Ctetg0BdDSDPPvus2WKLLcy2225rjjvuOHPJJZeYhx56yDz88MPmxhtvNBdccIHhMCo6+D//+c+tg0rgJCAQEGhLBCQsFTZbmWpLEAPTHY+A3F7R0JnODhC34dPG950LMnOqZyBxE4XrgMAsBDgYc+utt47uGLzoIEwOQBcVdX+lfO4OEM4YaUdyz//43Oc+Fzfhsssui3YIxBENvsAtlwwcrG5kQoMQ12MiTVLoXqHkqwankrt63uyQ79AfSDebp1rVL+wpT/j717Wqq9py9A4IXV6rLTfkDwgEBAICZRHYZJNNzMorrxxlZ7fCxRdfXLaomuYrYwDZcsst48PJOYvDLaOmzDmFoScst9xyZo899ojdifGYM1aOOuoo47rSdLL1u0QeYGBANqA/NFuHSOLDN4DQPohFDXJx2a9RNbzptjtI3fM/et+xblQtVjHZ61579odLYCidzo3XNe1Jk8Np8crbqFDfAaHeCXV3Te8z9sgVVhY/tCVrN0xW3vCs8xGomwHk1ltvNauvvrq55ZZb+qHIIJk/l963fux23XVX87Of/cyNDtcBgYBAQKAQAhKaEuIKCxUSEgcEOhwB7QCZOc0OOjIOPsc91sRx9nD0T2a7yepwaELzqkDAXYWIX2gOLZfrJ1YEbrjhhqVKd3eAtKsLLNcAwg7oddddN8ICn80YQZpBDOBff/31uGpWbMrwoZCHaQYQ5Ks7qd1q8lYDZ0L+OolcrF1jiCYMWqmtwl7vo5V4C7wEBAICgxeB73znO3HjW+UwdPecs7wuQ+eaay6DEQSin9UClLhxdbrAGIDed/zxx5tddtklWtR89tlnG4xLeUk7EpBjyC+N4/Pmr2U6yU+XB9cAQnvZISuqtxss6hliz2frsroW1GV1tujsj+iu7x/uoDgXwyUm/l29wH3GddruCFev8PM08l46A+/B5al7Fg7wUskNFmn0bXEdKCDgIlAXAwgW0T333DP2ecuqQAwi+BjGKskfBy7efffd5hvf+EZsJT7yyCPNvffe6/IXrgMCAYGAQG4EpLQQ6i935pAwIDAIEIgmoXQAesruDxcGjCSTXvoknAvighKuExHgIHQORIf++c9/mssvvzxOt80228S6XhyZ86ITdoC4LrCWXnpp4068NMsNFhMtGlxi8HBdVnDQqfxdM4hUOveV0ZcQr2eSv26aZl7DT9Tf2bDTiHZpgsPHnWetRO478HltJT4DLwGBgMDgQoBJ+2HDhkWNxjvJPffc03QAXnvttYgH5O+iiy6amx9/AUrujFUmBL/VVlvN4AYVIww7P4rIIPQH5EKaPKuSvULZJaskp1gkorb09PREbXMNIB/Y3Rfiu1BFBRJj/Bj69ttxDgwg/oHoQzgQ3SF4ztqdQruS+E6Kc4pt2KXwpx3CP6p82uzFeN2ffFKRH4xXKqti4pBgUCFQFwPIsccea15++eUIyAsvvNDccMMNZsyYMf0GVyNGjDAbbbSRueiii8ydd94Z+Rvmh3fyyScPqhcQGhsQaFUE+gmdVmXS40uCjrBVBLnHYrgNCDQVAfcA9Ok5d3bMtAfwReeC2LNB2rFfaCrgg6hyBoabbrpp1GIGteecc07c+rLuryhg1KhRsWEFQ0I79u3uDhAMIF//+tfjczY4CH3cuHExVo24YODOn0iur3RfxA2WDCAKVUazQ/oqdAHpBc3mp9b163dAO13sW629eg+0v9V4q/U7CeUFBAIC7YMAHkl23333mOFm7wJhR4FW53PIOAsR8hIHoTNJD7EAJWsCPG+ZedOxeEJ1M+lc6QB0v1zkl2SYQj9NI+6RVa68wlAg0uIezkebd955o2jSFm2ryisS4gYLd1gRcSD6O+/0y941eYrptjtBXIL3rB0Q+s7cPG7b3fhGX+s9EMbfA2ed2HtRl9XtYkwU6YXkz8LASx5uBxECdTGA3HTTTRGE++23Xz/BkoYrhpCxY8dGjzkw8x3vh52WL8QHBAIC9UGAQSrCUQPs+tRS21I1sCbsJzRrW00oLSDQ1gjI/RWNwMVVEZr23hQz6cVPDLtCAgUEkhDYaaed4mj532VgrPNB4ocFLhh4YgSBGNS5xoQCxTQ1qRYFwQRuLThMUys2kVe///3vG8YfA0rXzcbCCy9sOPzcJ9xqiNJ8SqMjSOYqVJ5mh+DKn3SDZvNT6/pd/cxto3td6zqLlqd3QAi1Em9F2xLSBwQCAp2HAHNVItxR4qGkWeSe3ZH3AHTxihzfeOONo1v0JN8FvdLVI2TXh7sz4s0334xkb966kGWa6HblWt78tUqHfOJPvPjur1SP21bOUaslPfbYY+bggw82W4091exx89/NU++9G2E51D0Q3e5+8F1ARa6xZslZ8YOLVclexSkEZ7d9ilfbdd+MUHoDdUtncN1fiScOhq9EjEPSMKiUNzzvXARqbgDhQ9Mhlbi3yku77bZblJQfnvLnzRvSBQQCArVDAMUJoYnQwXIu4VO7GupTkvhU2Ewlqj4tDKUGBKpHwD0AfXpBAwi1cx7IpBesEWRS57mVqR7dUMKOO+44AAQG5Uz4V0Pt7AaLc+60ShAchg8fHkHhusFit7RkVzU45cmLiw3kPIRP68UWWywxm3teX9o5IJKzGjQ3qg2JDHuRGkS3Ek8ei1XdCnMKSbuuqoIaZNbEg8JOfRc1gCoUERAICDQBgZVWWslsscUWUc1MCJ9//vlN4KKvymoMIJSgRRVc33jjjQQNo/nmmy92c8pcIHpPXkJ+ISMImyUjJKMIde0aCLQDhDbNP//88Y4X5knS9KO87Vc6zsw78MADzUMPPWTesscJ3P7af82Xb7jO/NfOyXTbenrfG6+kZgiGF8fggausXpvHJbBMW7xCuqTdEa4u4ZbVyGvw13cQ8yP3V7ZNou6Jk7CQ6DYxpBzpu4kJQuSgRKDmBhDXPcGqq66aG1SsqRqEcVZIoIBAJyPgCtVWaScCByHOn4Q/YdI2yVbh2eXDF5ax0HQTheuAwCBHYPqkvl0f0U6Q6eV2csycNsNMecWuqplSLv8gfwUd3XzcO6299tr92ohrhmrJNYC020Ho/vkfwgJ/2Trk9JVXXmnIik0WN7grFnF9JdcV4kuhuwMkbYDf6gYQ9ALpBmpXp4TCnva4+o70t1Zop3jRO1DYCrwFHgICAYGAAAgcdNBBMRC47nT70/hBAy6qNYC4C1A4e7eRE7/sAnEXuuTZBYLHmBNOOCH6u++++yKvE82S2cgq6ubdS265czWuAYS2YgQRuTqV4sqEV1xxxYB39rFdrHLp889FxQ21HnK6cAUF2fje8bMNIkT1fmgNIJZ/l5jDSfueiddObeVJS6vnjQjdb0A6A+3mr9fd9WHfWc8ns1yDZTDmtzEjaXg0SBCouQHE3bL3/PPP54YRX4V0ltByyy2XO19IGBBoNwTozBGqrWRYQOAxMZKkLDHIbgfhISGpsBWEeLt9m4HfzkYApX7mlL7VMuzkqIpsWcb6og0UEPARcN1g8aya8z9U9ujRo3XZdruEXZddGIhEDKL32GMP3Zp6H4aObHz11Vfj+hjAazdKHOlcsDtEg/40PYAy+ZO8lfx1imnaZdTfzZrUaBoTdawYzDVRI/ypjneg+DpWn6tofQ8KXT5zFRASBQSagACHYZ9xxhnRuKhS9ffff7/54x//GPXf//rXvzJXXKssXH1fe+215txzz41CZESe32zZfKo3hMkIbL/99obFABCLEf76178mJ6xzbLUGkOWXX95o8THzanfffXedOe5fvL8z4sMPP+yfwLnjvJVjjjnGYKi57rrrzNe+9jVz+eWXRymaISf4/fmy0zWAoA+5tNBCC8W37HaRjIsjS1yk7Zp5b9LkvtKszB/6lnMguj3HrWvWbl4SzLSyf6hztlsUZ9vF/E4asQvE7Xuagb3Pm94F8eIHF1jdGH0+6t+Wbtcg4hc0674W7yal6BDdpgj01prvYcOGRSva8C98zTXXmPXXXz9XFSgCfKAMtj71qU/lylMpEQaYxx9/3Lz99ttmhRVWMKuvvrrBR2IlQpnBDRcdH4KEvyT/yG45KCX33nuvwbXA4osvblZbbTWzzDLLGA6SzKIydWWVF561PgLqzPm+/INGm8E9fPgC0OcDAwjCnwmbViUJOOGr+1blN/AVEGg0Au4B6EXP/2g0r6G+9kUANwzHHnts1AD0IA3Iq2mRuwOk3dykpu0AAY9vf/vb5qSTToqgueqqq6KDyXElUQ9ikZEWM7DrQ7tPsupC99Vh6ewC4QBQn5C5/KEjuANpP12j79EB9OfWzWQAf3POOWfEs/us3a4xTIE7+IO9xhyt8h7Ehx+2G86B38GDADsMkV/0lbjn1oHHPgKM+48++mjz1FNP9XtEv3LiiSemzn8wyXv22WfHfbEy4yryJz/5SWIfS5qy+VR+CNMRQB7uv//+0fskFZPzrjup9Jy1fVKtAQRu2AXy5JNPRozdcMMNVZ2/VrR14Mg8mxY049ElSZ9hx8RFF100oHh2g+A+vxnjd+pETmkOAeZcA4gWg4hpXITyW2f+hDwYL9yzQZSuSLjuuuuam2++eUCWzzhuSnusgaPb6ogz5pk7WoQ2xPZDU9zndkdEl+27jHOGG30ZbRk6dOiAsn0dSRik7QweUECNI/Tu/dBuD4p2gHTTNnvo+8w5+trCPTtDZtr540ABgbwI1OVr4bDL3/72t+aUU04xbPH/7Gc/m8mPfN6RCNcJSQOszAK8hwzSTjvttMROZJtttjH/+7//G69qc7M2UpkpW5fLb7huTwTUqcM9QokBa7XffBkkEHIIblfAp5VDWnasVDIEpuVvRLxwJWRSAJ7TCGUFv5jg3iwhn8ZbiA8I1AsB9wB09/yPqdad1Ywh003PvHVRCerVnFBuiyLAAhD8GLOqDz2wFuTuAGk3F1juDhCtMhUmtGuTTTYxd955ZySPL7nkkmgiRs9rFSK/NSlBmezW9gf0SXUxyJcBBJnpurhQeuSt5K87eaDnzQgl/wnFG3ywy5UVvhC6D4uj2plkAKENtFP6jNvmZrZP7wF++NN9M3kKdQcE0hBgbH7kkUcOME746Rm7HXbYYWbcuHGGPvwrX/lKNNF7xx13RDs6jjjiCHPyySebDTfcsF9WzmVgZwnjPowrzHkw6X3ppZdGq/Up8xe/+EX8O1bmsvmUP4SVEdh7773N8ccfH8kFDhB/9tlnDeeDNJJYPCzKs0BBad0Qw40WVfz97393HzXkesSIEdHCY/p79A52gfg7TVksnCSjMJgwL+HvtmgE48gmX19w50eS9CV2gcho9d5771VtANlhhx0MC6PdA+x3W3Els80yy/aDYA67mGXiKBtn+5Fua/DgMPDpdrEKRBt6x79vpjsGEOJZ9IH+pkUSxInA3F3gih4nXUJpGhVKR/DfR+QCa2qf+68eu7tp2hyzd+B0T/jETJ+v72y9RvEZ6mlvBOqynBsLLjtB+AFhADmS3xyfAABAAElEQVTggAMMK+D0UQsyBmM//vGPzZprrhlZTvmx/epXv9Lj0iFKBxZUJmvpTE499VSz6667Rv76rr/+enPUUUcN6HilzLCSA2WGND/96U8NvqvpGFBm2OHhk5QSOkmUmbFjx5pDDjkk2gXC1kOUGX9AWLYuv+5w354I+EI/rxGilq3lm2QywxXulcpnoM2326okXAn935zP88svv2xQtBi8VErr5w33tUMAN0xT/mMn36f2uWWqXcmhpCQEdAD6TOu6asass0BmTrPX708zE575yEx61fpSDa8iCboQVxABFqGgA335y18umDM5OYYDnUmBGyfkZruQawBhR4xP7mHo9XCDhe7tur5iRXPelYp5DkLHqIDc1YDV1/X99jbiXjwQSjegXtf1KBMCuAlpZ3Ldlrq6jHvdzPbpPeTRy5rJZ6g7IMD8AC4J33rrrYpg4OGC8QNyiXkLFleyg4O5gn322SdahIV7K5cYb5111llRFHMDzI1ssMEGZuedd452HIwcOdI88sgjBvdbLpXN55YRrisjsMgii0SGLFLSb+ldVc5ZuxSaTKdE16V8kRrYRaAzdV9//fXomyqSv9q0GApcbyvuwguVjSvQJCMH+hH5mW9oNElXkL7gLuxgftI1EIg316CAPlHtHAn1YLw677zzzP/ttIu57os7mFM2+oyqi0N2eAxxDkTvfcceiG51MFG37Wu6P56g2yikPa7+4z6k7S7mzdQfhD+hruGVQ967p/d9F70Wa/sjjZuQxw1WnDhcBAQsAnUxgNDxnn766VEnhnLOVk/O9WAgtfLKK0fuoTCQLLrootF2Tw1AWHWx3nrrVfViHnjgAXPbbbdFZTAAP/zww81GG21kDj74YHPmmWdG8SgXWPZdaqQyU6Yul9dw3d4IuEJGLUEoFTFGKF+ZkHowfpQRcEw6lclXhs8ieRDeUl58Qe6XA/60H0JZcSeG/LThvr4IMCHPRPyklz8x0z6cWt/KQukmPgB9olWUZ+mOMybgOsWCY/+mvjnJTHjyw/AuwrfScgiwak2r9RkUFTljrtmNcV1g+TtA4O2rX/1qvLsSH/K+S5Vq+R9vD8rUIebgmMRDWh2uAQQ9xR2QKo90GukGCvW8GSF6AOQPon09i5WoStsMPqutU9hTjot70nuqtq4y+YUtYavwVKYdIU/nIoA7nkMPPTSaeGQ+opLXCpDgsGKIsyPcPpI4FlxirGen4hNPPEFURMxNsEqc+Q8MJi4xYUxZ0JVXXuk+iuY0yuTrV0i4yYWAexj6H/7wh3ismCtzDRLVwgCCjNe5a1w/9NBDNeCsWBEYk6gbYryteT6VglssDIAuYfg47rjjYg8Okh1umnpeS1eQnHJ1hSTXUfACz66LL36ntSDcxn7RLg5fdcHZuxz8cnF9xZkYUHQ4uN314VIvZ4HM0oMUjx6o9ilOoas/uNd63uhQ74N6MX7Qlq5ZO0CsshPtehFP3XZeB6NPoIBAXgTqYgCh8r322ivaMbHKKqvEvDB5iuEB34RYSkUYTP7f//t/hp0j1dI//vGPqAg6j09/+tP9ihs1alR0DgiR9913X79njVRmytTVj9lw07YIZAkVJhfc1Xy1biTKBHXwV41iUW3+WreL8tQe4aswqS74dwm/nWx7D9R4BGZaA0hENpjyxmQz+XV7GFs4WLsuL4LfSHwA+sTZB6BP/6j/SqsZk6ebic99bCa99Ilhd0iggECrINCubrDYcShKcmvBjgx3p0wtd4Ggd7srmtG3i7jcZEUifq4h6RBqi0LJW4VpA2ylb0SowTOh9APqdSc1uEcfSDt4lOetTsIcPt1rt83NbIP4IGyF76KZWIS6WxOBRx991GB4ph/mTA8OZs4iJjk1UY2XC5/oXzfddNMo2nVl89hjj0VxY8aMSVz9vsUWW0TPcYHjHh5dNp/PV7ivjAALZtdaa60oIa4fk86pqFxKuRQsyMMYB+HBxJ1YL1oiu0pZBMyOoj333LNo9qrT59kFwlkf7LLZZZddonM/mAfEHajkmGvcr5qhHAVIRklOubpCmgGEYt3dtPQNknk5qqwuidVthrw5e7caBo8uxwiA0YDzQlyibVoA6sZzrXZzrXfAdaNJfIBjzMesHUFd02YvlMQNlku4wQoUEMiLQG/ehGXSrbPOOpHl+cILL4wOI3/66acNfwzIGMjyh5GCg6dYEVEL+t73vhcdXJU2wNMZBnTOorzKDL4UUWbwbw3lUUrOP//8yJ+ffCCWrUu8hrC9EVDHntYKrPN8o+73mZa2SLyEXixMimT20lIGv2G5I/EeN+VWuCrMUpy0EtZllMEMq7j8lVxumnBdewRmTJpperr7VglROpPxk6xRZI5F5zDdc/XUvsJBXGLaAejsAEmiqe9MNtM+mGrmXHpu07vAkKQkIS4g0FAE2vEgdIzrWv2Ii5M0GcOEBStOISZdcOVaCz2AVciSi8hs/HMXJXQSZD4kHcUtg4EqMlcuImqhZ7jll7mGJ/7UdpXhTmooDjch888/f7xiVfHtEAp7vhUXd9rNM63CbVZb4EPvQGGzeAn1BgSSEMDwwfkPTMRyrb4uKS1xzzzzTPSIvtx19eOmx8UPxBmnIuXTM8UrxOURBmd+x+waXGONNaJHZfOpXIX00Vlt0+9TIfnS+lGVWSmkLLe8rPTUBRHmzUN6pa1VPnYm7LvvvhQduTfDpZlL4rNI28jv5kvqlzn/Q2kWX3zxfu0iv9rJdSXCtTyLfqGiuJAeWS5eKtXlP1c+dA30H+5Z9Myf5uCUhzNw8AxDfSy0+P/svQmUbFdV/3+qh9dvSt57GcgcXgZMSAIJEEJ+gIwiID9/gC4mFckCRV2MfxEUUESF5QBLFEQFFOWPgZ/CHwGZAsoizIEQSCBkTl6Sl/eSNw/9eq6u//6cqm/17tv3Vt1bXVVd/XJ3r+p769wz7nPr7H32Pntv6DO0DF6FA6H8HrKAevkUwYv6llaO3x11ceW55xW8uy7VoX6xZvCc/vKRvE/PdU2WU3ralbw6fqZrWr4hUwIMjR8OVeuDdTqs2bsvTB9/XOw/dQwfsmfGv/kA4fBwyEg9f0lejV18nOYirV2lxX42yiotz7VVOfCvD2sWebH8qFn6ULV+aBLsEPvEEN4cG26waps3LWme8gLui74vRct02pb6VbS9TssJL5RXHep7q2sn5Xz9RcdH/qJlWvVfzxa0AErp8pUfWZJ4dLmJRdWhpfWnBP1DGAq04QBafoGYi34wM522pb6W19WNARb1dgBx4l30xKldmaznLDoQMYiIJ+BZ+fOmUyf1daOPedtslQ+8QrSFX13TyvjTD5QBRyyu27ZtCwjYBmVMaX0/mtJiDArHmGhsNYsHMrV9MoxuWRNGT1ij5PK6TAwsCoBusVciVI0Z1H1K/czF5B3jYWTzmjB25rowtKZnRqMprZdJJQYWY8ArQFZLIHToimDr1q26XXJ90pOeFF3FIjAjPhX+6OUSZUnmnAm4d9SJUorg+ipN8NKuOvgR1QP9TFOiQHNFd/1mp13dvXquDRNXD16ooXTSENSkjUt5BvkKfwffIl6Gvmr8rQRI/RiT+kFbg/Be9GPMZRurCwOXXXZZ4JMXcCkIoDTNAh3q3L17dzOLyrU62U85LNK6Ua7ZcOPmW9/6VlOwn3zGdw53IsBNxmxAadJKcZJWl9I6sa6TsFx15L1iscGnKGheVO5pT3tatL6gLlyYfeYzn1kSzJ68HGjtBLI8Dvz4xz9uVgctSs5D8nszc5sbLEuKloXmg5dO1mzv4YX3WdZMHDREsZMGtEM53j/eNckYZH2aVoY05CV8ikLaO4Y1KH1l3umPlxWofnDJJwkoQfQeYXErJYLPl1aff568J6T5jOGjHdTu2R4mtz7U/ERxmHAqjKwdC97Pxfz2+8LMCYtdaYFjrVG+fvouGQg40r3Pk3Zf9P1SHWnlNP/gi7kF3yOm6Flj87LO8DFs3yfn18cqZu9/IMxuWViHZ0wGPL+ubrGsNrhqHBxG0oEk/7zVPe9F0nNIq/x6Rv+LzjlleQf1m1Fdea6drLXUq/c2Txs+j/YEPi3PPfxq2ry3K+vL8E5ov9GuXNbznitAshruVzovxA9/+MMYVOyb3/xmXFixODnnnHOaXdDk94OZ6bStZmfdzde//vXoOswlLbrlBwsRSRJp0iEyeYGXVQBhSFvY9dxftfFkES2yeIjgskgVWTz0YyjSR/qrcsxNEeGA8JLEr8dB8l6LOWVbLVY84wSENq/qI/VBHNR2sn59B4fMMR/eAcbVqj2V05X2wD/Mh+ZDz3RlgU6e5uAZ856nj6pHZbiCH/qbF/w7Rj+FX65Z4N8pmDFOfzJe2kVYlRV4Tm1RL/dF5l3zxxz0+h2jf8w7+CjSR5UrOjaV41qkvaoF3gYv9DP13bQ95tCO4TDykNFFgne/dvGOtppr+iTQ/HX6jvHe8F7nBf1uivSRulWu03Us6x2b3TUTqofsFI25tZreV/998H224VN1cmoiVOwvFYxmjO86HEZPXROGjx8N806omEZjUutoJKa9m7wH+o20Kls+e3BjwB9uufXWW1cFMnz8D53ITOs4dOGKK64Ib3vb2+Jj3GAtVwGCuy3ipqBU4aQyQo1OwNP5rPUWnkT8itawTtrqVhnWez7JdcXzF1jkaFPFFVcWGkO3+tGPevwYPe65X+nxaB7Ag+9bP/BStlFioBcY0Bp47LHHZlavZ55nVLk8CpBulMvsXPmgJQagk8RxURD7f/3Xf01VgLSspIOHHHwQECN3JQF+BKE+8pvlrNvI1STMRQ6E4DLLQwvjlWwDmtZv2sU4Pb3ye00J0LPmBGWC5HvsFfvZf+KAjJkybvr4upJjjQVHnzP5kQnrYneHDO8oDapjY83ug2d4oaRrLz/XjKHduJsVdvmGeQB0rcxVY5wTxjp60OJUNnhZgqF7BcjIpMmQUhQgXe5eWd1RgIG+KEA4hYblBYoIrjAB+CE+77zzwnOf+9zw8Ic/vGeo/PCHPxz+8z//s1k/fpbxO+hBTIkYFv9M93q2XKak07bUD39FcIsSJAvYbLOYJbXVLGp8OgFPEPKWZ6EVUctbhnydtLWccn5jXKSfSfy2Ksv7w5zwHrCwtyLw9AcFRDJPq/njGXjjKsJBf7jPMz7lU14YFhihLKE97aQxM6362Ao/nZbTmJkLPlnvG+m0AaDIo+8Ea+O3BMDscTqnlTI0ZrR/ReZdZYRXfc977aQt6h7kcnMHZ+J7qXcuFRemC6uM24kWE7oPHbvUFLqTtaXTd6yTthhTp+U6Xf+y3rGZw9MxBsj8YVsjGn5U5w7NmDKjblJcbZgWp84Diawt2+z0zR5TSp2+JlTG6sx1Go3JrMM98O8m7wCfEkoMtMKAtwBZLQoQlOqCrS0sQMjzspe9LLz97W+PPMLnPve5SIuyXKyozlZX6DZKEK7LcVkJnZS1JOsLa1pyY0wa+VgP+C1zzXtYptUYOn2mPvh1hT7RTwCcoABBYcxaRDqnrlda8NTJeDUmyoq/0X03LX+L9g3c60NZ8F9CiYHVjgHxWK0UylpvPR+n+36VS+KZteD4hpA0+YzvrNesi37d1m/Wp6WV9WkqQxr18ckLlC1aRmtMN8vhklIKkC984QuRFrNXBHrRHvVKGc89h/OEc7Wn7zxvByqjfEXKav54X6QEUT2trirn24InQH4mJQhKgqQViC9Hv5lHrkCrOfXlWvUr+YxyafWqXT3zdFV0VM+SdTJOfvM67IssYcuWLYtoXlbZZF18b47f7jMPprmCay0A+hd33Bf+4ZvfCDuNp7ngoQ8Nr3vZFeEcs/oF1pjSYPrkk1yJunyAfmvctAluNH981/2igu7LcuaAalrVzzP1Ydj6NcK8zcwGlB7Dtl+tjZhMwNJGUe6g8KG+aTvox/vj1hz1kedF5oD8Ktuqn+RLAuWKtkUdnZQDR3yKttfPcmpLeCqCz07nQG1lXXuqAMHc8rWvfW2MA5LVgTe/+c1Rs/4P//APAZ+F3QYWWhQeLL7f/va3wyc/+clIZIgVwuYH6Ccz02lb3cZLWV//McCPmEWADSpXCCUKjqQgQT0jDxtziCoLWyuAUOvTKl+rZzDntEe7AvpMWpYZKmXof1JJo/L9utJnPvRXi2Va24xFoDGxGYFR0ekNzPp4pufKX167i4F5BUBvUy1B0Wd3z4ThieEwfOJoqAy3/i20qa7w4/h7mDXmYhW7f4pjmGmcqHF4nx8vrgivWpn5W6fCsFnm2I+uMD7LAiUGOsUAAghOz2IdhbAAvk6HUzqts9fltjkFyFl2KKUV4Bv+aeZ+47//+7/jQQZigbz+9a9vVSTXMzbvRTYcyUrhP6CTbOoBTjgmTzFLWCD6y3U5bSb7UPS75wlUVgJIvsO3MC4OY2mOcP+AwimLJ1M9g3YV7umXV4BoLlaqv5HuWOPqh+/bSvWpbLfEwHIxICWC1sO0+vTMKzuwMOOwlZ71ulyy/sc//vFRDpJM1/dXv/rVMbi7ZCOksyZySjzPoTDVgyW49lrsrRCy5gHWC6wgELrzyQusfyivoUlSPOUpizyG/V5aH8HBs571rPClL30p7q05SCvrTA4ysl/kPZBgPE97HHyEd8G9VdqemWcCDghrHnhfsCTXd+VpdVUfycNeljHmBcZG/zQHXGm/HeiAr3/nKYNXBSlA4B3gC/w8UY407bmxOOVDu1yz6DHvCm0V4QGz3jHSec+5ip56ekUb4JQ8SasJ4YV5veeee+JX5ozDJ1ypE2As7WQ5MaP9U9u8X3nKfN2UH7/3latUPFxrsd9e/Rd/Hv7zb/42HGe/C2DMeLJqIt4yY6FfyKP4ME7/W+d7q/aZV+avyLtJXzh4wu9PSkXSBPwOwDX9YS7gH9ZYLJM1I8bHVi3WnGXcaM9nT2hYvFiemYZFCHUYxsK8jUnAWiQeBEsdxpsX2GfwXib53XblWedpJ83NWFZZ+kh74Dz5G8oqQzp8rQ7u6jfUKr+egRfWauhS1jutvP7KvDB/RXhl9ZF6eKeLHOxKe8egKVpvfN+K3PdMAfLRj340nmbTD1+d4oeUTPvud78bLr300nDllVdGs0Pl7cb1xS9+cbMaFqK3vOUt4Rvf+EZ0CcDmkoW1n8xMp201B+FunvrUp7Z0gUUQTV5qXm4BLzuExxMfPcu6shhpMeaHmUWMkuUpQ1mIWJEfFwseLzwLRxHmgsWUOWahSmMukv3TdxZafkgwCK0WeuXXVQTD41fP0q70DzzAXNAOeOHKItkKpzAGjIf2ABY4LY4sKtTbqjyMi9pL6xf4Vt0e32JUaI8++me+HtXNFeAd8330eVvdd/Ju6h2jPXBEH9SPtLbEhPGMBZQP5fg9gEfGDMD04zrE45V1S3iijSIMJYSGumEsigiFir5jsfP2j7YYT5E+UpbfDzgtSuyFV9aHPFCbsTgfx0xGphp85GVIKocrYXqDWTiN1gX3RdeWvO/YvMW+qE0Ys3jEFIv2YXxbLjg+jK3Lt5EDB3o3i/aR3zS/2aLrWKt3jHgr05vq7rumD0xawDxzhWWKpQl7p2dGZo3JnA3r1tZP0OSZv+q8MZz3m/XIEQtYb0qpIkwe7xhrjmey+Q3yKaHEQDsM4Abr2muvjdmIA/KYxzymXZEVfe5dYG3durVtXzh5igIE+FdzvdENBUjbRnNkYI3mtwvALyVpBOsdNFIbTb57+pmjia5moR++P1QOTRSob6xD0H9oLWUQqiC4WE0Aruk7tJS1VUD6SoL2epoLfV/JPpVtlxhYLgYkvBHfm1afnsH/CSiHYEzPlO6vEjR3o5yvt7wvjoFXvepVUQFCyQ984ANRfiS6Uby29iWIkSHIcsWs5/28Qh+9nKBo2+yz2YvqkCFC3la8EG2JjnHtJc41FvEKoplcdZ93fwIvwRxSTnIl1d/r6/97801Lmjho/NpVdhD9Jb/wC/HZsFmBoBioGZ8ggJdDfiKAVtN/7ce47wf+1b54BPoB6FqBr7G98dBsnb8ZOXCwqQAZOmLum62ftcYectjkH/Mb8ys51HZ5fXBhoCcKkO9///vh5S9/edx8ICh83vOeF37rt34rBngkCCMvNG6x8EsMUfnsZz8bf3CY/xObA2VILwCG4q1vfWvADRaLFJvoyy+/vKmJasWU6NlymZJOGac0fKA5TdOeKi8LGBsiiI8H0pNp/nnynjpECBDgZwnCk+VEwFg8i7QnATbtFCmnhZJyeftIn9VPxsZY84I203n7KALLlTGqj9QDjlopiRBuqpz6qLR2xJm2KJOsn/ogfrTPc9Xrx08a/UQoCxOUlof84F5KGdor+o7RF6Dou8Lc0TbtUZa+qv1YYeKfFBgkM28ed1tNOHXLLbfE94Hxbt++Pa5Z1Aeoj/GL/cs77+T3vx/azAv0AyjSFvlhvuh30XK8D+CzaDm9F3nLzU3NxvexNm0WUeNzYY0F2bZDG7lg4oGJMLfWGLQNNufH5F9bNH+p75i9ftUJe5csIHj1iDFSpqABTCzPv6gsCIdrYWzz4rW0VYc1d7yTefHi66Mcn7zQ6h0D37U19THNVafDkNVbPWw+++Pvvo543svGq96+SYsjYtxozEe5IuPjN0hffRneVf3O2jde5ngwYwA3WFKA4AZr0BUg27Zta05XOwsQMj7/+c+PygUOj1x//fXRgjpPuWYjPboRfad6HRRINgU91jokfiyZp1/fWe/pg++HeDb64NdWLMXvuOOO2DVOBHOS069P/erzctoB79Bh4Z+6GDt4WKm1VTRXc6HvyxlnWbbEwEpjQAcZJRdI648UGX6P3m7/z++1m+XS+lWm5cfAL5jgeKvtC6HhO3bsCJ/+9Kej/Ch/DcVyDqoChFFwyAna4mlokdFhISAFCKfH2aN6wbuvi72TaIan3z5Pt+9pR/SSuv04k7KTrLahvyhBFBxa1kVZ+buZfnh24XCHr/eI8ZGCio1x2BQHc8ctWAOBZ/g5zw/Bx0lOwZyzZ+4XiEdgLpq8jPXBXogwZP0aahxiqdh4h8ct1gqKDp7ZocGq4R4YMnmZCXIQKPWr22U7qxAD+aW9BQb3zne+MwoRWdyuvvrq8KlPfSo885nPDJzcI42NFOZ9z372syNBIY4FwlUEujIxLNBcoawswvI/iBIG6Ccz02lbhQZZZh5IDEjRkiToIkCe4CYHACGAYSAPpzC5F6FI5m33nXL81hCwtGrT10MZrzzwz7iHYZHAN/ms19+FBxFL4TnZbnIMSQEHDMBDzW+mgI0IJ1VK6D4GqqZoAKLCYd9smLzdAu010vK0Vj1oFgg7psPUXRNW1oKT3z0RpnfY72O3+XI/aBYipswg2HcrmDclx+z+mTB9n5na3nEkXmf3W/D4hvIjWZZ6sZpYjSB3Y1xr1foYUDyVUGJgtWHAB0LHAmTQ4e67745dRAjNAaB2AC/sLZcJhj4I4K30UJSL7vq+QXvF34ge++f9vKd/fNQf2vb8jt/UI9yRFRtlOKW92kB8T3LMfvz9HhN9AeiD7vvdh7K9EgPdxgByBASErIPews+38+Mf/zh+veCCC5rJuNsDbrzxxmaav1E6exOv9O60nK+7vC+OAQTav/M7v9Ms+P73v79534ubQVKAeIG4xoqFvwTjSst7Rfbnrb5b7a1Fy+AhdJ+3nU7zQZ/4iG/xvEJeBQhtS8bHPYqe5dDfIrvNp5x2Ok0ugSedcWZUEOjBsMmPKo2DlUpDnuTlN8IBz/298vfyKj7Bz8UQChADrEAIgi4YMfwKRkxe42F4ou4xxaeV9yUGPAa6rgDhR0TwRuBv//Zvw8/+7M/69lLvn/jEJ4b3ve998dkXv/jFaJ2RmjFHIm6frrjiioBbrSyQIFeLcT+ZmU7byhpLmb56MAAh1Cet13JblPaMNAiRJ8pZ+Vqlw0wg2M8SYLQqS9ut2ud3tRxi36rtVs/UpnCr78kyKH1EzGHuvABEeRGC+CCouMPQiSzlKa/Lx8D8ZEMBYi6UgPnp+TBpyoyZ+02xV1DJQH7KI9CfMwXGzAPTYXq7KTXuPBImbhsPk9sWlCMoTmZ3Tce2piyd2CK4ucrTJoqDuQMLzNfysdC/GqrmAgvwSiYsQEooMbDaMLCaAqGzyYfWAgixsk48JucAN1iCj33sYy3prvL1+gq9lCAAGgs9TQL0VYKELDqcLNOr7/RDPIHa8PxLkv5LyEheBBeaN5Ud9KsXFEmIQJ9Xch7UD67ivQYdj2X/Sgy0wwCHOHFBDchdoS+Dq9XrrrsuJj32sY9tPsKiACA+atr68pWvfCU+x6rRr0+dlouVlf+WhYFXvOIVTbr9ta99LVN5taxGrDBrpBTvKF78PnS5dXdSHiVcUgkiCweunQDyLwHWIGk8BM+hFdAtaBp46QcNox3flucVxPeo762urA3i8xhHlrVsqzr0rKKbHNffuOCi8KwzH9rMOWwHbn7v2b8QHml8p1cUkGHEAqYngX4yfiBLGZIs04vv6sMi3s3eg2jRYVdcXQkIhh5dY1kCwdGHTJEjwA1WV6BhcdKVuspKBgoDna1iLYbAaTd+9Jx2w9VUXnjRi17U1CzfdNNSX3Z560EIiyn7l7/85dQi1C0zPKxQgH4yM522lTqYMnHVYIDFnIXdb1LTOg8RymIK0vLnTaN96kaYv5yNKEx7FjPC+NKY+rx97DSfxsNV92l1+b7xO8wCmDSdBiUPa5pnCLLKlen5MBDjazSsM2oNRUgsae/P7J6ZaNGBG6qugPFzuLOScmRuj8W7MCVIzWJ8dAIoQMSgdVJ+JcrQX7n0qjbwTRqKnxJKDKw2DHgFyKBbgPjTwf5EbzucP+5xjwsPf/jDYzaEaV/4whfaFenLc0830zb2ElhAh1ljsniFXndWa3SyD16okRTuMDYfM0vCqF73tVv1e97S80H+vltt5a1H88B7sFLvQt6+lvlKDBTBgKz08HAhyw3Ks1d417veFd/3Sy65JJx//vnNarEwJxA569Bf//VfL9qv/OAHPwgcAAVUtwp2Wk7ly2vnGOBEP/Ipwd///d/rtqtXghhr74/yo1NLi252CqvPZD/4TvyvTtwqYt3q40S2swIRTesH7RCNUlueVyiiAAH/3gqklZu8tnNlh/vW3rVtkQVHVplRU0p98KlPD59/zi+Gf/zZJ4erf+3Xw288+SkxOwqQSiN2BgkoCoZMVuoBPkFyDnDgabfuff5e3Qv/XMW7VObMvSfKD1tbfV+498qdYWcFQt7KMpUXNatv6L4dnIjp1XDLelcQA11XgMiqAu2xFyK2GyOxNfyi0S5/1nNcbQGcpCDYuQdOc+OeC3jyk58czjzTTMMaIIajH8xMJ22pn+V1dWJAhFwLeprwQCNDUI9JYjeA9qgLt1meoOep2xMa5SfNKxKUrqsnokrr9dUTTOE5rU3fbxixLICxY8MhAQl1ogRJw0dWHWV6Ngaa1h8mjK+l6CFigHSzzpjZWdwaJLvV7jzBrRZWJKsJamYdExq21MI9Ad7lCms1jaXsa4kB7wKLGCCDDPgOF2zdulW3ua5JK5BchXqcKekGK9mc6K+nyck8/fhO+9Br+BFPtz0P5E9Yq08IniTY4bDIarL+FO4Zi/CfvNc4+3UVv8sc+D71q/2ynRIDvcIAByh//ud/Pu6tXv/614c//uM/Dn/3d38XWLe/+c1vRkHvG9/4xiXNEx+VdfSqq64KWBfgVukP//APw5ve9Ka4V/ulX/ql8KhHPapr5ZZUVCYUxgDB0AUf/ehHe0IXBsn9lcYKLUQ2l7T4YG9cRL6n+rh6yxYOd3ia7PMhjBf98LTN5+nmvWiU6JTvV1EFCAcpxEdwKFuKhSL9Hd21O2z9yL+F477x7bD+pltyF71gy3Hh6aefEc6oWIxMKQRMkTK6b++iOqIViNFlDx7P/l7z4PP26l68G/VrLrD6QIEzZFYeSSAYuoCYIFZIX8Nww/q6mVDgpmYKybDz/lhfZd9+NNsFSpdZVwMGuh4hhiBfMAYEE/7e974XnvCEJ+TCA/E4du3aFbXNnH7rFGgPy5NPfvKT4S1veUtsn8DqKD9QiLAYnXbaaZHZ8G2ImcFyBGaGUxoEQsSVFsJPtNZZzAyBKmFmbr/99oC5KyfHvvOd78SFPY2Z6bQt39/yfnVhQARERB3iyskAfxrCj4j3FJAppX+W5576OU0CEeM+ycC0qwOlCTFC0vrHGHie1bdOiH27/mQ9F9Oiq/Cclj+vAoSyCEcQWOmEMQok1pBOmb60/jxY0ySEb2nlYYzZ7N6ZMGdumsZOXRuGN3adVHWMfuKEjGzOH5y844a6VBD3YBHsovu5wyUz1yX0ltX0GQOcPiSwLPwirop2794debU+dyNXc51agFD5S1/60sjDQsO/+tWvRvrjhQe5OtDlTO0sQESHtXnmmqZo6HK3llRHP9QXPeS7502SJ1vJx8EtDmJxGhcg8C0WRxJmxMQB/cf44H8Yl+eD/H2/u+7nQMKMfvehbK/EQK8wgOKCw1L/9m//FtdotXPxxRdHOYI/ZKln7P8/9KEPhT/90z8NN998c/RYwTPW1l//9V+P677y+mun5Xwd5X1nGECuw+f73/9+VH5ceeWVi6xCOqt1calBVIDQQ2QHKOzYA7OeC9j/Q9/9vlrPWl15z9lH63ABfNxxxx23pAi0WjStHzRMtEp0yitAdBhySSczEuB54FPhTwHGmjbGjOIxecsXrwobtt0d74/9wQ/DzCknhTlTrBSB0Qd2hzmbO5vEMGTKgaFjzINHw/sFrqNGDo+HuWOPaVbp8cy9xt1PPk7zQKfUH/pamTMXVylKCCw9iGtSNUUdyo94b/JaYOiIuZ9tBEaPCXn+cXiGGHCUFZBm7mwrp5+ulPJ6FGCgJ1Il/FWiAPnt3/7t6OsyTYiaxJ2UC0960pOWLWR87WtfG84999zwj//4j7F9/G0CaHGxvvA+HX0/+snMdNKW72t5v7owIK02V23CZeWR9ftACQIxaGWt4LFA3dQJ4aZcJwChg1iL+cBSBauupAKFvkEc04QI9INPP4D+AmpPBDPZNviQUoln4FTmxsm8+g7Td+qpp0YhCGlS0Op5ee0MA9XJ+ruRxwVTtAa5ezKMbBkNYyePGUdTxCtqZ/1rVwr3WQREH9m0OpQgCoBOYHhbGOLwquNdcjHWDlnl8xIDPcAAViCsxwBKag6rDCIsxwIEZceznvWsGFMP+vaJT3wivOY1r+n5MKH9n/3sZwMHe4iL8cIXvrBpnQ3dRBkAPYXXgN4meQDSRI917XmnEw3QP9r27YvvIiu8S5ZSA7xzMpWy8AwcBJFle6KZgfvKGJkPP27uwUfWeHs5CM0Dbfg+9bLNsu4SA8vFAMLdpAeJtDr5TUlpwSHOvXv3xgOWKOhbwRlnnBGVIAiVcdnNXoM0FLCtoNNyreosn+XDAFYgV1h8WeADH/hA1xUg27dvj3Xz7/QBE7Qi0If2J5UdWIewB/fKguYgWtxAY6UA4TeDDCRpZaG9PVcJ4ltUuexH0CpPr/yYkn3L0xgKDylAOOzq3Wv68tBFZBHwGvBUXPlUL3lEeN7JJ4Ut95vg3fJs/vq3wp7//exgBN4Xb3lfmZ0Ja/aalc2JJ8R8o4brabxf2LoFDBlvU9mwPtQadYp3g4eAl9Ah1yy5Sqyky//Ah3gF5gOoK0BMCYJsK6W9UYtpEhUg9gw3WNWGAgTLkRgXpDHelKKLkmpWvwl8QkixNAkWVL0GvkyxVcLRgYGeKED+4i/+IvrExJriaU97WvjLv/zL8PSnPz0VYzANb3vb28K///u/R9M4zAuXCzAlz3nOc8Kzn/3seGqOU1wwJFh+JDdrvq1+MjOdtuX7W96vHgyIsLCgi7DTewge70KWZQHPRQTSRsszCBXE2m/w0/K2SoPgoOxItkf9MCqcZkgCzFBWv/tFMNWOCKbHre8vDIXwCFFvtQ74cqwb4AUhCIDPUh8s1ect79tjALdLzXgUE+aexFxKzVdNIWKHNzKB38y+mTBvQc7XnJrtuiyzfA8eEGx99ShA6sqO+YbiCXQQE6WEEgOrFQOcytfBFtxgYbE7iOAVIEVigGgsuFP53Oc+F7/+x3/8R88VINBRLKCvvfZadSF85jOfCf/yL/8S6R4HIbwgJI0HgCYn6XKzsj7dQOv5iC+gWS/QaCVQQdgD3cfiE2D/kMb/xIcD9k94T44dPOTlebo5JM0Ddapv3ay/rKvEwCBggD0c1h5pFh+t+ocAGWuRotBpuaLtlPkXMEAckDe84Q1RyYXlDvzHc5/73IUMy7wbVAsQDQvlHHQEGYEHlBcI+rP23j6v7lH48Q7LqoQDB0nrVtqiTugG93ySBzFVXzeu1E9b0Cyuole0CU/A8yKAbAQ+A7kMdSGDAIfgjw/fdZ9ar7X7k597Snj8//1kGLYYGKPm6glLkEOXXZqaPStxxHA7t3lTmOfQhwn2R0yWMdewiqjYWHEhNXt83QKHsdNfeAWNn3r9fVY73Ur3vIvabbrAApcpDQ2ZjAbrEMY4NDVtrrJMXmAH3gGe2cuWUiqRRD4sP8xdWCZgGYxFjb0PJax+DPRkFlFiXH755eFrX/taILDXz/3cz0Uif8EFF0RzURY/FB9sDsmjjQmbDKxGsuDjH/94XDSznifTWbg4wc2nCPSTmem0rSLjKfOuLAZYxFnUxSDoql5BCHkPYAjSgNMBSeLLd9L5UPdygPYR8ifbUJ20AaHWaQClMw7KIhBJgghXMr3b34VLtadrsh1/csW78UjmS/vOqSvGyToFjhC4FV1T0up9MKbJ/VW8mjJk/tBcmL0PBd6aMHrKWKi0sPCYt2DmU9uOhNmRaTNrNex1PYKVmxH7Sc1PGRNscUpmj1jgdFPAhAVL4UBfcM81ckxPSKjryPJuIzNpfQWEe8ZUmyvGzC+vF2XplcIAazebTEBrI2tZXmW5py3cq64841Eb0JYiG1f6DNAWdDENcDsi+MlPfhLzqr0ifaQOaAjretFywmercpzuFWClQl7aos1W5VTmqU99arS+4JQkdeGCAytp0T3ly7pq/vLmv/rqqxcpP6h3//794Z/+6Z/C7//+78dm4ANETzkc4U8tMzbmjDnk1GMrRYPvs/onOuuftbrXnCffMWg1+KWf2l+oz9SHQAPgWdo7hsUHrtWYY/Jw8MFbgYBX1RsravMPvBQtQ5WavyJt8VujHLgBL6pHY44JGf9ULs+7mayCPibL0b4X9oAHgcYmHCu93VXlyEf9afOXVsdy3zHenyLrmOasSB/pt97pJC7TxuTTGB/47aQcOC1STn2kfX7rfk58n9Lu6SN9VXt6R/27kVauTCsxsJIYgO7hPeSv/uqvYjc4FPBgUoAwaPb6rNf+98+aiOwOPqEInHTSSc01gAOGuM9PAuuE+CyuRdbfZF3tvrP+qC2t3ZTpxPqDctAlrEAU6B3X+HzyAmOdMvdU2y84Pzz0hhtjMWKBTJ12apixT26wca15YFeYOv20WITYH1hL1Bo8UFQeHLMgexKdZE0HHyhDuAc/vcS/xkNb+kSaYO1a4zEAemZQcyuDIkeWLliBzJsrU2DYLDei0kINpF1NSVQzHjvVvMTn57AmlucFZcq+ivJ+cDDQE+nNu971rugCyw8Tc3o+rQC3WXyywC9KWXnK9BIDg4YBMfbaoIjI+n5qc56lBOHdh+lgE8uGwTMgvp4i99TBJiRPXeSDEUgSQDa3pCdPF6aNsUjf8uQVUSavv08rK/zyrKgCBJxv3VqPB0I74AJz5VIJkobp1mkI3wHF/5g3V0zgdHqnCWVNybB26/ow3EapUD1gSpP9FhBt3VCYnbL4NhsqoTJaCUOjQ3a1z0i60DSrZygDcBPFJyoHLGbG/LT1s6FXrBrzVTVFTdUUHsHp+lCKDLwCxAVAr5rFDTDPOEp4UGAA4ZRcDWjACJk7hWRdeeqRgCtPXp9HAjKfpnuseQWcxvT98vfKk+fa7XKsaxz0AdgMIyRQG/AEum/Xt+c///lRAUE+LKXxRV4UoMd5aDJx7NLgzjvvjIJOnnlBOnOUtAKFF4Bf4Rl5GWteIbWn02n9yEpLvmO0TxrvuhRq/r0Xv9JqT4HLCsUCQRmC8Ef8T158JvurviTT233PWw4eU/Pjy8Dj5RXkkDcPT5jsM7hM4pM5oB984BX5TSSBPkvoknzW7nurNSKrbLfesaz6k+md9JE68q4Pyfb6XU7zm+xHq+/+HdN8pL0breoon5UY6DcGOKD77ne/O9I04r5itcHesBswaBYgyQOPGiMHmFljPD8BPYW/Yb3P+zuGb6AulcEKJCn/YJ2gHerkmvdAhfpa5Er9ktV4+peXbqa15RUgac+VBq75wGPw4R6czt92e9h/2inh2N17wpad5grLCmz+1nfC7v/znFCzPHlhyOaLAOHVjWa9YPzYiLnFmj1pwU3fCMqrRnwRT8Ohy+KVwI/4n7ztdpKPuWYeNBe4vwLqViDZsSuHibdygik9jNcestgmpn2K9/byhGHjA+fT8AU/Ypa+NfLnhJrhsWL4NMY3Z4mjNJvN0WqHnihA+MHoR7PaEVT2v8TAcjGgzR0ExBOXZL1sBBAUwBSkgTYNEMflEGUIC5syNi55mRWVSYtXQl2keyGHCFgvCSZ4Vf/BLZ8s0CaL50UVICqDwgMmldPHRU3ds/r1YEuXGybF/6gerkamDjygdJi45XAYPWEsjJ2+1hQZ2SYeKC2qhy2eTm06VA4lhCrGJaIIiQoRU4ZU1qAYsURznVpDyTFvPmvH7d035UBUeFhMjzwwu9usQBZ4xhhQHEXO8AareEBBQc9xOyarj7nS/dWAzlb3u8UmU64FoB9YEiDY9af2W7XK+qoTbKzvnNrLC6y5WAFg+VCEH4Se8KEtT1N8u5dddlnz6z333BPHSFsIuYv0kUrkviHtBGKzkZQbNuxAVnBLaIXoPT69sSQEEKojpPYWBfFBxj98j2OBARCb473vfW9mm8kqmD+EFfALeXgGXIulwTnnnNMUTiCEUPwVxueFFtB95h0ai0CEzTz37QQX8CKcICUAebu8vn/MN6dHk+8YfaAeeAQpBPwJVfoF+L77ermHD+OdYozwFghqpOyhTviwvMD4qKMo7yGljfrbrj1+L+Cd3w+/OcXGARd52mZeWRuoowjgLgxcenzy7uk3yXx4oRJ18xyc0l6ROacuAa7K8vKYesf4veb5LagNvWOsD3qX9KzVlbHx2yvSR+qjDGW1brdqwz/jd8C7qjn3z1rd87vgd8tvLy+oj+SXIDNv2eQ7xrsK5J3HvO2U+UoMdBsDZ511ViDGLW4pWc8JZv/Od76zK80MmgIE+gHN8OstA4XGsM6ztrOGC1jDoZn6PSu91RVejcMVAHwYe2y/xmqPD6759AoYBx/WQUB8G/dFaAX5PUDbwJVwwtig5Xyk8CBP2trHeDdu2BhG15nHnAsfHjbsPxjW2CGC4cmpsPnb14T9T3uyb6rtPVYgkxu2RqWAAoXPr6vzMJXpGbOUMLpqcy6cM88e59wXodNtO5SSwc+D2o7xP2zvglsrm6SUUvUk8sVx2Z4nxv4wGjpvuAeGLaD5bIJfq1mdMd6Hjb0o1IxPqhBM3vD1YIUKFjMF9oODiKeeKEBuvLFurjWIAy77VGKg3xhgIWdh5wpxaQVsfIAsJUirsnmewczQBv0pCpzgg1jz8QDTwCYxucFmrMthHnwbafdiVnjGvQhmMi/p9B2AqMN8+LLJ/Fnf2QDDqJSWH1kYap1eM9+a0bLCsmGNgEsmAopXDKceZvdMxyDja89cH4Of+2e57u3VRuBfbbh+Uhne+ZkDxkCurYThdZylKQbRQsSsJ7yFyuzeaVOAGCM0oNAMgN6wvKGb0ZJlQPtbdqu7GGC94+MhLc0/b3WfrCtP3qLtqY1W5QiCznN+097NFP1R+VZ9S3vW7XJ33313s5mzTHCSrD/5vZk5cXPJJZdEF7IcMsAPOZvQvGVVFfnzlHnKU54SHv3oR4frrrtORaOihlgkKs/GnY089J0Pgu0knYfmQmMpwxypbLPSxI1/7u8T2TK/UiatnG/bCzX8Rj6tHA2RTrwvzSOKK3gcKfOyymV2slFnq+dZz4q0Jd5G+KdOf5/VhtJpq0h7KsfVlxPuubZr35fz9bW7L9JXtVGkjB9Tv8ppzOqvvue9rkS5Im0qb9Y17zjLfCUGVgIDHEhQXC7cvR+tChBwC52E3mv/LHyzD0awjyLUA3yAp63+Wdo9PA37ceQH0AiUIP4gCvwF9AN+Imt/n1Zv0TTa1oeynldI8jZF6gZv3/zmN8Ntt90WD8D8yq/8SjwsWqSOjVhtmDuCuy++MJx7zQ/igcG1924P62+9LUz8zMNyV1WZmQ6jdmhntqHojgHRT1+wpMaFVDhuS8S3eDp/aIG56DUw14CfC1l+ZLq/cp0iTkq1YZkxYu/mTEMBQiB06hHUUPbgjgyXVp2AlYtKEOMPH6xQwbUYhxca8WRWIx56ogBZjYgo+1xioFcYgHCLeHiCktVeL5QgtMuJVfUjq+126TA8MDjJEwucriPdMz+9ZFjop8aiDba+J8egU5Skw2xp45XMl+f7cpihPPUfzXmiMN74m+iKyeJ/tBLEoxiZvMNcqGxeE9aeaXNmVhyDADO7psM656IrKkVMmTO8fjBPghDHBFD8DyxCwG0JJQZWMwZYx7GqwMUUSn1OT+p0/qCM66677mp2BQXIcuBLX/pS3JhSRy9pEMJ9fJt/6lOfivFGOKH5y7/8y0tOlaMI4AQoAP6TfYIWi/7rGjP36R88gfgCNemFGvAp2mzredoVKx1OrEtAw2l5L6BJK9OtNHCoU8G8P/5kbKs2xAcJB/A7CBT4vhzep1Wbac9oE1DbaXnKtBIDJQZKDKwmDDzzmc9sxuWC/9ixY8eyD8VBQ2WhiFLAW9KtNG448Mga7uknfYIepVmIkAYNykNfqQd6KlehWEp4+kodkp9wTz+SsgfqWC6obtEsP9Ykb5O3LZQfr3zlKxe59f/yl78c+auiFpYbTah/6JRTw66z94aT7twWu3DM934Qpo0/q246Nm+XwuievWHO3q+a8T8Vk9mMHDwU5lTe5gxLCVw7SQEi2i0eIndDHWYU/jXvVFOxAPBD1reKybDawbAd7m0GQzdLmcqsvYejdTF3jAVCfSh6JuygcV3X0q7K7OfmNqt2jMUpbChZsjMehU/st2g/coubYlbwq1gBMhhSpaPw/SiHVGIADGjzz5VFXZvTdthBCQJTtBygPTbuCCpQXORtu1WbECiZcybz0V/aFHSjPdWVdhVuRTT1PZnX4xHmrISVwYCE8HJ/NWdxNdrB3AHz5X7joTBriodBAMaQ7HcMkD4InUv0gd8iwdqB+Yn6tVq6v0pgqfy6WjHg3TXdeuutAzeMbdu2Nfu0devW5n0nN0mry07qyFMG+ogA5qUvfWn4sz/7s/C6171uifKDejwd1YENXz+0X5tn0Wf/vNf3ce0zXkVt890fPvEHNVr1hY2/t/jEzZCvp1XZ5T5DKARu+RCDJC94vsvfCxd561luPvGCXLN4s+W2UZYvMVBioMRAPzEATcBKUvD9739ftx1fUaIIfHwzpa30lQMnaTQTviTpCpJDFEX4Fa/sSZMtoIwQHesVHYFGeTrVDQXI5z//+UXKD+aQAw0f//jHC08nNtzHmqJin7nCmrDA6MCQyZSOvfobnDCI33P9s7xrdi3wEjH2h7OMGDalCOB5HOHe4ydXWx1kog0AXqXJrxgvGUyRIQuQWfvOJw0oP2xB3iNwP75goUSw94odZqnBSy2IqdKqyZ9m9RXCf/6aBzsn7sgA3hfD62qFvihACGx+5ZVXhre//e3hV3/1V8Pv/d7vNfHFaTOdcmomljclBo4SDIhgQ0T4aIHPMzyYAW+9kKcMeSDebNRx2YDiQ33IW75dPk42JE1iKQPB8sqGRUSsXaUFnzMm4VKEUoQ6WZXvkxfcJPOV33uLASlA5hvBuFtZgPie1MxaZOqeiTBx03jTksE/7/f97O7FypjozstiiwwaEOMERo/fSbVhCZIX54M2lrI/JQaSGMANlgAXA4MGXgGyXAuQfowNoYUXRtBmltWBd9Hp6av6KZ4Dmqx7PevHlTVPH9pjQy9+AUFOEUsILIs8XhT7pZfjgHeDhxPI2kbfW109vsUbkd/ftyrfrWfCN+3qvlt1l/WUGCgxUGJgpTBw6aWXNpu+9tprm/ed3mzfvr1ZFMvWQQSUIHL/6PuXphyBXualsfAdqhd+ISlbIE00pFc0TLyC6FSWAiSLH/L40L1im+i7rt4yWGl5rihBNm05Luy49NGhOlwX3a41Yf+6axfcleapZ9gOxA7pcK3JUXCLJRhyChDhwstVPG+hMt28Mr+aY11R9FTmiAEyG6ZNtnX4MAd6Ld7flLlgSoER+Cbj/4DhQ04BYjxgxaw2CgMC/kZ9S8qadYqdTlmSfNQnSAHCQN37s9rG3VMFCKeWMAG74IILwq/92q+FP/mTPwkf+9jHwjXXXNPE01vf+tbA6ThOmvX6x9VstLwpMdAnDOidhoh4rXre5vMqQaifk4IEucWPJi6pRMDytlUkH/1Kqx/GwY9T4y9Sd568SaIMsUzrD3V5AU2pAMmD3e7nYW4UjwIFCMHDawX9b1aPzIYjPz0cZneaAsLiiawUoMipJqxXiAUyaFBtKGUI/C58lQqQQZulsj+dYmDQLUD8Rhced5CBjT2WH0lAMCHhhH/m6Sj0NUl7oftxzTe6DPSKD/B90j3t8lEfSPc8CYKJN7/5zeHVr351eN/73pdp0ar6uHorEHifpJDG513uPXX7E8HUx0EYz/O0asOP1Zfp5xzQPwkwNBet+lw+KzFQYqDEwGrBQLctQPwh4EG0AGFeUGhw8CHNBVUynTwoRvKC5yegrx5Ez6Blnp75PMu9h1bxgUZyVTuMwys9cIeVZgmT1n4Wz5eVnlZHMs2mIKw3BdkDF17QfLTppltC2H5f83uem7H7zXKhASOmFJDiwxAQXU1Bs4UDXcneax5CvNuitmzecYGFa6uZhoKG5+PjxLLlbjHEYOgNRQf3TWXP4mztvxkfFrbdHYbv3R4qFkA+C2rmRsyETFmPj850U0YJauZqbLWOv2cKELTinND70Ic+1GSEhTBdEdLef//98Yf23ve+N7z4xS/u+Q9MbZfXEgP9wIAIKgu7CHmRdikHQ8BvJQkQajbG+A7lVCIKkF4TKPWBtrNOJfq+euKpst24+noZc9a4yafTHDAzRUxzu9HPso46BlB+EAQdawksOqqHFghoIRzxO3pgJszcOhXm7jPT6D0zMZZIbS6FEypUcXpm+jpvypr58YUAauSc2WVE3wEKHeJrDBJECxDrULURAL02a2OZXjyOQepv2ZcSA0UwMOgKkNViAQJdxCd18sSmvqf5wEYpItcX8ChJS1XSoMmi01n0uch8581L22pfZcQDYI1O0FoCk958883RMp2gtuqn8ievCGi83+6dFkCzF2Oi3wRdh79KQjLgbPK5vvux+z6m1akyvbjSD7Wpay/aKessMVBioMRAPzHgFSDdsABZDQoQ8CsliHgD4ZzvSasPaCa8RR7wyhLkGB6gYdAPrp6e+TzLvRetoh3xCtSZ5H3ge3xfW7X7i7/4i1EG6vOcfPLJUc7p04reowQJlzwyHDrpIbEoX4//1nfDbEJx1KreyvRUGNm3P2Zh7CNmcSogYDggeZXHub9X/m5eNQ/UyVxUrG8VrrjAMgXIHBYXDZifr4bJDMXDqB0CFgybF5QiUMNa+L4doXbHnaEmnJqMrdaIeZdWV+2BB7KtRNIKrPK0ZDyW2iq1Asm3OhWcHjwBCQAAQABJREFULE6E4eoKE24WjCuuuCIGVXzTm960qCaevec97wksCsAnP/nJaCGyKFP5pcTAKsUAizkEQ5trEZSiw6EelCAQZu6ph98W1h5sijutt2g/kvlRdHhlh55r3HzX2PWsW1cRYoikmKO0upPWH0nGLa1MmdZ9DMj91UL8jw4VII2uoWyY22MmsXdPholbDofxHx0I49cfDJO32ulcc5dFzBCsHfIE/JaSg1geMzvMvdtdFn/nJuo8GMZ/eCBM3Hw4zNw5tUjBgUJn7uDiMcxa+UGCZgD0hsuxucOL+ztIfS37UmKgKAYG2QUWNEmBPTlBOKinOsE5lh/w4h4QXGijn3Xi0Z/aTAotqAu+xNNpX38v7+E/+DAHAgk1vvjFL8ZnSueKIuQ73/mOT0q9JyC8+AfqQ8FFO90EFCtSJjEH3ionrwKE/mjs4F991Fx0s7+t6vJzoP60yl8+KzFQYqDEwGrAABaB0AOAfbi39uyk/6tFAcLYoEvQftFCjTepHFA+PW91Fa9BnqQFCGnIEUTLekFLoFW0wVW8Au0meR/GhFLEW4WQLw04IPLBD34wesF5+tOfHl72speFj3zkI2HLli1p2QulgfsjT3pimDX3YcAaU1oc8+1rCsmC1pjSAwsJYGjKAqI3rCa4ByRXAifiHTQHMUMP/oln0NUmBWYmBmy3ToS56uLYH+OmLEt7H4ZNBq2YIdxTti3YOGsWH6Vy++3BThUvVWgQp8e7fvIVmoImxhbxaUfxfW02IeuYMHdkDcXZahp2TxQgf/RHfxQISsliQSAg4nw8//nPbyo6hCAWEVxfyVqE9He84x1Nhl35ymuJgdWIAS3MEFY++t7JWCAICPOxuuCD4oG0lQY25WnjEsHkWdrz5fSb+jR28AqovWS9XjDjBTbJfOX33mJAChCsKYLJpaoJi4putI6yY84sS1B+xJghKEZMKcIHJcn0PZOhakqT2fvt+V3EFFlQchy5yXyK3nkkTO+YDLN7zarkiDE0cwsCNGJpzO5cbPUxu3sxE0CAcQUd78Z4llNHZCAVAL1hAZK0YllO/WXZEgMrjYGzzz67uRHFrVEWDViJfuLTWxvIM844Y4mCYSX6lNYm8S2SpxzZXHOaE4EGPHxSCKB6PD31Bw303PM8/ZybuPYl+A4JNbCWTYNdBLNsA+DpIQ+pn7okK7yPF1y1Kd72MYIf3w+EbF5YUkQB4vEt/svzTW0704UMzIP4NN+fLlRdVlFioMRAiYEVxcAll1zSbH+5gdA9HRnkwxIaMLI7r7Tw6Z6fgEdIHq5QXn+ljPLBNyUPVkqGQple0BJoo+oVr0BbfizwRfBDgOd9YkLGP/K96EUvii43X/rSly6yIs0okj95/bpw4AmXN+N5b9l5f6j95KemJMgh7KcVyze6e8HyY3S/xQIxPMgdlseD5Cz1Yjnrzz+SZk7mwc9FdGHVsP5A3IXVhwc75mKeT0zBkQD4jqYViHmeGDF3WS3BLEZqt94WjAHLds1t1ie1Vq7G7FDyalQCtMRLxkMscpJQM0XwaoOeKECuuuqqiAf87D7zmc9sixMW/N/93d+N+VCc+IBQbQuXGUoMDCgGRFC5egLSaXe1se+0fC/KQayyTmyoPeFB35d79bjUfVYbXjCTl2lZbv/K8ksxEF1gGVOCIiRaIsDN9AlQjGANMmOKkVlzmzVjMUSI2bFEydGmP9X9dgqpYU1BViws5g46RgAlyYBYgTQDoOPCq+Gaq4z/0WaCy8erCgNswhVcnE3zPffcMzD99ydC1ceB6VyjIwgw0oQY+POWMALlB/dpJx59IHR/0EDjhDbDs0Cb4RP6BeKTfJvazKM0S4OLLrooLXlJGoqh4447rplOsHI+ywVwhesrAe62TjjhhCiA0VzwjueNPSK+iPr8vceJ2urVlXngA/Sz3V6Np6y3xECJgRIDwoBXgCzXDdZqU4CAA3gDucEUTriiNPDWIXn23eT3+ZIyBWgfNIRP1l7f96HoveqmnHgF7r0CxPNAjFt0mXwrBXNnnB7Gz/+ZZvOn//SmMGmKkKSioJkhcTNqQnu5vIoKERQFhmOUINBu8Q4e5/4+Ud2yv4pnEL+AAoQA6BWLOTFnV0El4PirDpOTE6nvxPABU0g0+M6RLDdYuFvD1RWKDXvH2oIdQo7urtIyGqtTs5AOhri0p0dPmvHzNfssARRRKa76l+QboISuK0Bg0DEpB573vOflHir+8rRocpqvhBIDqx0DIhQQEQj40Qr85j3TwDhFOLkXHrjvBvj6hFef5tsoFSAeGytzT9yJ6GZq0ix3iP9hyojVCDBnM/cttgJZEgvExjZvCpeVBgVAl+UNMVKqprApocTA0YQB7wbrdkzXBwR8/I+tW7cOSK8WuoHwAmF+EtjYe4sPbfp9msqQVyciof+e5pNH36HNbGglDFf5Xl3VljbRtCP+5LnPfe6igOY842Tmeeedx20uwCrDu6biwFZWPLRcFVombzEEzrEaApKCobzteH7I33ucxAZ6+I/5pr1+ttnD4ZRVlxgoMVBioImBRz7ykc37B5sFiAZOTE2vJCAdnsAfrIBPEB+hcmlXXyZNAUIZaJmnZ2n1dJJGnaJT4hWox48tqfDwCptO2uxWmfFLHx1mNm+K1Q2blcIZP7ohjB/CM0f7/R40eux+i1/RgOEpc2VkUEm4wZKchWe9wD/1AuIXNBcVBO0mOxsyl0u+3dFRC0Y/siaWsWMWAVdYSaDsSCOGR8XKy7VXzIcrq3vvDbW7zI2pxdEtApU9Zumg2CDJgqaoWY2WEMlhtPye5QaMQqssFkjXFSCcYtKLWmRTgRWIzMsPuAA2LSeifFhiYIAxwO9AQgBdB7i7y+oaG3MRLSqCsGrMui6rAVdY9YlY0pbWHJctmtEqHQbMMzM+X3nfWwzMm+IDmDe3UkD10OpUgND3uYP1oOvcA1hazB1wyk07/DG3332vZ+v7fwVAn29YrOCe66g/mdJ3LJcNrjQGfCD0QVKADLIFCBv5tKDnKDm8EIK5leAijXYmhfP+sAFlxQOIBnv+gOe9AtoVb6A2JNTYvHlzDHz+1re+Nfzmb/5m+NCHPhRe/epXK1vuK3ELvQUMCi/F7shdSSPjPts0+j3PQx/60CbeyeLbyesGi/GDB0D4T97Hhz38pz70a957OJSy6hIDJQZKDCzCwMUXX9z8ft111zXX22ZizhvWR2I/AdBbycFyFl/xbPAM4hPUGfgFHY6AT/A0THmSV69QSFqUgiPoGHt/T8+SdXT6nTpFp8QrUJfne5IKEH8ApNN2u1LO+LmDFg+k1nDPtdEsH068/Y7IU+SxRaiYAmAEawkDWYPoKlyAmzR+oiv9b1Si+sW/kRxdYJlSZ8gUC7M294Lh4aFwjDvAM2WKGx8gXflG9i8EQx8Zt2DoNs8VC1heu+32UDt4SNkKXWM/W1mM4GZ1lVlCFEFArYUCJAaNb/G8SDv9yNt1BQin3bQY3nbbbbnHQCCpB+zFBIooTnI3UGYsMdBHDLBIQlT5cC+hfR+70NemIJCtTm1EotGFHlGPGBWdStD3ZPVeIOOZq2S+fn0n/gXxJXCTNGtCcgTns/YhmDaxK7CMQFAdP6YswN0SygOsJlYzVBsxKKo2/miJ0Pi+Wsc0vX3xiZHZ3fWgcRoP8znv44foQR+vCoAu3M+tUqubPqKsbGoVYsBbgNxxxx0DM4JBtQBBGIH1goQTQhib+zQhBfnh59MsQCjr6WpSaMFz+B/xPll0mnzdBHiEJJ8g/oOx0OdnPetZ0Tf3Ix7xiI6aBi+4NpOAhLGh9BJPkrdSfJ17l78nnnhiIC6LhySO8+JReGcOBP5eab24Ct/0tV9t9mIcZZ0lBkoMlBhIwwCuELc2rDs5AHjLLbekZWubhtxLazVxn5K0uW0FA5ABGiW5H92BPnq6haVIFg+h7pNHSgYE7xK+6zm0FTx52q5ny7lCo/ShHt+u6Dvp9I1xCbhPHhjRs35f57ZsDocufVSz2ZNvvyusMZnqZEp8jGYmd7NmtwX/rtpBRYuXgfJjCCG28VGen9E76nHlqlj2LfUC8AtNnsGUHxWbdz7zjo9hLkbXjIaxNWPNdsdRcCRgiGDoDWXEsLn3GjYeLey1WCc2tuVAjfcwKx6IVR1dYS2ngQEuy1xkAmNfRVYgXVeAsIhJgfGxj30sE0/JBwRKByjvN7XJfOX3EgOrAQNazCEaEBFtCFdD3zvtI66wfPAyEUzq8/ed1k+5JmG0exFnn+brHjwFyHxdAbLHFCAmNI8xKSwuxcwD9rHA3NMWZHt6R+NjrpYQtPOZ29WC4PgBD+g9bpgi02rX6mEbyzKZj5UeJrFD5vYvBEAnxsZAWYEYfhWMXS6w5rEAKaHEwFGGgUG1ANlmFgECBOWDAig/koIINvK4w/Kbe99fBBsIZbyAQ8+90sTTWz2HRos+66pnvbpKQCIeLEugsdz2wcc555yzSGiDEkTttquffmIxr/ycKD3llFOWFKMdngHkTVM0LSlkCeK5hA+VT8vb7TTaVHu673YbZX0lBkoMlBhYSQxceumlzeY7jQOyGuN/NAfduJEyQAoMkuEzPM+Q5nLT10Mdnp9IHqiEnomH0NWX7/Qe+iQaCX0V3aQ/vv/cMyY/RhQgWXxTp/3x5epU1Kdk30+cf16YPrXOP1RsTGfecGM4cvhQE2fZJe2J4XZNI5bZ0IQd8LPyxAEBH8K18EI9SmtZZ8GH4hM0FxRXDBAsQNT+kPV1pKEs2bhx4bDI9IzJUVKsD0Yb1i3gxDqev1fkN2H+sFmLhDRFEm63du1Or2/aXG4565P0TKsztWkBAn7SgHgrrZQkaWVWKK3rChDG8fSnPz0O52/+5m/C5z//+bZD+8Y3vhH+8A//MOZ74hOfuGiBaVu4zFBiYAAxIALBoi1B/QB2s+tdgmnRhh4ciKgJH8ttUESQenSva7JuL5DxjFUy36B/x41RDBw+6B1N6R8ByLH6qDUsWeZWsfsrPzxigejdJn1294JChO9YgYQVCgUSg54bb4ISJOKeQOgueDv9K6HEwNGAAa8AGSQLEO8Ca2vjlOhK4xsayAEjD2zeEUwkT52SrtOPUpjo6sv7U57QW78mkg/aTBof8QW+fC/uk+15/ktj6la74NPPLzi45557clV/vwXMFI8CvqknOQ+qyMccyesGy/Nc4pGYg+QcqY1uXtUGV9+PbrZR1lVioMRAiYGVxMBjHvOYZvOdxgE5GhQgIAHahaLeKwQ8fwD/0I7+eiVJUgECHYeeeKF8E/nLuFGd1JvkFTQWrowP5Ycfg8a8jOa7V9T6eOCJ/ytUx+qxMdaa0P7EO+6y+GRLLSPSGh210ANYfgxZUHGgYgdaAeFEPARpvaDpmodm/TbXFZsT+lSzAOi0udbGcuFXvxHO/Mznw+juPaagGg7r1q6jSITkO0PiiAV6x7IlN2AJ88CuUPvxT0LtzrtCxXi6IQ40GS+bhJpZztiJlGRy/F7BFVZWrJDUEqsksaFkGspS/hiqV4sVyEgvUP6Od7wj/Nd//Vc0CSe4+ctf/vLwghe8IBzkRWwAp5iuv/768JGPfCT64eXlR5v6/ve/X1nK6zIxwIKORnRPQ7Or6th0+ZP6Ss+6+oUPX8UiCln5lc6cAmzY8p5aIz/9BnhfsjaEMUPin8oV6SNVaDHHDVvesflySfzyDPzyYewsyiIiPNNCr80vae1AuCQf86E+tyvHc+GlSHsqR7tFy3FSAkaBMfP+8Z1PK3NRjY/3BEuSLMDPtsavd4rvlPfvaVq//TjUHm0VmXP1i/Jp867nyavmwK+ByTxp31Vu1y0PhNEzx0JlaMEENy2/0ng/KFukj5QVLjspR/lkuephc/u1bzrM7a27+Zq+fyIQFF1AH2v2OWJrUl4gv2DaTlpMNwiy0tpd5+y99O9Ku/x6PosfUp1ssO5ObZsNw8eP6nEYHzET200LJHWkas+ODTFAbhpj1iyYuNGcF13HVG7vzr1hbp8xjAdN+XpoJszbHEynnWBRu411eqLB+Cq55dXxk6xzyXlvVTbtHeN9LbKmtaq/fPbgwQDBotl0s47jSqgIX9MrLPF+S6jBZjntVH+v2s6ql36kHQKAJkObkyCcwn/xHBpJHck4Fwg1+LAu8vtNnsDTOsvVn5xMttfN79DmSFca65p/J7zwoltt4rKK9/BeC6oJsG7j073VvEMP5PKXMrg+kZUH35NAG7t27YrJeRUgwj2FRBt03+u5UHtcdR877/4xL7tNgIBy54QTTnBPytsSAyUGSgwMPgZKC5DFcwS/4GksdIZDAqLBKDj2m2BY++/FpUM8jKG05J4JekY5rp62KX+nV+gT9Sb5l+Q44IEYn8ajMaDkSfJFnfYlWa5mbp6KwLzxcwcf/ahw3HeuicVOunNb2H/qyWFy3dgiRUFqnbanGzUFw9AmC6huSgCChrNTh6eDN/H7M3+fWlcHieBTvALXuvXHnLmwsj2s8ZZ2jCZsvn9XGLZ7YOP1Pw77f+6pxtdujPw/z2dNUTJl/V671h30sfwjJoebTbgWXdJF9vam+AimWKlVE8oOZAzb7g7h3HMWF7M+1+7dHiqkJ/hoxlMhwDz4tHfkqIGGDKSCpQfxutN4N3MJGI4/fglOBg0HS3c+XeghzPpHP/rRaAnCwvfP//zP8aOqr7nmmsj06mVX+p//+Z833WcprbwuHwNpAt60tLwtdVK2SBnl5ar7PH1T3pUol+wf73ZcxG0M3STWyXZ6/V04LdKOhMSUhVAiIBEu2tXTau4gKJGoWL2qD9zSRlJRBtEmL0D7yQ2/xqVru36lPe+0bJFyyksckPl9Zvp5Yv10R1p/0tJUPu1ZWpry65qWp1XaknJTxgTYfNUmTGmBNciM+fRM6HB4nkxr1QaZNbfB6spbtvE6WNXF2lsot7ituQdMuXecMagNO8rqXpufzQsMKwqIykbzGzvS2ToGDpbgsyViGg+NV4vlpsG9Cb8s9korHNVqTEj9t9Iqn2865q4XiclF+kle/Y59neV9iYGiGOBdOvfcc8NPfmKnteyHus1OahFEeiUBCwBtEOlLkjb1u2/QPn+yUu2zkeeTBDb+2vyLbqIEgY7qt+vLoFhB6A9wyMDXKT4IfHDfD6Ad+ALRCPEjtK1xdbsfx9tmj72OlBQoN8ADfuKTAC68lQgKAGJ/tAJwLNzrEEia4srXIdzz/nkelHTNq8/fzXvhnmvWvKMw4hAL/vNRxKUp6LrZp7KuEgMlBkoMdBMDj3rUo5rr8g9/+MNI94uurTosQb9OO+20bnZvReqCxkJztO6ztms/Ds2CLmYdciSvylIG2g3fAUBLoJ3QMtXdjQGKRlEnbQo8r6BDIOLlUAhI6cF8MyYpeVS+G9dp4yuqxFexg595YeKcs8L62+8Ma+1wwZCN6Ywbbw53mpKAeBnqf1Zdw8a/oUgYtqDiwQKNG6Kbh/6Ef8Yr/jarnk7Swb+fC1xdVWbnYgD0OZt3YK2zqBi7b0c9ePvmTWGd4Whiom6JgeJszBQgXsyAdUumAgTcoviw2CC1WjaPWrM6KjvvD+GUkxcPz/ppJ56CbTwWp9s3xlPbsYMfdqjYu73qAeUH+37mAyURViAoOpKCA/JgAdOGr11pfPREAcKgnvCEJ4Qbb7wxvOENbwif+cxnFo3Tb0h4cP7554f3vve94RnPeMaifOWX5WGAxY5FnM2ZgJNpaKyTgRb1PO3K6V7N2ebNm5sEKS2vT4NQccKLtiBseQEihDUGG0O/mW5XHoLERnyTaVxFNNuV4bk2YWxW2xEIX5+sOzx+ec6iB8EUgUwSe3335qG+3rR7cCICKyYiLV9aGkIJNs9F5oB6wAvErtXJxLT2IEC0x/xRnivABpe+pwE4wyUEOEkT1lCG90nzShu82zoNSbpnWIR7ylFfEtcQcAlr6GMeoI86lcL4kvPeqg7amg5TERcjwyPxHTGxeLzaPytq5NpdSQGOWOCuyfnJsGXLlphlbMO6MLy2fX+xNOE9K9JH2uN0DnguWo7fK5AsN3V4IlSHDNc77QRGzcxr12lkMXu0/OA3t84YyrwwaeOah+kwGLN3IOudStYHesePjIeRUWPCrVxemLeC/BYIuramwYyr7NiECQtPWei7nbMJI1vqDDtr5uFD4+GYs44r9Bvid77PfI8WWWvpD+8Y837MWvPnb0qXyX1Hwvwxhvsd46G6LvudwYKG9WX9uvVL+BiNM3nlHWEeANbo+H4mM2V8Z42mPf+u8BvM+zvMqLZMfpBiADdYKECAO++8Mzz5yU9eUUxsw1y+AVu3btXtil35XUGvPEAvkzSR56yl8Ana4Oo3STrrma6+LurJUoCQj3Kqj3Uj73rt2yhyD532AhLWGoHnEZTWrSsWH6zdsvJEwM/amBTsY6mkPoELrEfaATQSPkb8Dtc8ay64pw/CP+143LRrt9Pnfg6y2vM8GgohYkcW4b877VtZrsRAiYESA93AAHtb1q2bb7457vfhQy6++OJCVR9tChAGDw/BngmQ7IH9CQA9hE5CI5JAXp6LzrHf9nROvISnL8k6in6nLugjV9Fl6vC8AnwQtEl0FJrK/lpj0JiKtp0nP3E9hu++J1pE5MlPnr2XPTqc+sWvRBdSx5hgf5MJ4Q9bnzdtqstisuoZxurDcEEckKrNA3FAqo1xgwP4N67CfzfpteoUv1CxfkQrEOPf5kwRAqw9XH+nuIej3fDTm8LBx18eNlpfJ63PxvmZ8YrtTU0WuN7JHIcnLbC7jWURYKWAqyvnmWjR85QvKDMqGzcEE2ouelo7bDIvPO2kWUPgfgslyOmns1leVG61fWnG/xAujb80YW3quMFrhQNA9r4MKqRLI7vUWwIEfvrTnw5XX311IM7HbbfdFj+c+OHUHhvXRzziEeHFL35xU7DZpabLakoMrBgGtIBDLCDYD0YQIwExBR8QyuUKP8R8gE/qArLwK2aLPGmCHtKLQm23EeT/nA7jh80M86LZcPxrjwujm/ML0mfvmzYh9bgdrMgfemnaCPnsqL1DHDowOjq7ayYMn5lfmVh0jN3MH61WiENh8T+IhzF36Oj7LRC8fvREO21iCgdgxoLbD2+uu4zh+/yR7BMlPO862DtSm6lb3cxPGVNvzBcWIO2AuSqhxMBqxMDDHvawZrdRgKw0+PgfZ5111kp3Z0n70OKkUJ5MbGyTtBIBPXRXSguuSZrr64LueoEF9VJetFu8Eem9ADbRfNQebYgX4d4LNfjeTUB4g8UP+xw24PSD99HHqeGAAR/BmWeemXvvw0EiCYbYQyXxrDr9FT4JYQ14pz/0UWk+X7fvaU9zratvg3fIpyMQ4wAMrsBKKDFQYqDEwGrBwGMf+9ioAKG/BEIvFSD1gxTwCtqnQ4NY46HL8BnegiI5z17Rn6YAoc4kjU/WUeS7ryuLV2As9Fu8D3RUShDa4jm8hS9fpA+t8tas7hlTgqy9d3scd6u8ejZrirnxCy8Ix1gcC+C0m24NN59oVqrr1rY5/GfWH6a4qjXiauAGC7dajJvxe76K+24qQOAHmAvxBQqAXrG258zagHggYw0lmsa5zmKcHH7UJdbHtfUDIuOm1DBA+UZsEJumJsRg6FZ/2Gf8lx3CqyXqamZsdWPlY1yQCx6Oa5FFOWumTKnYYSBjohelxy/mUqxmB1/stEuoFDh8ubSilU1hLpAUVKQAoTsofjiga+/HIkDxA6+bphRalHHlvvREAfLVr341LgRYdPCj4UTeSp/KWzkUly0/2DAgog+BEMH0OGCR53M0gx83+IA58MSzk7GrvBgg6vDt+Dq7rQCp/shiuvw/e+1kRM0sOczVxScOhQP/eH+4+H+eGDY8vPWpCt+vTu7nD5ubr3E7ebFxJCDUnjtgJ3Gdq6VO6uxHmfnJuuC92hDAV20cRxvUjLGZ2TkVxs6oK6VqpvCZ229m28fVFWO1aVOA9PGnTnuRobf3hHZRfviYKUn8o/jY9/GdYXbndJi5YDxseuLxzb4n85bfSwwMIga8gHkQAqFvGzALED9nbNwRpHP1wHeUH8l0NrisJ2zwecam35/cpw5vWcqpSG1gVT80Gtod1yW79hJoQxtpteOFEr1UgNAe+Dr77LPDrbfeGnkTxo0SBEUHeFCcEPIS90LWsXxPgxHzyV3dUN9Qe6ttKULSyvg08aKk0RfmMTk/Pn+37pkHPkBaewjDkoD7MKwek0q4ZL7ye4mBEgMlBgYFA8QBweU7QCD0V7ziFYW6djRagIAA+AIUGKID+s4zDk14CwrSBN4DhDwu6JnoGbSMTzeAelRvFq+AHJOPB5Q43pIFuuXL+7zLvccaY/b448LInrqnhTz1HX7kRWGd8aIjZp0walYUp9xye9g5tjasMY8wST7P1zc8bl4bjp0191OzFgekbuUP78J4vbwFnMkjhy/f6T3vCXPR5BesflxgVbAAmauGMfOGsZhrNUG8KUXW33xLGH/UxfF9ww1WdZ468PBxZNFBn1E7NDJieS2SSygaW2XRmAwX4c67QjjvZxYl24u+EA8k8a7EjCYrqOAqC4tf48NWI8gCpOb4t5rNjbn6CZWTE67BbIDRbRhWIAUO/fYTL/mPIhfo1ate9arw7Gc/OzL9MoMrULzMWmJgVWNAxJkFXYRVA+I7G2IENbi5OVrBMxXCAWlihjoZt+rRFWajSSxdhaR5IY0X0LhsuW9rc2Ya+0emyTblR+0JI2HDH50Y1j/+WBN8T4ebr7gudz3LyThtQnbhbmaPmQ/P9dmyoIPOVyfqDGr1iClw7L5mMUCSgIWCxpV8tlq+z+629xBFRwP4rjFxrU70T/GjfjSVT6Y4awWTdxwJsztMGGWyqokbD4edH9wW9n7+/qhka1WufFZiYFAw4C1AvPXFSvXPK0AGzQIE4ULaqT0272np4BChua5ShMSExj/KeRqbFG6LXkOX0+i1r2u596y3fNQObeuevmeNcbnt+vIIBZh3tQU+EHJh4aC+IExoZe3A6cdRC6A5Ym4Ehsx9AwCONReMy/M4vn1/nxRY8Iw+iD75vN281xxktYXwKw1whSUcpT0v00oMlBgoMTBIGMACRIAFSFHAJaLgaIgBorFA//yBA+iiBOY8y1J0e14E2in+gXolQ5CMRW0t5wq9Ec3xCgz1FWVBmgJEB0LUNmMVfVbacq9V5xp6xuIpzKdZF2Q1YkL4g4+7rPn0+HvvC2PmDmvcFAmtAAsQYNisWFGC4IpKePH0XDhrVVeRZ6qbuQWG7BqVMNYH3oG1rt9zZvEh2HDLbbgEMaVO3d250pE9L+qjzXOY6Y4XihoBwLebMiMJ1tcaSo4MqJlCJ1qCNMaYkW1wk03mBhCYfhGYVY2UI4vSke84i+dFzwbgS9cVIDD5+EMEHvKQhyzSwA3AeMsulBjoOQZYdLXx9sSbhnF/wKaUDSKbvaNZCaLNt66MWcSt6CSI8aGccKp6k3V5wQBCAwkikvnyfp//qQm0dxkxPttOT759XVj7gk3h9CsfHkZPsBgk39sfprbnD1CWt81mvvohysDJ/rm9DeJtdBwh+6ADQvg456b8wIolCdP3TYb9H9gR9v3zjjBx23jy8ar5joXFzI6FdwBFT3X/wnjnCQDfJ4gWJ9bWfEP5NJeCd9+VyVsTeLf37cgNh8KOD9wV9n3xgaPSbZkff3m/+jEwaBYgXgmzdevWgUGwF6D7TmWlK4829QgEoKX6rudcvRuspAIE2u15Il+u2/e0ow91a+POvQQa3PcaEOLgDkuARaqE/ghOeJbFlwzb5nqNBdscamw2h6cXlAXeYiSPFYjHBfcCf6+0bl6h+3yy2vHvCLH3dLoWHLGHLKHEQImBEgOrAQOXXHJJkyb++Mc/jlYBefuNhYPWcdZBaPHRBFiMejrnlR5e0eHHDH30+bwVCDSFfT88RaeyBN8W9+JPVDdp9EH8Av3nOzSKqwcOMnjwfJBP7/Qe68+5RgxV6iAeiHUkd3Uzp50SJrfW+RB6fsaNN4WJIxaP03CYCaZMIF7GkClAgEojLohoueQv3cK/+iF+Qe2Y36tAIHSsDYyTWBQAffzcc8JsI54JfV1vrrCAMZsPYqwCxoGYK6x63JmY0O1/DzwQLODb0lrNarfWiIm69KGlmBImKkEcP5aabxATG++NtwCJ3WQsBERPA3M3Zoxg2pMVT+u6AoQRaZHwJ/NWfKRlB0oM9AEDLOIizmlERsyOuoISRAGklXa0XCV8gKCJqHVKNFXOMymqP4mvbru/ClMmFTaobLblssEADa0dCsPH1gmtTtsn+5H8PnffTJi8eTxM3HQ4nrY/8pND4ciPD4XxGw6GI9cfDOM/ss8P7XPdgTD+gwPh8LX7w5EfHQqz2+vuImYtvoSsKBBsY1kxqBBjT5g7qCiIt1MAafE/Dn1nX4xXMX+4GvZ8ckfY+zk7IYvrplUIs/vMp3nD5RfdJxYIVhXAPDFQ+gRqq9roy3yLd4Q5mnSKp7GHus2XdZn3ccc/mCLkKlOEtFGk9Gl4ZTMlBpZg4KSTTmq6EtptpthJGrukQI8TBtEChNOJyc06aEBA4U9ppqFGCg9dJRjweb3AQoJ+/xz6LT4AGt4rSG6iPY/Qbpzd7tOmTZtSrTwIlp4m6IpWH+ZHemS/bRgdjvDDLejEDZb4UAkuqEv8mOrt9pV50Fyk1e0VIAiN/MlnXGF5Hi6tfJlWYqDEQImBQcAAa/mFF14YuwK9ueGGG3J362i1/hACkAV6vgNlAjwHwLMshUE7N1jQslb0Re3nuYo38bwCPI7kmPA93NN30r1Ch3SNh7a4F5+Up+08eXB9VVtbx1nN2iceSBE4dNljwryVA9aZO6wTt90biCHWigsbNmsLWZ56N1jUIT6iW/inTurSNcp67HuMAWJKmKpZTQA+APrs5k3hCHE4GkAwdHgmlDwbXYDyyUlz59Uja4vY57u2mVZq6WHUivFxduJF3Vt6tTJRCdIY99IMA5hCX/ndgU+7LgGUQWljNtdfqYqiJRX0P6HrCpCTzQ/YZZfVza6uuuqqXGba/R922WKJgd5gQIstREIbT7XEgulPMygdv9BHoxIEhkKETbgQ8dTY8149XinDBj6rLr959oKZvG0l8w1dYPEcxiph/roZC4I+E6r3zITdf3FPmLpzIqw5bW1Yd86GZJHU7wj3ozsoXEJNmmsO+z4/bVYSKArMagC3VsSUSLqFmt9XV3YQr4Gg24KZXQtCdqUNyjUqA4xexvgfXMcXKzYY79Rdi09noAza+aG7A26ZVh3Yb3v6vgWGB0UVsUAA5jeYsqHXgPsr3LXFj7UJ7lsFN5++e8LewbpyZmjzcHjIS84IJ19xZljr32cUIdfVFSH7v7JroJVuvcZvWf/gYsAftiEI9UoBNG/nzp2xeTb+WEGvNLBh90II9YfNfFq6nuvKJl8uICQE0DNdvSAjTQEC/Re97qXwHX6Dj9rwQo1+K0DADfN/vPncFqDAONFcWSRhyE4Cj2L1YacZl4DxOkpPCoY0ziVlXIJ4L/KKH8tTzlVR+FZzIL4tWYF/RxAacfrZK3dKV1hJjJXfSwyUGBhUDBAHREAckLxwtMb/8OOHz/BKARRGUi5wL+s/XyZJ5/wz6Bl0RTTGPyt6Dx3UJ4tXoH9SenCf5COSPFTa4Yai/VqU3/ivmYecFGrGxwFz5sZ0jrgKOYEg5ocffUkz98m33xEqxm9MNFxdNR+4m+gGy3CM8kMKEOHH03TxdK5oR7fiRzQXuN1CAYIV7KwFQAe8CyysPybPOStUG4ohYqWNNVxSjdlhnzWjjRicpuZp5/Krow43CtVQBJhLe3uJFlWDV4jhHbYPaChvFj3UFzvYEt1lGb+6GiC6uLKuLgqA7jvOOLCKSYHoBmsAx9l1BQhj/8hHPhK2muk/WsbHPe5x4ZprrmluSFJwUyaVGDhqMMACDmGGSGjjqcGh/NBCD1PghQZHoxIEPAgHunriKbzkuYrQ6kp91J8G3VaAVDbayY9X1wOdD71/Khz432a187fm59EsUR/2votDZWixWWxan5aTxjCn766bo84dNOavEdehNmv43ZsiMFlOY10qK2sILEDoL4odD1N3HomCetIqaxbwR97d/3Ff2PsFswYx5dBqgrkDphxzlhKze+xkiM1dXA8aLql6OR65vWrivk38j4lbFtxfrTmnbv2x5hQT2r7wtHDSr58R1m6tB9+NfTbl2+FrD4Qdf39X2P/V3TGmSy/HUtZdYqAIBrwbLAJQrxTcfffdTRoPD6yN/kr1h3bZvCf7wUa+yOEACTC4wrskASG2BBlpvA90W7Rf12Qd3fjOWqtNNPVp0859UnBBWj/g9NNPj0oQ3Ffh+srPBRv9UXMdMGo+lCsZ/Ax9rDRO1oF7CVgYa54Yi+KZhBvqUxr3vQC1xTUJzI+fF71PZ1hwUAmaUJA8kLGZTtZXfi8xUGKgxMBKYsDHASkVIEtnwisJoH+iYeT0chCVhDcRnYQWeHqle/gIyVNUruhVdIp6JKOgDs8rwNeI/4E+8Ux9Iy9p3gqEsYqO8bwbUBsdCXMPWTg4MWP3KDbywsR5DwszJ9QPYgzbXvz0n94ceYcsXizG/7BDe7jBkjJC+BH+aTurfN5+KZ/mQXVG6w+T8RADpGqusAh2PmZuRAEUQSiBcAU2cf55MY1/G8y9l8Ar0KamJxe9P8rTrWvNFEm1exfi+DTrnbUDs+bhxRpvJi25mZgMtcaBqSXPBiyBuQBqDYvkIbMmSkKNNBerpfmcQOlp7sKaGVbmpu7DpcttX3/99eE1r3lNePe73x3wiXj55ZfHRePss88O55xzzqLFL63pT3ziE2nJZVqJgYHHAMQBosCC7gkFHfeuOSD6bPgIiK5NLEoQyp1wwgkDP868HcTVAQyDcCG8iKHIU48njqrHb6B9HeBe7hVgUjzj5fMVvR994cZQOWk4TP/fg2F4rwV9fdiG8LC3PSJs/tn+zBWBtGfN4mP0IWPRCmTdufWle9asDIaPNbPcNT3RZRdFUzN/1dw+MW8EP09znzThYk+sf+yxYf3pG8O+LzzQVCAcuf5QtBA5/jknLxbEN1sYzJtpiwez/uHHxM7FWCAHjPnZbIyi4WF4Y0/IbRMRSQXI3OFsP6/MjXd/NXrOYl+2Y6etM4uQ08PUvZPh4Nf3hOl76go4rEsOX7M/umkbe+SGUH3uwunmZkfKmxIDfcaAV4CspAWIj/9xlgXCHkRgc15E+cEYoNfQVYTV0F6u2hBrjNQpHodDCF7IAd0WHV+u0ELtpV1pQ+3w3PfRCzV41m0hBXWmAXwIVh/wJp7vGTL/1CMWE47NfTsYNiFQ1VxqAVhKKM4Zh8y85URaPeKZeMY9Ap1ezoHqZh7SBCSed+M9kjCJ+cEVFnwwgAIEN2JF39VYuPxXYqDEQImBPmHAK0CKBEJ/MFiAMAXQHNZ3rf0oDOAnoA/s0XkOvRBAm5GRyGMGMhJoAUAZaAy0TLRG5YpePb+gvlGH5xWg2fQHOiVaRf+9FSNj8HIHaJb6XrRPWfmrho8hw8EwgmTrC/FA1m27G4RkFVlIt/wH/9dl4YTPfSketNi0a0841ujrIaO/m7dsCT/Zuyf8040/CbtN4fG4k08Jr7zwojA0YW6wJkzJYs+xAqlaXvANLpgD5iyNvi80mv+OevloPuoKEAtsbrxm1SxAxkyormOSs8fa/tr6AKDY2XjDT+oKEnM7NWqxN2bN4ha+Yu3Y2jDViJ9GLJBjKdcrMNe74RhTyiQtc2bsgKodigpbt2bHbkFhQNwz8540yKAg5xXGZDC0Y0ewkz1oMBd3m4MrG89enMY3XLuCowGCnkhk3va2t4Vbbrll0TBZXAiOrgDpix6WX0oMHCUYgCBAmPl4gs7wJBzgHgIJAUEp6JUg8gl6tChBJIAAF+AEZgIceUEA+GgFlANUB/eeWeG7IGn9IYZFz5dzHX7S2jD/6Llwgrm1QKCx+eT+KD/UZ1wsjWwxJsQSZveYMOoE8wtqPOPMA9Nh7Rn5T4Oovl5dmafo3gurBztFUj20+AQELr6mbl9wc7XmnPVh3Wkbwim/8dCw/392xyDc9I1yuz6+PWx81Kaw+WknDpySJw1/uDib2z9j81Q3wZVFCAqQnoK9B4r7obaSbsd8+zP2Lun50DF2wumken99Hu55r9b+6hlhytxlRUXI9rqbL6yPpn4wbq7g7g2b/qNUgiTxVn7vLwa8CywO0LzxjW/smvK7yEi2bdvWzL6VTc+AAfQQ3qOo8B96TVnR7TQFCAIL8TgS0Gv44oeg/d3aNKtuf2UTTf1cAc8neKEGz+gveFBe0voBKDxG9u0z4UJdqZzVZsX8RI/d/0CYtU0199bRuPFH4UGcDED4zqqDdOEEflNj5Qqd7iZ/pD74NnSvZ1y94Cg5J7gLO2BBMzUuXGGdd955Pemn71N5X2KgxECJgU4x8IhHPCJaASAEv+mmm+KhRuhLO3iwKEDAA0oC5AHQHYADElIScO/37jz3ChDySQHCM/gJPsvlJ0QHuWbxCvA80E4+AuiWp2PwEaSpDsaK0kZjVbmi1xptOjdKxAPBGhSXmDVrb9qE5mP3mTeKHIDbrCMPPy9sNOsP4LSf3hJutvq+bbh96df+J8zBXxh88/6d4Rs77wsfe8mvhiHiaVg6bdZwvWU4Z5xcwUe3eLkoM7B2VN+Q8XCVuVlzgVV3nXqMsyqYbSjC6Ou84Xni3LPDhltv52u0AjnwpCfGe6xApACZnZux2OPZBwJjgeX+u9usPdaZ14R1iw8T1iZtz4yiyoLRV9w75JurmQuvCkqdAT78jAUIv9xoAcI7Ye9gQAnysIf5oYQaVkMo6dw8kaFm5SvEnjFL6EGBuhptUHpT9qPEwCrHAIQU4iDBv4ZDmoQCbDp1OhIighLEM0soQfbs2aOiq/rKuEXUuAf0Pe/AVE5XymfV4Zmoo+3kIG6kpu+tC6Bnds/EuCHgEJdHuMYaFKgRVwKBvMWgCOY6KRmIe1HsiS0jYeT4ukuVobXDAYuPE19wqllLLDCbBIbf+U/bwtQ9i2OGDMp4k/1YFAuEAOim8CEOSKt4HMk6in7HQihyJ1aQ94EPMWWywLu/Wvsw5+oqo8Dah64PJ730zHDii08La05dYPC2vOykjBJlcomB/mHgGc94RpOGYnX8ute9rn+Nu5YG3QJEpy1dl3PfIghgow/PkhRcU4mnt54OqwHxAmlCceVZ7pWNtOcNJJCgXt9nKXO8q4Tltp2nPC4l1hDro4Xyg9OPo3aiEMEGriiGLJAngBUIAK8oxQVCmCSvGTMl/ol30pXHvZoHCX0k1Eh0pXlSlnQUaUkoXWElMVJ+LzFQYmCQMcA6dvHFF8cuQn9++MMf5urug0kBAs2C/xCAM63/XJOHMjxtlqJEZaF54BkaI8sLPStyFb+QpQChT/QbnoePgDTv9op0PzbKScajMp1ccfVUczizzoTZkyyuHMJyg6pZNcxtMRcDOWH8kkeGqh2AAdaYK6OTb7szvPeGHzWVH6rme3aK/1s32yF2w++wCfCHG4G+xU95HqsbfAR1eH4hxv8wPqhibqSq89UYvF19I/6HB4Kh11VqNgfb7glDDWUJ87UehUQDJhsutPS929cYHJx4IAl337Ed4+MCChIbZxbUDpjSYIDlfrIAsR9cDHYe9ZhYdaTEkqkRBD5mWDzaCmMcIOiJBciNN944QEMsu1JioD8Y0OYS4qB7tawTbXxPnsBkocY1HJYgIvQoQSAIaQEzVWevrhAjTuHttk04jMlWO8maZE6KtA3RhBmAaYFJSOKmXV0ittroiwinlfOCFy+QScu7GtNm902HkRMsqJy5vSIguiw/iDeBi6XKcGXFh9W0RMAagvgfCULohe9j5y61XFl37kazBlkX9lnQ7YkbD8fxVA+aNciVZg1y6eaw9nIzo1z5YWbiGeuX2d3TobKlzjBHRZANExdVw8f0hOTWlU3WoxqB0NG5uFgkaR2ddC7IxsydW15Yd9aGwGf81kNh4u7xMHb+AoOZt44yX4mBbmOAYNPvec97witf+cpY9Qc/+MHwlKc8JbzkJS/pdlMt6xtkCxA27F4J0HIgKQ9RgECD4Qmg4QgB/Nru6S2HPXhGHgF0nI82u/6Z8iz3SpviF9QedSYFGBJmgBN4Ex1OWW77rcqP2mZxtMUGmM3xiPFdI5yeM6W5YIQThAYVrg3rHYRD4im5EkS8FTBvjFW4IS/zIDy0Klv0GXNA3YCuvg4vsJIAzD/nHfWusO439xCc/u2GQMm3U96XGCgxsBgD/F5ZI/abaz4BafxmfZqeZV21V+M565Pfl2WVIV30hPXY19GqjC/HqXt/Mr9dOa1PRfpInVpHcUGovfFFF10Uvve978Umr7766nDhhRcuaV5734O2xkP/tjmLUWJEZeFY5bKeL2nI9ZFn7JmLlCU/c1GkDO3k6SfvgvAH/pkzruDDz52nTbwP5FMa5ekftIL6cJeYl7fx7xh1Mkba9XSJPKRBn8jDHEvhwXfykod71cf4KSMcMCa+J5/n5Xv0bo5v3BDW7t4TY3HQBoASYI3FDgNmthwX1lvshaFGbIYaG0ADXEct2ShXhsL+Sx8dTvj6N2OeE01hsHNd+jn4u80t1mMMt7MHD4TZEXP/be+6xgbO9ftkTsBP0XfFv2PgCdkXv0Pu5w2vw+a2atbGBSwKgG6/E3A6R1wJgzk7EDJ12qlh3X07onuvdT+9KRx89KPiM+Ys8qKmIpkzfByx+oY3YQmb3yPDvLVVsbamanU+LFac9Y/5vvmmMG+x3oBZs94Zr9bHYAMMNT5nnhFdmKVVUTP+r2JWN0eM1/bvY1pen9Z8V6z+IrysfofgXeuYr9ffV+wdtAGFIfu9RGWNPZyy30HlttvD/Lnn+KzxvmZrW83xpbGPVj7Y4Z+5DZVC7wvvGnPu3zHSNO4ljedM6Ik0RotUzj6U2UoMHBUYYDHhB8knKaSHURJ4aw+lsfjIHZaUIDod0i8lCAsulif7zD2DFkYWUwK7bjUlSF7CrTHpCi7YvIppIZ37POsEi576IuKbxK3a4QpDIvACGaUdDVfiMQxfYK7ECIh+3JowvMH8p5qlxYwJ3cdOXjhhs1JjncfqweQ3XJe4v7L5nLxtYY4UfDvZ16F1w+GE/3OKBTk7Juz74gNReUCecQvEPXn7eFj/9E1h5FRzATagML1jKqzdVFcsRAWIeUuLcUB6pABpxv/A+saAYPJZMPOAMekH6hZD4Hn0tLEmM5tVJpm+9uz1oXZqOuOczFt+LzHQDwy88IUvDAgerrzyytgcypDHPOYxwccH6XU/vEDjrLPO6nVzuetnI+9PKOYu6DKKXqMIgReQQkRZ+M6GU8IBeAdPg9mwiIZD08nfbfD8gucTksIRjYX2USb4vnW7T6ovWnCYwCYNho0/jPFAGpt6nwf/2zXjKbkKEJaxaQW45lGAkBf8wJ/Cby5380h9aaA2eJbWBgIOQXJelI4rLDa74oVxhcXvuFMeVPWW1xIDJQayMcBvl4/WaXLyHfBpMaHFP5Uhi9/3tSgSH6kc60Yn7RVpiwbVXtFyWtcop3tZgFDvddddl9p/5WVsrGU7cCHTAPb5WWP25ZS/3VVlyMc4s+pOq4f8RcuoHa6t2oLue9oMLaYteBTosAd4FtELhO6SnUDzPvzhD4fvfOc7UTn+spe9LDzvec/LRR9oCwA/ovvMo287SR/9+0E5jY851D11MjYvuE6OibJ5aVizn0arp83KYw0CaPXd5CkVE/yPNHiAyZNPCutlYVAfnvEMdlNpfKFzDZg4/dQwYQqD9SgMLO1S8xSwTQ/d9SJTrAybwqBiczBvcUBwgzVj42O84IcrY6Gf0HGPB1dN5i3l+FBO88A1vremOKgY/zhnsiNgrQn2BTOm/GFUUvSQfuj8n4kKEO433nZHOHjRBaFm7xP94x2anKq7G91jMUI2xDgUC9Y8lGkH8/FU4cJhnpb595qCACubzZsi37ZI1cI4bJ7mTz8tVQkCPnAfNX/clkL4pBzg39OWfWw8jLhulNN9ajl7b4eYC5uTyItafJgIeLcw913zprhZ4trKFHTzuFCzdwVQH+2Nac57fJDjn/rm3zHqU505qkjN0v0dSGozZWKJgaMfAyw+/EC56gerUWuzyncRcT3TNUsJwo988+b8Zo6qL8+VulHOoPjwffRlOa2yc+fOcOqpp/rk3PcQNS1U4AemABx5IURWZeQDKK97zzz5ciKipFG3Tmz4PP4epQw4X22AhQHWH2Pmimhm52TAYgJA2TC/qRoQaq8kVCftN5AR/2PGFAMSzmMNMfyQpS4wfN/X/8zGMHb6urD/yw+EiZvqTFDVAosf/v/2hjXnrQvzZ9rpmFPWBYLDD40OzlwSAJ2g9cF0IPPj9Xc4uqkK3VfazFtb8+ZiC6hNNRihRpsel7r3FjjrDL95GXKVL68lBgYVA+94xzsCLrBuuOGGKDx9wQteEL773e/27fS4d4G11Q4NDAJA47pxeh6aylrBJp8rm15orgcUHhIAcBjBK0Cg/eKLoOW9UIBQr9rwfEJS0O55D8ai07fiU/yYenlPIPRRO3BCsM9MMN4HNxRVm8foh9n4Jx/4PItv8/WJdyKNewkw2vFIvo689+DQf5Ll9H6QDi+YBWeeeWaMGcl8okzjlO/JAx4oNGssZXqJgdWAAdZF1mV/6I54Q6yfRfagHKLT75xyedcZ1g0svtgjexdI7XAHbcFjAet4EVoHjdhrQtEifaQvCOVR0G4xwbDWsKc97WnNbsKDeBzqAUJ89tMoeAG5ugY/rWId6XR8Wp2qO3lVH0mnfvqaFxgbOC3SHnWDS0Dji19S/rGeiz4z5/fee2/EI7SY7wIs/6QAgdcQP/EHf/AH4ZprrlG28O1vfzu+ty9/+cubaVk3/h0jD3wK8yLgXZeMBjpLH/jOh3eMNPUD2pSkv7x/4ot4h1HeiyehHGPMA9Bp+oUAf9jaHrbf5QguhwQmRF+DEsMOrtoEh/kzTg9jO3bW5U/wV1EBoMyLr4cvvyys/cx/hSE7cPHnFs/x61b3LptvwUvPOz/8/+ydCZxcVZX/b1Uv6SVJJ4EsQEI67IRFFhVEEVREQUBFcYFBP6KOuyIz7s64fMANN1QUF2bU+aswgvugoKiILCoqIItAIAECWQnZ00t11f/3vVWn+vbr92rr6k4neefTr99213Nf3XPuOfec89Q99nBDwjmxKbLIbGQ9Mqj20wdwRN/49mkjfar3W8HLCN8A+fi+4UnAG+eObIvr1HdA1ImM+tJechla0LshKTCyqs9+d7QZhQLxUdqeUGw19aNn6cNuyyEH++4wn/XJOkZbPzSGXT5fh/BVK/B9gPt68mQ0Tk8KR+1SZIRuuMp1qsyM+Jso8J0wJ0xT3q46fq/gjXx8q/VsdGKOZq5m/ovyyCPapvnOW3OoXyg6BvQTZRtLh+KdMF6ZDdqMM3/+iCz+Ru7AMrtr96eANpoFB2NXT5xjZJR8Z+E3RntDPt5XUue/ySMxqrPhafIUA5MNAxAsDiN+1j6IPcwEwA+/EjPIZIIlSMj8sUvEGAsrc6xn2gijec899ziENlEiPqVtiuvZPE0EtzhFwAQzUTYCTOqGE8ODnauVBz4BS085IYMU5q/H+qOwTgqY+wquu7/+gLBhndvrenClzET7JezRjv/BJ4aFJ/0KiJ6En4loa14umIjSTjBwAmWjDAmhEeF7S5esQV6yp9v9pXtIuTNMsgbu2+Y2/HqtW/XdR93yzy1xj39jmVv70xVu463rXN8ymVmPd+DxsGMx1yipCjmxXQMaJ2KACB8oK5oNZv1BuShbGAPqTCSQe6AAAEAASURBVIJt9w3vpuk6sKg8S0qbPk8xsCNhAOafIOhGP1GEvPOd75yQLkDnLTg1i+V6GPzxbGCtC+5a2gD/QnksPMIFqOU1wQH3IT3m3mg4NN0EAjxvFlAmtM/KNgEL5UfbGlW+cG/fTLPaU6kchBbtEla0iwdLVH6oP+3rnpT7Be24LAlozAqE79z6BF759ioBODH829nwVClfI+9sDIx3C8ugbnsOzistYFnghptuUIBU62dYV3qdYiDFQIqBicLAwQcfXBacL1myxCs6KtXNpkKbg5nnmkmnK9U7Gd5Bv6y/nJGJcI7S5ZCfMGtAgsyHyg/rz6c//ekyjbNn1c7QIo6QVwgFwaYQ5GztDctEXhOm510o37H8YZ5Gr4ekeMl3BS6jha+BMB6IhN9DOmqBvNxqbX7K4T6pfHu4Owrt7r37H+DesP+B7rsnnewuOvY4/64FvkM8FbHLsAABorIcvuGxyhysDM7wO04B0DMKgD4k65QObRIxlVGO+B/CeRxsViwQg+57/6nFcHGtzbhNmz5VQv6ZbncpW7JS5Iw3YCXRgkUOfYkDWU24R5fHvSk+U58nE5TjfwxI2QaU3LIWb/SJEKeupPy0Z/7MM8nsJiuM/5cwWXuetivFQBMxYIs+FnhGIKz40P1VuHPP3kfPpgQJ07L4Q2M+VkDRsWzZMkecHhQg0baiCd5v9ULX+/4Zbu6/dbh93r+b2/sT0g4/3uJ3aRgTUm87jMGw+mwRXK0cW6xbPisnLl+4i8N2aETTFfoVNO2iJ93A6WvctvNWu7UnLHFDH9so4h5NObnvMW/FFRYwIEsDBO0AwbZzT24/gkPwbQC3T0MxcSjC2BP1Ct+75A5rjzf2uvaYuCHa3uFyUgRtvWeTW/+7tW71D5a7xy550D32lYfcmqsec+tvXOuoGyuZsTJrvoM1/CNo/dDa4liY1UuorKihiJqSeBdbSokyjMDn+QrurwbXDTjixQCZKdpp05vG8PDISP/tNBjAVQ4xQAy+9a1vld1i2bPxOENXbW5ZNIncXzWzryagQPjOERUKhHQ3qgABN9D9UAjezLYZD2ZCpZBXiAop4gTv7NwMhRfNbFu5LLl2aJNrgA7t3ESoEAvCE7FAuh5aKrcXa1wrOxBLabPBwjPkD0MeM7ZMPTQeyvBjQoek9I0+ZxxsLKJl2G5enteCa3YSm2KKMtlNyzmFFAMpBlIMTCYMQFOOOuoo3yTmqNtuu61i88zFNYmIebQrAXxDuFPdeIkoTQgVIKzvoVm2ySSKLxRKIX2Jvo+7hx9hrEJewTYWkJ4xRR4Txy9YeVHegvxh+rCflqfRc070MK+NAwa4eRqcXdxhz7N+ucLKa+NALbBl8UFusBRAfXfh4d8397k37befe8bsOcPZ9Rw+pUUWGBnhKauNG8ZHhDIck9MMZ6zvijFgbCmTeBtYumYVAD0nRUhHKQ4IJeYqeELp6927HOCd+CEdKCBK0N4ma4EExYmlafpZ1i3Zh5aWFTHR8guyBCssfyz62N9nzMVU7NuJf8h4AAWUYOJhUVBFoSCe1pRO5XcoocTDTlZIFSCTdWR24XbZZLgjocCIAecoMQitK8JFa6X+QXQRooTpsQLBCgPBAmWijOCaA+aA3XEcMAGYtnFA2CFYmJ6xc+LBBx8cpUiBYONagKBtCzZpl/1Ht7rCaglT52l66BGj8nCbm//5GS4jpTXWImbaXKn90XfGYIAfCJ0Ru2i66L3h1YiulRNNx30tCpCBz613Qz+Ttrpdu1gPa3eZrqzb9gv5XPzUplHCnLg6JtOznGKAeGUH8T9kEWKQWycrmXGwNLDyK529myfJJ1CE5DaOJJLEKDHlTLZDQeUWBLtZKhUavGvpbnU9p892014123We0OO6Dpvm2ufJnDUh+DtKGGKObPzjOrf2R4+7jd9Z7VZ//mG3/IuyGPn6Urfyu4+4NT98zD3xi5XuyevXuA23rHObb1/vtt6nYGyPbPVxVVBeEGOlEcivH1YIkX88rFKKrrVUdknhNFSr+6v9ul0mAW+N9DXNk2JgsmCA4OdvetObys1585vf7N3plB+MwwUKEIPeSeL+ytrTrLMpQDgjxAiFBdSBAAPeBYBmR+k1z4wH8Ima+A++MeQdw7pDIQXttjZGq4ffCoUX0fdjuScIesfyR+VXe1OiEL9VOwM7H1rm2lesLO+ca9ksf8vCG5YiCCCU2Tcj5A1DHjOpjcaX2pl08GHNhug4hOWHvGNU2BWms2vGasGCBeXxgr81NwqWJj2nGEgxkGJgMmDgqU99arkZf/nLX8rXcRe7sgIEfECTQ1oLTxHlJ3gf3VSxePHiEfkMt8ccc8woaw57l3Q2OUQcrwDtoX4OrpOA99F2h27Y6JfxTUll1Pq8oHbkUHgE7RmSK6ohuSXyIN6rb6899L4G0a7SbnjGMewd9DBzxSo3de0Tbgv8RgAtki8RjwPIyJWUyWJCPgL8mawmyFrTJWMQ8gze4hXLCSxAJC8KA6DnFFcjEdSfLYsPLL/uvvve8vV2uxDuCsseTq5eG10KQRygckIC2o8Db1Yuv84LswDJ9GvzJNYecaBvwGlzTxQKuG2Db52EMKxKnISNS5u0a2CAyY/JlMmOMwJ8FjpMqrUskiYDlmg7B5N5SBi4D3dCsmgN31dquylBQhdVLP6atQCkLbjpwG+qEfj+/5HJmmS2recqMOjrJOTIiZB+cJNrvW3Q9dzU4Z58wTb30EMP+YCUEP5agT6DC/rENcwP+KpUBu9NoEHeKG7DuknHN2MQMk32rLBBOwx+jvJDPkp/2OsG98q7zvVT3OoXL3HbfrnRzXnvXLelW0GeSgIGyzeZz/2PanfGdAUmU1Dr1pnaeSIFAdYhuTVSPsya+JYPSfFh8T+iCpDQ+qNzf8WeyCYzldVa3jq7zXF0ypQa5pI+Y9mAIojYG7if8pYxuOSKAQK0+2Dt8jJaK3Qc3O1mv7g+U3XcUWGVk5dLMMAsZGqts1o6X16pi+VYI5uS+7RNih2Dei1wLF96TjGwI2Dgi1/8oo//cccdd/jNAgRJx3VCuDhtZj/C+B9sXtgZAT4BGs6cyzUL/1B4QJ/Z8WibEeB9QuUDtN/oOnTW+I5m4CrkFSgvbFfYhkrCCPoGX4Sf9mbzAT5gaSC4CPuMkqNNO+XMxVX4rlWbWwaFK6xAcuKbUILkheNQAQKejb8K84bXxneSznDPdSUeLMxf6zVl2hHNE+7QrZW3Jx0uYpYvL7qMYBNQGgskitn0PsVAioHtjYGnPe1p5SakFiBlVCRewIuZVwnoMrQIGgz9MMAC0PgJ0u6h2BTnn3+++/znP1+m0XPnznWf+tSnfBbkAPAl1XiLkF+I4xWMx6E91WgkNMoUAzSC+skDrwNgycI1NJu+cW00knM9vAZWHznFu2iVssJgcPfdPF+Aa8282tInJUk7gucqgPXI1gP2c933L/EpF9z9T/dPWYXk8z3lTQetsqYYVHspG/5kqDDd95U+Wv9oP3g3a80q1Y54Td7wkN8rWYBIXqTy9GaEAmSwkgJEpW7df3839fZ/+Dgg7YoH0r5ylRuQVcx2BfErBY1JRoHnY0FuToVsJ6am/Np/D+Lp9MGUn23XC8licevlLUECK+RRbZJXGYeCLpQNMr7yYKMf7qjk2/vBTq0AYUHKrnc07QhECap35JFHVv2Rorm///77/QKKXfEcoSle3KARgIZgm8RrgFk/9NBD3cKFC6tOwo3UFVf/jvSMHzeLMVsM2yRqfbDJkMUSC9daF0qWf3uc6QP9gQj6yavUCAi23fMNQlRtIVpLOyG+CFNQOhijUEu+pDQQZdwKcMThNf9IUVDbelqXRMMDcpMjv5wnd7uB29a79tXF6YJdfMu025VYJdWYjLAd5IPhAUeMK3gIBRNhWq7tuzB8waQYLqNpeWfpIcwcUSisVN/EV2X3aXMdB3W7Qe3EbF2g7+vQLtd362aXWVlwPUf1jIvwI9qWZt0T66FfgcU7ZE2B0L9z3+IYoYTI129gMaZm+UDc4vcQ9hOoHcF/CNH4H+G7sV6jTGlXIHQOA76VISmGUIR4hYjio/SvElO1Ve0a2TTLUvHcd+8Wt3nvDW7aUTMqpou+HNogC5JutUVjQjwT8JRtr2GHTrSgmPucKVYIhA7OiTMipQtB4qKAQmpgRXEnRqZVll37KEJ7CikGdlIMIIgnHsjRRx/tLSYJTPqOd7zD4RJrPACaaNDb22uXO90ZHgZ6yxn6HW7woLOhAgSeJQy+Ci03Os2ZMpoFzPcmVKDMOKEGz63OOB6B9/QJXi3aL941G1Bq4BLLYnzElq+FJ7648zoU5VK7MWXtWVL8w08heKDv4JrNLElgfBTvDffgq9lgY2DjHJZfrwWI5YVfxQWs8dP81nZWJaP1OT2nGEgxsGNhILUAqW+8kEcYHYYuQ8egv6GiHKG6ub0yGQibWcA18jNowxlnnDHCjRj5q210CfmFOF6BtnEAnEmfBLyn/SGNhQ8yHgI5DgdtispMwnZAMzmgobQppJdh3UPiTzLTBrw1qX+u9R7xQKaUXCqhKCCAOe4zq8Gmo490HY8sdy3C2RS5uprz0MNuq+JldKmtALE/CESOG6yC+iRE+LYxbmF/aTftjZMrVWpDlF8gMHtGLpZQgAAd4msMKlqAKFGhXUHZpdCZes8/fZbue+7d/goQWiL3bPBsToqrOCigzGLNrhglZZhMChAskDW2/jeQZAGihhfE32ewXp6/V7kb/oKYJz31yU1GFjA+d81bfYxP+xoqFX+4l1xyibvuuutG5WcxxiL4+c9//qh3KDE+9KEP+cDQ4Usmsosuusg9/elPDx+Xr6+66ip32WWXjZqsjjvuOPfxj388dkJotK5ypTvQBT8aJnMmSCbMehZdEDLyMwaTGaxv4S4A2hu6Jgh37NXTFwgnbgCI2QEeIaBGRMGNn5RUYNI1+IY4z9bkSowPykuCzFwR+qUSUtwsQemLM77MoT8VhaZT95nuVrniDnL6hWJx/vz5SUWNek7bYQCMaIKzSmDp7BzFbZi3mvUHaTPzNN2p6/mHpKhaIiGCNgbklovJuKto0te2YIprFfOFEIEdoM2G/vu2ur4HFNBUwm+OTFvpzH2bxrT0LMM1xLBGyEnAn9+96PeTgOhtuxWv84rDMZFQUAwKwMf/UKyNEHDXNSgFBED/OvcZ/9gT4LB1Zrs/ug6cpm/Zuc1bNnsGW/YjEiiJ0cRiRQfn4qHdOeXr4rOcXGCZdcX63691XQdMdS1TayedOXChzR+40vIKENXbLAVIHmWOAPdX9K+whft4y6ww+DnKj6y+vxRSDOzMGNhfO8KIB4JLLODyyy93J5xwgjv33HOb3u1QAbJoJ7UAAWksfKHlnDmYZ40H4X0oeDABAM8BaDlpbdFbfNqc/8b/WPnGX8DvmNKDmuwanpLFOn2JAgoQnlfiOaJ56rn3QdCl+GgJFveV8pNuaNpUMS9ShognNsoOr2K8DzxZJQUIeAH/Jqixc70Ci0rtpA7AxiCaNhTogP9a8cs3Bg983333+W+H7wp3rqklSBTD6X2KgRQD2wsD+ymGAmtslLXEK1ojqz7W3XFgFm28q2cdHVfWjvzM+AXmeGh1VAESbj7GEgTegXRswGSTcY82BUCvoYOW1vgTo/VJ+DE+JOQBqB8gL4oNa5fxE0llQUdNVkGaaD+S8lE+9XDATxmEtDGu7pwsNTIKSp3FLZEAy5ABefTIPF6MK9G/xzzXsnSZV15YmXHngvq78WlHuZk33uxf7yYlynrFBzEFCAtL3GDhassVJD+SIDxXkseF/SUz8jr6UEnGFG0DvMIIfkE8Sla8V179QvHSLsULUNCY+zZUkRttPfhA133vfT5myZRHH3MtGzYq3/bf7IcrrAzfFnxcHKxZC6oloyrKfgrCee1SoLgCm/RM4+HkYaPsxqqSBYiqLKxe7TJzNOeVfkflVmAFUsWCp5x2gi5ql+JMUIPGWg0/JJQOuDpgMXDOOed4dz1ojn/zm9+4G264wb9Hq/yMZzyjXB2M+b//+797pppF81lnneUn1htvvNH94he/cO973/vcJz/5SXfssceW83Bx7bXXemULk9jZZ5/tg2AhGL7yyivdzTff7MvEFQOTm0GjdVn+HenMJM7CbCwKDPAFoYLITUawyRsiFSUIYXDKRhUgnkBc3+92u7FDmvEOl316h+t4qdxWaRd3LQDTwPdpjEalPG2vmOr6b5Wfx0ukAPidlCFSvg89pOV2V8Z1v3yW2zNT8FZOlIESj3HFjVYtYEwGY2kE3ZiZuPyWxhgByx+XNtwxkvSdZHpkyirLFmKArDnzQZc9oN1tWiKLHQmRu06d4Vr3KjI+MDLMHXy34L5ZsO0vm13fn4ddEFUq1ytBvEJEyhDFKZlysnbb7hGvBKSNfQ9vc10HTfXWDq09RSbKhOOV6mnmO+9SStMcCoRcJAB6aP2B8D3Tun2F76aEcjOGGc4kXAwpmPnKy5e5oSckvJN1xbrrVrvZZ0qjUSP4wOtiIEwhhSVIaw31ViueuCT5/qIozOJ+FOsYpjVhGeEYpO6vQsyk1zszBl71qld5vo9NKsBb3vIWv3vw4IMPbmq3QxdYvb29TS17MhVmvKwt1jmHtBn6Cb/h6RLCevFFlsdoP8+Mvjerb1Y257A9JtCwemiL0XV4ori20H54ANyNUl6zICt+uE0L3RZt0iqudmsr2ccBEQ0hCHpeggAEAwX1A55yFQtLAfxKNYCXQrBjuG9m36jb8Eq50bJ5FypAGBfj7aq1m/d8V7g/YX3F9axZ8bspaykrTZNiIMVAioFmYwC6gcXp9ddf74vGQuHUU0+NrYZ5zGBXC4Ju/eYMzpjPkZ3AS0AXjH/gPfQaOm2Wjii/TZZidIx00HzyGl+CTKCSSyajUZQR0iHjF6gXQb7xLtRRCUxhErZpLHIv6gIP9BUZTkg7rR05yV7a5OYJfgDII1yfJitQ3C6Jzg+IXk4puY60PHHnvkW9Lnfb312rlEjtij/RgjBeViCq3gP8R3aGNo2KrmMRMliSxTFmUfzQ1kp4j9YPXwDODG8+BoiUHoNyhUX8D5Ny5aTo0oBIwFDsa7Qcu0dJ0rdwb9eJwkEPu2UNMvD0o+319jsX5OpMmzYyBx8EMxPfjjVSHugb9q6vJHeQRqloORKfekKeWvyPguSwQKFkmZNYOfzy47J46V04MglySHjvPUY+3p5321cKNQ49//3vf1/284yrA5QSmMqdeOKJ7sILL3SvfOUrfa2f+cxnRtT+s5/9zCs/2GX0la98xZ1yyikOCw4UH2984xv95MxOwhCYcL/61a/6RyhPWFgTiOnMM890l156qcMv4e233+5uueWWMJtrpK4RBeyCNxAoCJ8tsCYTCpi4bRIPCSnfhxEtCKntTqin7ZQ78J9ahH9sk8v+VuZlf5AQ9rObXf/bRaAGmiectza1PLPDtb1XhKZDgvc7RWik/MjMkQD+c/IxKeuQOXPmjFh4soslVPJYOXFn3xfhBDBFkZ2j6UPmhGvSGYGMpuXedkFynaQA4d2U98z0ipxCv4junTLpQ/lx2gy3+2f25nUZYFzqIeLljBUuoi6hKiQtujKSBcfQermKe3zArfnx4951UlKeoc2ysFAMDDno9HEwSEcgdFwiTRRgAYJVBbsFLCC31R3G/9jRhO+41+p67rD5JpYU2x4YNsu1PiaeS/jwwcpRhEhB1AwYwv0Vw6sD6xIAZUscUHf/8uJOGqygOhUAPYUUA7sKBtiEcsQRR/juwkfgQoGFWjNh2bJl5eJ2ZgsQFuUs9uFpOExgYJ3nfbjZAnyHAC3niArIwzSNXBsPRt5qChBbtNNW6DznKJDGBC28ox9seLr66qu9S9Jo+mr3U2Tx0fHgQ9qRqM0l4uvqAR8AXbyTucpCEQLAUzIGAAKfkP/0DyP/7L3xUowBeGsWWFmco+NrvDB1mZKs3nrZbMOOatwSpwqQerGXpk8xkGJgvDFQaxyQVAEyPBLwE9BgeAnoGfchhGvxkJ+AjzCaQ3p4OruHxoU0JyyPa9KRJiwD5YnxAqbQMF4hmj/uHroWQlhe+Lyea9rDZoyQp7L8bILIyQVYCANys4RVB4DVaE4WSVVBdfTtPb+crGfV6hG4a1EcENb1xADJSkFiMpk4/qEa3suVlC4YBw7jFwi0joUs41JzAPRIoVsOGd7c1CWeizZPClCf3ANLEIAlNier2CUGhRothC39eJx93A8VzJh4hQwKjipQeEIuvWIsRbJrRwdJr1LUuL7e6RQgf/7znz3CXvSiF/ndQlHsveY1r/GP2L1OvA4DFjXA6aefPkqAitKEyeeBBx5wd911l2VxKFsIyMciCYVJCDDqlAX86Ec/Cl/5BRQP6qlrRAE74Q2TH4tWCBgCdSx2mABD4B7iZwQufLc9r42I0j6bxGlPuCOPb8QIaz1tHfqtdlBeJ8HltIzLn9/h8u/vlOsmBQn7+4DL/W8dQtg6Km172VTX+X/zpGjRTv1Lp7uOH8uU8qhhwo6SMFTmIPgJLTAqVWULcDuDuziwsbezpY9Ly/cQ1l9RATJtipt98UI376aD3LTv7Onm3Xigm/PlRS7bPXrXPL/5UAASV3c9zzoO63ZTnz7DTT1CJruHTHOd+3e7KQs7XfueUjrJhRXBzLOdmpJbRgtjiCOx4Ya1FatDwF3Iyc2F0hYDfIvOSjEyEeADfUvhglAeF1iF3DCRHCV833fHE763zpNf+COnlVGJFYiPeVJ+UvkCF2BeUQFuvOXGMH4q50x+65VNeu2VHyhWKDtBKbrtfgkhS3KujoVdLtsx+ntPril9k2Jgx8YAC1Pigdh8Dh/39re/vWmdgl+BpwRYrOIGY2cGEwqwwLcdl2F/QxocCixIY3yS0fYw31iu4QOszCQFCMIV2m7tpz6ehfxM2Aa+G/iARx991G+muvjii93XvvY1d95557kf/OAHYdKq1211Wn1EC2zZtNkHQud5pq+ozIanDIVDIc8Zzc+94SfkU8PruDz1PAsFGdFyQ2FUoztj6W81N671tDdNm2IgxUCKgWZioNY4IKYAYU4jbuyuDODAFA7Q4+imipDGWRwQ8AWNCTeycB/KAqA5UTpkeDZ+IYlXgEewNlmeamd4IdpvQL+iShF7V8+ZcuBdQ77K8uc7ZD0T8ptKSxB0CZx8EmKDmELE8sSdty2YX34cVYA4xeRA+UHMMtxTCanlTSbGU5Qz64IxSJLthOm4Znw4SO+tPyRHyw4MupzuQwVItQDoYbkEhe9XvwGsY7rvfyB8vV2vC8KNe2gpGrj4dsjyRTt6i+8im4fiM4zz09Km5YKUSFWtP6wp9C2wcLPH+mhcRnzsZIHhX+o4tgi/rd/73vfcRz/6Ue+SCmsJg//+7//2Js12P9bzvvvu617wghckxutgoWPaZczbAZQYRoziYoMwgR1//PE+rZk2cnPnnXf6Z895znNiF4EnnXSSf48ZpO2Sb7QuX9BO9I/JzhQexFvgYKFsBAvixH1InOg++XieRNS2B4poE0dUSB8uRk3wUm/7hm4q7vTLvqHbFU5rd4WTRGAvkJmjwN7VW2Yt6TNTNTUcpd0Qh+qIuNqCGC9atKjMpDAWBGmPI4TRumwRbGntHE0HPgF7H/0OwvS843sB+K2Gwo0wnb3n3LJ7q5t6zAw3bZGsXSoAwo+Q+aqQtOqrzqdNczOeO9vNOmWu2/2MPdzsl+/l5p69wM177d5ujzf2ur3eto+bf/5+bu/37u8WvG9/N//d+7rpp4qRKcEmBaLvf6xEGO1hcEbp4Hf5CxeDCogOmNulINm4XOZ97Al9k1itbBqpdNn2wM4hfJ96/Kxy7A8sLTb8obJCKkR0vmSZYZYaprwI09R7jSstwKxtsBZKgq33DbtH2dEscJL6lD5PMVAPBvDPHQZAh/f87ne/W08RiWmXaROAAbRxZwdTesBLc8AThBAu1OMUIEbXm8nHwQMY3xDyC9ZW2me8QSik4DlpoPVxAP0npqApuCzNl770pbL7KXs2nmf8cLMbz1uDBDsaQ97S1hlJ7TC8h7hq9hhQHofxZNaWUDDVDKGQlZueUwykGEgxMFkwUIsFCDFCTHDPZtmowH+y9GUi22FyOc5RfIQbFKLyH2QKRtdor8mQuIYGhXSHZwa8I1/IK1i9xtPA10R5BcufdI4q9+EtovxRUt5qz+FF4uQRQ9OnuXzXMP9CPJCclAAepJDp31N+hyI8WrSufsVtGFIQcaADiw/t4g9F9PAf2VI8DpQhhnPjuaLl2fcdfR69Zxw44BkypQDoGkTdowAZFpZXC4AeLXfL4oPLj6beJwVISaZUfrgdLwraDFN4+OHkFhA0HCC+i77R7QneBZbGRwJOlzHFTA0NKmiO0072mJThVxXzegIfjasChABQ//qv/+oWL17s/uVf/sV97GMfc9///ve9iyrrI0HHe3t73bve9a7y4sXeNXJ++ctf7j784Q+PiO8RlnPvvff6Hy6TGkGUgH/+85/+zKItKZ7B3nvv7dMg6DWwfPbOntsZv4624DL/0Jan3rqszB31zCQJYYJ4QfxZqHEdEqto35gUSRMlYJQVJYLRvBN5T3sgBkYQqJu2N0MBooKKXQktQu167JvIG0YTDAK/H/u+YSL4xqstpsER+AI/nG2xHG0I7wDSkzaqXArTh99HyCiFabiGCTEGh98/B/eV8pCP32q1NKRrJuB2iV36nQdPdW37Dsf+WHfNKm9BkFQXQdARsudxR7VZygi5WyrIOmC8wQv2VQ31Rd0whbEnOg8sKu/Guz3jUT5xQ2a+oLirhPJRSA2sKCooq9U31KdvXfE6TAHi3WFVy1ThfV6xSLD2AXIbiwqnIaxMYoB6+5aJoS1Bp4K4p5BiYFfEAK6v3vrWt5a7zrXxZOWHDVwYf0fWXUEBAt2Hntri3uiqoS5UgLAQhoYbQNNNQG503t6N5RzyEqFQIxS2m5DF+JawPgQXobLE3tFP2+xkzzhT3z333BM+Gtdr7/5KfBG7MDMIC8RPA6ECBJ4zxHVcg4yXMtzbOS5tvc+omwPcRAFe3yAcE3uWnlMMpBhIMbCjYwB5EK6igZUrV7ow2Ln1zTbccr8rx/8wfHA2mgwNhk6HigfuTbEAfQmF69yHiv/oe+hdKJuxOqF70KmQVzA+hrZYe8J2WN5KZ9ofzUPb6UO0X5XKSXoHbwXNjypVBhUTi7gfBjmlyUthAuS1uWMw4irL0pXPkodslczSoEexRULc4AaLzRdCpncpZe+S+AdwG8pmrNzomXR2UDabPIZKgvbQAmSElUu0kJj7/gV7OXAAtIj36F5aQeEQk7+g76Pw2OOu9e93uOxDy2JSjPHRWimYVqyMLSQTxHMjGPr2BO8CC94N3q6kAKu5PcuH4xzVnGcCEw7/Wppc6W233eawgGBnfxLAEEMgmLDYTYVLqiuuuKI88STla/Q59Xz961/32QlUZTu+zBKkktsCW2Sg1DGwfD0E50kA8iHwt3yWp9664opfsWKFu//+++Ne+WcmbI5OQjyPPkssRC+YnAyY9JImPEtjZ9JRF8QqShAsTdzZCBOEizGjTtpr42V5+H54ZoTKFnb1tJGyLB/lRYmK1RV3pm+0j/gT9JHDcBNeQ1RpI+kB8nDYfVzZ5WdPlUb+mm0uf7l2/03pcAUp+fOXFReSmadJy18qs5w+5oK6gFrSRrMz9kn5IOa4w7LdryilHnnkEbebCG2lfKSDIcCUlTPfhgkeqIuxBn+UwTXPjNjGtS+6sK7UXntH2wHKpW4O2pUEliZ8X89vyL4x6s9KoFIr5KW86Dqhx21cLisXCb2J87H+prVu2nEzE4vY/NBGl+1tdYVNGdeP2eITYgCm1TbV22+vnr4Ra8QL+GX90b9N47deSoGS0gU3UX3LhvHavqhj5Pekb7PStxLXSdIbDGmXiKtzgwQ4te/Ayql0zpd+P9Tbvk+H69ivy/UtkUJBP6snrlnpdj93L4fCKgrUA1gbt63d5tqyMvPdrOB6gwoGttvoPKS3b6XSPJZbp5gv2h1CPJH+bdoto/Pg1qICJPqNeQVUCWXte2kOkTe7sP/ldmJ6WyP4PpXS8s3U872QnjkpzGNzYo3Vp8lSDDSMgc9//vM+Ltvf//53P+fjzuhXv/pVw+WR0Wgg1729vZx2eoCGMlfB20AfQzrMO4TcPGPehEcypYj9/o3WNAtRYXkhv0DbDGgrPF4SP8pGB4QpIY0h77x582LXMsSjmDDQnNkqIURevJHTmgO/1kPCMTwUfWQswEEYDy2ubcz9pOcMb0qeZgF4syNaZjjf0+YUUgykGEgxsDNiADdY11xzje8aHkDmz58/opupAmQEOvwNdBm+gbUA11GeAssHoyGs1UNLCGgZMgPjMaCF8ACm0IAmkj6U7xi/EPIKlp52wCvAJ4R5Rrc6/gn0jfYYUB6HKS7oo9FJrq0t9oxzJUDuRbtGbHhQWwfl+irz6PJy1gFZF01BriV84BaqVXirtIt/q5QG05Yu8/lxg7VceaeIRwD8Bgy1q0WxHQqdsrrRNXin7Un8FPwf4wgukyDERZayZAUytE3KFl23lwTuBfWNeCYA/R7eTpNUqk/otiw+yPX86S8+0bR773P9Tzs6MUNBOHJSeDjwx8E1PFIpR2HoRfKIsjgxfyMvMpJ5F+TCLDMzIs/RtyvmGZcmBJ/z/F4j5TcjD3jxbrtUWIaxr6NQYphksAQJXbTVkX+8k9YmFauzFfzwzznnHL9g4MM/99xz3RlnnOFuvfVWFwYf590XvvAF96lPfcorQq666ipvIUL68QAClhOUnMkpdMNlExW+m5PA3tkETDrLV4sCxPJZHisvrj57Z3ni0vDsD3/4g/vP//zPpNd+JyKEwJQulpByq5VtaaPnUNMefRd3z0RufY57b8+YRJlMbRHHpMi17RRDWA4BYexCgoRyiWfhBFtvG60NlFUv0D/wCyEKfVOGOKd9cYvSuGej6n+WAk8dKxcTt0pwfuGw+6PC/lk3cIYMuEqa8lH5Yh7UVF+d+cA7VlPmHgIcQgxnakJnPOPAxppvEELO92HjTBvBI2cYEwgo6Sq1PRS8UHdSWuqyMULQQdrw26S91X4X1k6+z3CM4/oZ9yxsa9z7uGfEJ+l85jS39bdFZfKmW550GSk4WmYNC3ZG5JP+oa1DSjeRbhTQLXkxX3MS0o7IOHxTT998oHbhLifXV4Or+9zAVjWgBAMP6JstyVda5rW5gVZ9E32R70K43KYxbgQG5CtUKoO6subkz5SjXmA+8nPS8dNc38PqlwLMD66WQupPT7iOI5OtKqyN/SsHXXtXh+tTUPuWGa2u7XH5UyXmSwJUmsdyK6SIltIjt1ZCL8V5ya1UTCC1D4h+Y1v+ubFcQ8s+7Ym4bnQMwEk934s1JszDnMAxHgA+Lr/8cnfAAQf4TRmV6mAeg09hMwZ+mQ899FC3cOHCETQnLn+j+Vgcs4mBuY7AvhwTbW0W15+d+RlzOPFAjjrqKC/sxgLk/e9/f90xHUIcLV26tHy7K1iA0FkTusOXmeCgjARd8B3bXITAwoQTpGHO4PdebaEfllfpOlxEky5OqMFz2hryijwLAd4SQckIwYISvO1tb3PvfOc7w6QOVyfMDxMJLeKNsn1ap4jvzCoOyFBPcc3CmuEJAk8KaLtt2IprG7iHFzLc2zkubb3PGAcbi2he+xZ4bnxUNE16n2IgxUCKgR0dA9AGU4CwGfilL33piC6F8WdTC5Bh1ECfWYcbTxHSDOiyyRlYx8+dO3c4o67gMeBDyAsgB4BHgaZD4+AJQroDnYIHieMV4BHs8IXV+Y96kS8k0VbaVK18ZBHgIpR3hc1ArkQdrPHpC+BdX82SMP3xFcWkLVKKyLVVe+m+T66wOlFwCB9x0Ddvrsur7ygiuuSGaQiZWMmKQpW4Fslq8sLr0KCUSUoDL2F4jCuPZ4wDvGBcP4xXMF4wq/6qUMWa6PfxP2yLYI5N5sIZkBduB/UttInPqQZb99vHTbtdFhzaLEgMttzDjzgtBH02H8/i0cecTLSKCg+sMUp4jC33ml+5gnCbwZ1Yk8CPG+OBkkk4GgFqr2ODDYo02lXq/4g043xTdH+lqoW/wpC+mYHi5uu6qkWRtCspQP7jP/7DL+r5cf7f//2fj8kBwpYFfpK5Z6LC9RVuq4ijQZDxCy+80LvLivuxkKdR+Pa3v+2tS8h//vnnjwg6ZRNguECL1sOCAeAHb2DX9eRrtC6rc2c588MHf0zwnOMIBcJp0jHRA6RlMmUs7PvgPYQCwmaEbyJxxMRtR1hvKISv9H2EeWKvtbM8/zH19xr537tZxEEBlAtHaZfESzRhdhh5iM05YQ9RADKGZu1FnBsYkSRBHuPIuIE3IDr29tzO9juL65AxNvYuZHDsmZ1hSgDmJY4oGLMUjl00DWMZJ+yJpmv2/ZRDut3Afdtc7jHtDBAd2nL9ejft5drtkUAUEYhnJWQvbNWOzBbwXJ8CpJ72W/wPX9fmkYzVwIPDSrv2fYd9lNZT/mRLm50qhdQzprltfygqFrbdusm17ydmtIqVTUEWMoxdXmPSMkNnKTAqKUCS+o1LM1ycAbg58+eNxbO/Cf7hJmvw4WGmpU0WLLsasMHiN7/5jTvttNMqKkDYgHHZZZeVhbaGp+OOO859/OMfH7F4snecG8nHQg73n1EXOtC6iy66KDGGWVhvet04BogVRzwQXGIBWB4jpLD7eksOedveXcQCxBQJ0E14L2iq0WzwB/2HFwAQToTWEvAApA3T+4QN/oOf4IAf4KB8APpodJ972km7SZsEvIfHDDdHnH766b4c4sawyQMBF+59Jxrww411ZVY78YRwXYsO6IzCo1YFiOHGzuALfCTxEvX00cYhOq423pQFfhmHSmNQT51p2hQDKQZSDEwmDFQLhB66xYpah0ymfkx0W6DVyHM4s5ZHmW8QyhPgJ6L0g3sUI+ZdBboGDbd8KFMo1+gcNIk8JpOjHlvbQ6PssPrrPdP+SrKEauXBT0EnUfzQdvoTBdpLf5G92PshySjyKC1MvqI1RU4bUlvFixEMnaDo7Qmulwrqd//8vVwnigLBNKUblPWr8VAtm7e4nKwzACxQkc3QRvoJLg23PkHpH7wA7Tc5XviOa9ptbfdB0Lcq9q82KHapLoMw/seQ+oO7L1XqLTQsTexZbdty4AFu2p13+dftt8oa5JHl3rWVtGmxWUY83F3eTNTH7Aat9cHn1T92hde9xmU0Jk0D+K8lD7rMwQdJTDNsk1CQAiqDAgRPEvRV4zrRgOUQnHKhX/ymNtxEf3O1tAdFUwZcT0IlyDC2a+lJjWmuvfZan/IDH/hAWflRKSsa8AsuuMC95S1v8YoTiAOudZoB/PhwefCzn/3MF/fud7/bvehFLxpRNC57ANsdPuJl6cbehcLsWfoR4obK3tWSr9G64soGRyeffHLcK/+MeCVM4uHEA3HhmU1oiZmDF0xe9uEz4cYJj4Pk5UsmNQgV9ZEHgsPBpMnZIEpoyMe48dzSGxEjD88Yh6R21NNGK48yIVhxE7i1M3qmH+AFAkBbDKe0HTwbsDilLwa8B8Jn9i72LNl1/iWtbuj0Yj7qag3Ki81TelhYLSHDbTKBJKbE09S/3UYL/pPy0z/qqqWduIgAh4w3sGrVKh8jxHASrcPwRdngjzGDEeGa8WccQoYlqZzwt8d3TjlxQH2mxCQN5RnxDvvHN8D7OMaFsSaPpQ9/V3F1hs/ADeDHLUFpEaa3a3DBAV6mn7ybW/dd7VKQEmxI1gS5u2VBc0TRx6Wlt3Ne2nosM1oHwG+7ay9oR0rn8Ddo6aJnxoB+godaAAE7Bqn9BTFn/dohsk1KObUVKKiduUD43nlAt2spvbOycenWtnuby69VP6UQqAXy+v2YWyrGlaMmUL9yyltXHgqOydd9lJR+92mHzip8osqC5YaNruclc0Y0oyCcDGkcwvpa+8VYy/0V+G0paB6W+WsUmB/4zvgO4/o2JKVHpl0CP9VbyIuJ1/eRGxQO9Oe/FeaG0jfWT+wPpQNa57S7KbNGK0DK31iQL9qm6L3l4TltTPrdRfNxzzdG/vD3w++9nrk3rty4Z9/5zne88iPuXfgMnoVAx7Th7LPP9tYBuCm48sor3c033+wtRr/4xS+Wf/uWt5F8zGtYoD744INu//33d2eddZY82vS4G2+80f3iF79w73vf+9wnP/lJd+yxx1o16XkcMADe2dl/6aWX+tI/+tGP+rFo5DvcFS1AbF6DNgFGU/2N/oU8m/EF9g56yDzHPNAMgGbZnMTcaRDOS9Ze6Df1W7stbXhmfiZNKBx57nOf6xWTtBv+IJy/wrzjeq02ZVU3cUDy3eKBxWfmxQsjJDEA1+AijnaQhvaDL8DScTa+xr9o8J+NgZVvxYT88HbBmzUkPacYSDGQYmCcMRAGQv/rX/86qrbUBdYolPgHRqPhJbiGRtvamWfQZfhn6Ey4QcFKg15Dm22tzz15KAeaxDuT4XEPLQxpPHUApKf+sdBEygrpnrWx3jNtQIYEXTdchGVQjylB6A8wOKPHFVAglHih3MwZnm+AdyCWRsumzQ5r0jjo23tBWQEyQ26wHhe+DS9swPCBymURkBHvYTIUcBkqm6LlMmbglCMExtHGgecoQFqlWNkqN1hh/A/6Y4ACpCDLlgG5+0pS5FhazlsPOsBNveseHzethRAGQRiDMJ1fM8sCxi2Yr2OBDrm21kaYfsVC6bjyKpfBEgOcXiUlyL+82mUifRlRVr03jNMDDzp34P7lnODXjx/fJHK17aAA8RYgtAgLkHrjf5R7ogsskCp4WAqTTuT1yK+xCTXzg7egki95yUtqLpEdVgSk5MeA4L4ZChAmu4985CPe3zM/vA9+8IPu+c9//qg2WeDzSi5H7F240CAfChB7N6pgPTANtuVrtK64stmZypEEWNYwceGOyID2QhwqmchbWjuzW9UWlZja22Ro75POTNbEPiEv48oBxE2EYRlM4kymXkiIUE5AWQiJTDjBmQV2OKHy7THRguNa20jZEBbGECKStGgkXRTIw/hCUCnDFnahKy3aGAoCKAN8GIGOI2jReriHSBtxo8/gphoMfn+TG/yK4kGU5MqFtq2u9YIZru3MiKldQkHUB/G1fiUkKz8mKDpWXIwDY80YRs1ULTGCCfBC2eCCgx2MnOkbeIE4Mp6V6g9xzW8sKS1jZL9Bvn3KJi/PQiGJtY8xYkztm+U51+a2h+8v/F1ZvqQzuMBBxRT1t54YIP0ad8a+U/ncvA6Xf/agW/+74s6FLTetd9MXz3Ct04tMW1h3n/BW2Jh3wqzr6pG5KEqfmfHKoTAf/QP3tfYtt16+Vqe3u7Xr1rhsQWa9BdXRUfydb1uy2RUGitdts9vd1HmjlTWDcwquXe2aunCqyymI98DjfW5oy7ByNGybXeOqKa82AvgnDecASxN3ZvrZvKXoSs/8msaliz5D2ZLTt8Cc0g4zUoLWF81zK//7EX0Y+n0u1Te/VLtWDh7uo5/HRIPCNrbnpITQN97RJmXQlBbXNUOCq4ghF988O6eT5tqBQflf7dEumHUy650qRnCzGKUOMfL6ZskbfmNblj5pzXXdapv/jspPihf2jXV0YFkXeZlwyzdiLrP4/dT6vVAcvzu+6TAP88xYFhvRZkJ3PvvZz3rlRfRd9J624B4TQDGBu06DZz/72e7Nb36zd515yy23uGc961n2yvehkXxsxkD5AY/zla98pbwgg5bvscce7pvf/Kb7xje+kSpAypgevwtcsmL9Ae2599573U9+8pNR7ipqqX3ZsmXlZL27iAUIHWbuhZZyZh6AzhlAi/lNMw9CT/mdGa1l/uA5NJX8YwXKsbKox8Dq497mF9pK3fAZzOm0JQ7gGUjHEQLl8K4Z7Q7LrfUawcWQx/NufhcmChD6RJvAP3jgbK50o+Xynj7Td/oGz0tfDD/R9PXc2xhEcQNdMqiFd7W06TnFQIqBFAM7GgZY92LZwWZeeHn4PaxODVIXWIaJ0WfoEvQDugT9Dukz63WjJWx+jMpWKI11OzTGZDnQQtb8rNkpy+RR0D7KgmYB0FDycEAL7dq/bOAf9TWL1tEW+o5M0/ofNom2mxLE+J+B3Wa5zjWSFZT4F+8KS0GpcV01sMe8oiusGN6nb/6ejpgbGY1B97r1bkiWCKrcV0cQ9Kx4uaysQLJ9nW5AZRmtp17akdRn2k4fwEsI5LcyUNDgZimv2J4dgYImDICeRxYi4Fmb2pfBOqECEAB+66Je1/3gQyNTqa0Od1ZS+Hilh64z+t6iUFDskcEzXuTaf/ijIi6xnvmlNvmfPnIjfTRfvfcFLGsk+3ZS7AD+u5R8MYO1i75p7w6r3kLHmh5emt+HzsSOKf5S6i8URUpmtZRP3ZPLC0iNW2dr7/DDDz9cXjAceOCBNWfECmTOnDk+fSjUrLmASEIWtO94xzu88oMf3ec+97lY5QfZzCqjFkWGtZF81ZQZ/KhNAWL5Gq2L+nZEgOCERKbRPjC58l3YRMnkAAGEmIUQEsvw+XhcQ0BpD3WG9dqYU2fcIhSiDkFDABgu0JvZxqE/STt/icz2kC2cKKHts3QIVYOfFkH7x/BitJl1wjRgCWJgygK7D89GpG38TMgAPhlbe27pwrzhNUTVAAFAEhiewTtEuhrAhMFcRYl1tXzj/X7a02e6trlF5RfKhXW/Wp1YZV4ul/whd0nVlAqJhVR5MbS5KDzKywXT0CYJikrMJNm23j+8w6TzwCIDFRaXaROjOX14LFp72rwCoevAabFKnTDvZLhun9vhGA+Ddb9eLddUI4Vl9s7OKHkAjzdxE8TxqBdsLIc2FXGfezJegIcFTt8SMU4lAK+7AuB7mThiWG6wKDj88MMrdvv3v/+9X6SySDrllFNGpIXGszkD+NGPxAAH0Gi+q6++2pdCudE565WvfKVXAqNIvuuuotl2UGV62WQMgH8sjw2wvKkXcD9gPCv8XT2bS+qta7Klh04C0FS7DtsYCigQTBgY72Rne97oGZ4B3oEj5BmM7lOu0X0TbEDb2XDBfRzwPm7BTloW+eTdHoAbClwTcHiBQakR4XcXKqLi2mj8lfFddo5LW88zxsHGIswXCm1CAUkrC3wW2SmkGEgxkGJgJ8JAaAVCHJAQUguQEBsjr41Ow0+E9JtU0GODkJ+wZ5zhAULPENC2kP6YPCr63OqifngC6H8SbxDWV+maMsdahpVPe+BXk/gO5C+sdwx/unCDJe82lFHgHpdKpet+KUHiADdZ/SU5DqqKbm2aDvmDrPgPLFBRpGCxYbwEZcF3hLKwsHzGJRwH3vGszC+orMygNsbI0kBchOvYNMwvll1gCQdD4r0McOdVC2w44jC3df5eLreo1w09+1nOveYc5y54p8uc8yqXOf6ZLtOrOI/qdxIUUJS88PnDr2VRUrj1z8P3zbqSq60Wi99CmSifBIUBhHdF2YF/MEH/vAssNq8g19HG0zGBLGnkgmNMRTQ7czznP4ZaerX7zX6ALOJrBRQWuM0B6lGcxJWPxh3lx3333ed3VH7ta1/zLi3i0vIMbT2TBz/e0JVBmP4f//iHv128eHH5Mbs1gbvvvrv8LLyw5zD8ixYt8q8arSssd1e9ZqJFqG6TMRMnhC6cVHnHpDoRQHuoizNtMQgVIOGi1N4boYWgQbCSrBYsfSPn3M+LOzHb3jbduY9I636hhMrnFQWg9q6RcqvlQeFDvwAsQTjiACIJ7hgvcGdE085GVO0cVwb5QiYoKky0PLTHcG5ne1fpbEqQSmkm+h2uzHZ7kcw0iyh2fQ9ucVvulqIrAXLrZTm0Ud9pv4RDg839XSBgR4BfyKFg0e+uFI+CpjA22x4YZmC6DhhmXK2pbbuJkSn1w55xblEsjU6l7zpI36yUIpMZeo7fzbX0FJU4KJvMOiepzfl+4UlKEtIC+a3xyouk/AWNYUHB14kD4nE+INwnlNH3sALWlWKFtO4mCyAduwJ8//vf9/PCMccc47797W/7wOKV+n3nnXf618QhixPinnTSSf49AcvDTRKN5IM3scVvnDUqvMLxxx/v67v++usrNTt91yQMvP71ry8vrBlj4sXUAyHPCP+7KwF8M8DvxgQHYf+TFCDQB+PVjJ8L89V7bTwE50oKkKhgA96g0kYH0od9CNsFb1cPPxHmHcs1bq+KvrK3loUQlBfymrUqQIzfasYY0Abwb3wd9wYhHxjyuwQnbV8nK0XlSyHFQIqBFAM7CwZCBQh8RQjGA/IsDYIeYqa4UQG6DE/BYfIEUoUKEGQ/0Js4gN6EfAAbJU0uBK1DZsR9mMZoOXwMfE0zFBe03eShce1s5Bn0M2ljBm0OPQfk5WJ5SDImA9xm+oDiejAkZRKuseKgb+H88uOeVWtcv9xSGeAGCx4Ems3ZeAh7j0zGcG3P7Azeo7wG96Qn8DpB0PNSgKBcaS9tbiUuyZCsMABv/SH3V7jAAobUHx/vxN8l/8MK5IkTnuX6TjvF5Z/2VJfZa0+XKfGuyblGvskcfphzTzt6+OHvbnCFqFXJ8NuGrzJPrEMzVMwvXBaEC6AQWMQUX47/f2+5gQJEUJB8fCxAP7KrkzfsjqXsRvM2XQHCAt4UGAgiagWCCwLkxy92o8CEiKurRx991PVqMYryg3MlQHCK8AOIW/witPjb3/7m34dE7dRTT/XPbrrpJq888TfBv1//+tf+7uijjy5Pgo3WFRS7S18yWaIECQXjLPZCS4Dw3Xgii7ZwhASACd6IKkQ0qq2HGEYJIgQrSXjfaPsL64qTZnbxsNAzu7gkTF7XXEF42EYIcMikJFmBhIIKxgs88szO4DSK27AerlE0Ge5hlJg74iB8Trp6gPRhf+rJO15psTyYfsyw5cGTv14jIXhxvKN14qIqV7IUMKF7NE2j92bFkNuIEF+CDyxAStC/XAxnqU0oCGhzFIj9UQlapkoRsv9U1714umvFfVcmUyn5dnmXlRXLrBdKIVWCzbdvcPS9EuQ2sMtFOEOJkTBuSflRegAe9+TX+CYJj7bdN2yB0xVjgZNUx47+/KijjnJf/vKXvQsss7is1Cdz2bn33nvHJmOBaoLeUNjdSD7Lw3xvFqTRSq0duAJNYfwxgGvN173udeWK6rUCWbZsWTlvNV6znHAnuWCBz28DnoZrEyJY90LlQbhZgffQfaPzlr7RMwto+AXA+C+uw/bQRvsd25k08CyV+K9KvAW8W1gW5TUTaFsoALKycYPVUvLJbFYg4Jr0ADioxAcb32Q4SxJYWH21nE0YxTlaXrhJKeTHcKehxrrWJ9fXUkWaJsVAioEUAzsEBpICoTM346IVQD4QuoLdITo2AY2E5kKvoWchDee53UNjQlofbVa4EZV34aYA6B70Mcxv5ULP7YiW2cg9bY6j4Y2UZXkokw0PRu/tOWeewc8YX5KbLpffgbVqTq6xCiVZyYC87hTaR8tN+hUHw1RL07Q5fSCw3kUB4ohtyUaMGAUI4xLiOmwb17wzXoG0JvfBOiCj4Oe49yT+h632cz3axFta+6MAyctSYzBw698/Z3b5fbSupt8/90TnFvW6Mvz0566AwqKZIJxkCLoOiJeSoKt4HYxB8cE4/1c7GJMCyi/4NMnkxgotwlWmpFAZa1nNyD/sf6QZpZXKeN7znuetIggaimIhGnQ8WhXBPz/84Q/7x/jYth9uNF0t9z//+c993RAWymRSi06EVg5pTBj9qle9yis/cHOBL+5DDjnEJ2OSvPjiiz1Df8QRR7iDDjrIsruFCxf6tLjaINA6Qd+t7QS++uUvf+nTUnYIjdQV5t/nmK7lAABAAElEQVTVr5k0cTnB4tMWU2j8mUg5Ki38moU76qAdEFKbzCk73CEMgYoSPmtvtB0I2fl2Ku1qiOapdJ/dX340/zrgcj+QEPSDChqleTR3ZVGDm9G78QT6Yr85FCBmKRWtk0UxuxlYjEPQwSXE24h6yJxE83KPYtIgjA9jz+xsjA1jYb933lk9li7pTNvCPiWlm8jnWB5slYA796S+Q1lhPHn9arf76UWLtLAdKCcQlhewFJDwvHVG88aeYNzAkAT6BSxMZN2gkCMeqgnfiVuS7dAuGykQ2mbJX6uCtScFQc92SZG4b7d/379CTJfihEwm6Nyn23Utnua23lNkVNb9cpWbd97CxCYOoTCSGzOvzGhRCHkpMrDsqQVMYeLdjSkDCq44YE7a+sCuqQC54IIL4lCS+MyUtMwhScBcDs2xhSvpGslnebD8SwLbyR3WFZf2hz/8obvjjjviXpXnNjYGmHsm6BWAIDrcMBBbQOlhSNu4trIq5bF3JmSFJkbpoKWJO1s+XEvVA9CLettI+dDyN77xjT7uCjTpt7/9recFQwFGXDusnffcc0/5NbSuGo6MZ6iWrlxoqY12z/iFO+rteaUz6a29ldLZOxt3FqvV6LBt+qAO+gaQh/pCGss3R3n2jDq4Jo9tFIH/sffWlkpn6xPfGAdtCHFDHXZP/XyH/A6MJwi/MdocCuqj9VpdPKfNtBWApwgX9f5h5J8fcz3L1eECQKTBda9ZqzXokOuTlXoIhfUbXE58Vr92cOa1WB4QjwIg+LB2wYPBuyQB72y9As7pH7gBB/V8m1Y++AXXjEM4vzAGIV7LY6J+tajOIfG9BYQs6m8oqLFyo2ebx3jO+NU6t1i+er8x+6bBZ6110Tb7XsBHPWDrl3rHgO+XPtabj/oYk3ryWRvpF2Md3lfrK22krVafKUZtfKrlT9+nGNgRMBDyD2ygte97dbALOrX+iB9JaCpzBPQJWh3SD9bitvZn7uE+DoxG23vmKMo0msicx72B8QTUTb1GG+19o2doBnXSnnroR7X6aB9rBeZPozWWB3oOLwDNop+DUnq0ywURlqNqhBuQ0mDKY4/75P17Kh7Iw49YVn+GDvs0ituQ1fq0c8XjLr+7Yo6pXH3I3gVWVhswst2KR1niG8ICwDVjY3xd+I7fgfFktI17Dt82ucAqKKZHpxQgBmEA9HynFCCyasmp33nVkZVwHpddKETaAnmQ5W32OaP+F14il8jf/h8tALVpQxas7qofucJr/8VlSrFJmlKn5GaOgOyAxlCuYiC0RYWIxm9CQPj1oJgsrrTZZqz1FhjniVbkVGj0uChALrzwQocigt2S+Lk+77zz3FlnneWZVWsLP1oW79/5znd80E9+CPxYLr30UktS95kf3WWXXebz8eN7wxveULEMdvpZUFOsVk4++WR33XXXufPPP98rNmbLX96tt97qiGuCsP0973nPqPLoG/249tpr3ZIlSxwWIivkM4+AqUyuZ555pjvyyCNH5Gu0rhGF7OI3fC8sLCBuNsmCb74BCA1HswhYHKqpB6CekPiY4J93fDNRQAFCO0NBvKWhHxAY+kX/xgKtZ8u88ZqtbuhGCYvP0KHi8ihwZ0ngfFb3WIqumtd2H4Ab+opwgGdRMBxypu/gkTEzfNr7aD7uKTsUXiQJFGE4TOlkDI7lRxhZSegZ1gsDw7dmi7bw3fa4zrTK8uCUuW7195f76rfetcltO2S6Qxg/AvQdoaDACiQzRcwLn1UT6Kd3wSQrBtwxIZQfWsfHNQwj4n8cUHS9NvxWLlN2L+46aZkpIYzigHT2dLucFDW5tXLZVYorEqbnOtspRYj6l+uRyexjW2T9MLLOaPqJvJ950mzX95BMf+VyalB92HjrOjf12Hgh99AmzR2SRdNP3H3lt4mh7C66kqnUZuYEc3dF/A/cYZl1TzRf/3IFii9Zi4Df9nmjLXDCPK1zpZAaEHPXZDdpYR2T9Zr5Cag0F5gCxBh30jeSz/LE0QbKBOxdWFfxzcj/f/rTnzyfNfJp8c4Wecyh8EIhhIvJ8Hkt19GyaslTrR9JZTRSF2U1kg9rHDamwI8Cn/3sZ51ZJfsHFf6FljooQGqpH/pVS7q4aqGp9QLfQSV6mlReLflsQWt0m7LoHwcA/bVvDv7IeAHmM3AAzfcLa6W1dD5jHf/4xigr2l7oP88on/YZDoz/io4BbbY00eppJ+XRbvocjgO/NxPkRvOV75m/FdyzGrRoPpq+9GE3dclDsvIozk2rjzvWbV24YDir8JjTd5DXeUhtGWSXpIANJaYAoT2mTB3OOHxF32k3/bK+gadGv03wRpmMYYjDKJ7sO2nRmEH17FshSGZOPr1xeVErNDK3jOUbq7VdYbroNxa+q3S9o+RjrMPxrtQnexd+YzaGY13zWNnpOcXAZMAAlh0EPicAOnMy1r+9vb1ePmTtSxUghomRZ+NfOYfrdlKxDg8VICNzjryD34YmGr3n3vhr5qCQNlk9Rg85NwusbKvbeAj4CIAzB8/tXS11Q6/BB/0K+0JecMc7L5NSukEF10YJogqKSoPdd3Ntorle2aHrLO8C6Fdw8Cl6D/SsXO3WHdDvuiSnAbACIQ5ITm0mhtc28UVRYF4H7zaW4XvaCv6tr1y36oAnGFS8i6QA6EMaS4sBMiie3Stx1J+c2t/KZgiVMd6AoqNw1plSgvw/b73qcOH5E1mCvOJl2shYtMAdaxsybJqgL3yDbLRRH73gBuWBxnRCoLTOwGKjoLHeGaE5oxXBDEz3//zP//iFDx/45Zdf7l74whe6j33sYz4lC3cmgmc+85l+1x1pABQS5j7LP6jz3yOPPFLeeV5nVp8cixF2ArLIYRfglVde6ZUfT3nKU9wll1zizDVFWDbt/eY3v+ktQyB0V1xxhbvhhhv8Dx8FzLve9a4wefm6kbrKmdMLjwG+Gyb3cOFpi6soMWgmyqgXhp+6OIyI8dwWn9QXXXxCDOxA4A9hjgLCAoT5JhCIvq/1Pju31XV8fbbLHi3XQciJRWezx0zxzzKzmkfY49rD7yfsu+16jqYFb4Y/riGCgC2mKo0higibN8CjMRjROsA37QEszf/+7/+6Qw891CsrcbfHXFULQMhN2VZL+miarITdxLRo6ZZp7xQJU9jiGcM4RPMl3Xcs7HLdTxnetb7uV6tcXpYeURh8kjgg+gg0zVoA7Wiaeu+9kkLl+aDe+u5z64YtEQZWaiewlC4A1htT5o/8zlHetMzQuLTrPHX4W2yVy6uOXgV5k7VHC7E/EnCDIqdtwRQ35ZAuN2VRl7dqaRbjUS8eLD1jOuO5s+3WbbhpnXASL6hEeZSTEsQUPabUKGdOuPAWMihOpHAi7gqutIqM0egM2+4rmc3qVTX3VyhfWue1u65Dp7kpC7ocwel3JbD5xgSzcX23372lJY1d15PP5rR68sS1J33WfAwQDN0WvWxoIYZcLYC7VYM4HtHe7axneBVoLLSW6yjvEvI5JuwEF0bzOXOMBeAF7DAekPJsPO1sbU2qCx7B0kbTkNfmgeg78oX9jL6veq/2dz62ws254Y9u/s+ucT133lVWfpB3etQdnvCFcsS7wdJ1VotUIJxXEKAbj+RfRv4Zv2W4t3MkWc23hv9oOTZPUlAoDMkQ2DME8X/t7HxMIcVAioEUAzsBBkKX6RYInQ2yBvPnz7fL9BzBAPwE9AJ6HNJkhPoG1Wgc6UILPGgUeaBR0D/jx0kHDYfGUxf8TFgn75sFlE099I86jXeAduPGkv4hH+WA3yBtJaA88sXxJjwzvqQgXOZmzSoXNYQVRQmXKBOGZF0RQp8UIAbT1zzhBsVvGBAIPYuAXDhskRUEeIxT2KOYifIDVga8oI2D51MkS8tuIYj6UHwAdI0LrrsKkveAE66HSpuM2TRhAd6t/PE8Zwgu/2JZghgsXeacYoI0C7CUkIuBYnFyN2bxPwooQCYIiP/heTqsXHZSBci4WIAwPig3CAL+b//2b+6nP/3piCELGWJe4FbqS1/6kosLCjoiY5UbtO2402oUmEhe85rXuHPPPdfHECEwOxr6OfKTVwkWLFjglSAIv1GCMBnxzHaex+VttK64snb1ZyhAIGbgmwmV7ytcBDcbP/b9MulTjxEoxt8me4hOuNijDfY9QPiYWIy4QSRCIB+7RxDy2yI1fF/rdXafNtfx1dlu63pNmnKx0zF9tBVGrWXVm47d1GYtwXnPPRV0Sr+vKLAbD3yAUz/ZCi/glMNwGc3Dve0A4TpUtnAfguGcuqkH13RvetObyoIB2vaOd7zDLVq0qGwNFuaPXsMUwbA0Aq1zNB5TO11LwNAUCb/k2BJoF3IS4pTPulaQ8byU/4OBciFa78zn7q5A6JslTNeOWwnEN9yw1s18/sj5CiUFwnYLVk5sjbGCub+ibIT5oeVAaP1B8PPouBOMG5dPbbPanULVjWoKlh4dCzq9MmdwjYKmqV8oDaJAGa2ztENobrvHlY93IpdgppSJph/v++7Dp7st/9jo+h/VbgmN3ZPXrXXdL54ZWy1tRBmGwspipcQmDB7mtxaFhFh/ADkptpIgHIPOA0db4IT52ma3axRkISR8tss1V9vuMilepVhGOgpivnZ2mKVFAYvSUHkd7bO9CwWMjeSzmCRWXrQe7u1dWFdcule/+tXlgOnR98wr73vf+/zixyxboCWUDX/CXFgLUI4tIPkd2w62WvLaoog80TmgUn5oAosja3eltOE7FmDUWW8+6C+4Oeyww9wrXvEK94Mf/MAX+/Wvf91v3gnrCK9tnMKApgcffHDV+tm0AR2pNr5hXbTR+A7yRXmLMG30GktJ+BGjhdH3cfc27vAotdA70hgNhx8jv/FF0Gez1mR8wnbQLvpDPYw7i/96BA/2jVEGbbA66RM4ssU/Z757vg2eky7pG4PviFu4w5PwjVEWfQ37QX20gd8KbYoCefUjcK0a9xCyGtduWXpwtEb4wDDdFAUibVedPgho6UWn8OXdRqjfLSjVxf/SJvpH++gH42A4CMvjmnSGN87kZQx4znjUA4wv+AfHlGHfKmX4HailwijX8NaWkRWLnlNfeX4QvWmVYiRXCnpayjbiFOK3nrmFMeDbrPcboy98D3zH4fc1olExNzaP1dNGiuG7JG8j8xh9rGeOpj77vYaCRZ5XAmsjafi+bEwr5bF3/EagP3xzgNGi8jdgCdNzioEdHAO4wWJTLEAg9Je//OVu5cqV5V6lFiBlVIy6gC4wn8EPML8wBwPQGd4ZjWOuTKJxpKcM6LbRNNLzDPoY0hLKpS7mo3rmeeoYL6A9zMu0s5osCBzQ7rBPtAt6QH85CBrOjn5iiAEDWFHoPiMa1y/r5fYHH/LP+Ufg8QHJodiU0CL+uH3FSlfQWol5ukV5NABFV1jt2qwot1Tww+COsTEAx9CXOBkN74xHIT3tym8V76jduiMtQIqbPLH+KLTKWljfAn0FH7i+atmivkhpQkD3NrmlysiF1kRAZr99XOE5JwwrPv58myvIa1Dm8EObUz2WJRofDxu1oVH8h5DZnLJrKIVvQh9TUVaWKkBqwFgkCQqJn/zkJ94iAsXEAw884A8YoP32288dcMABftGJ64HwRxMpZsJv+YGzk6/e3XxMVFiL1AON1lVPHc1ICwHBRRiuzN7+9rd7xVAzyo0rg4maXZXszq91MQxDzkF6I4yUY8x1XD2NPqN8FpZGVCCcQLjQi5vwmbQZb751I1IQdp5BJEKgHyhBWFhS35igPTO8wBxTQbVnhtkwJoX228IzWgJ4YNFsfTQib/iJpuceBsbwBe7InwQ2Nja/XH311cUJPZKB2D/EK7J2RF6P2y3tdxg7tI0UjFiFecnSc9NlGbNC6fTNRYE4GjNPnuPW/qi4q2jTbet9PAq3e7BrBOEIShAFKc92IHIoup+KllXzvZqB0N4L7xV/JPfEyO8zjP/RKQVIFFolYEch1yr3V66Cm/+sLESm7NXpCnOk1JQSaBCLCikW4gBrGhQrHCiSUIaQ3isLYvAWV8ZYnzGWuCVb8a1l3uJq4JFtrvXeKa7zyJE7a6jHLGRQTNFPlF3eIqhCI8x6BxdapC8Gnx+doZoFTpgDaw+scVx/UanCO9rRvqcUuHPkrk/WPIOrpQiJUUCF5ezI17g/QgFigv64vtjcHgqJGslngc8r1WXvwrri2nT00Uc7jjhg/kQBwvxngiaesUiB5tQqsDJBuNVhZdl9tbMJjGul45THoghaDg3x82O1Skrvmbs56m0j9IR+ku9DH/qQF1hwf9VVV3mr5N7e3tgW0DcAy2MDFCDV6od2gY9q6axMzrTRaBNjV2nBH+ajH/AQ0L966oMO8x2G309YbvSa/jBmfGPwXNRrvBcWrcuXL/dZwBltsXElH3WQlj7SN6PZ0TqS7q1Mo/GWLiwLHoGDb4qDdlb6xsCv8RhWHu2zumh33G+ItmPxanwMeXGhi0vgtr/f4V6oDVXHzp3ncN3Qdf8Dbsryx11GuAqhIDqSW7i3G1h8sGu7407XrrSk6X50udt60IHlpPi/Rj1Nen4zAyU+FIEHm7cA2pskSGcM6Ce4Byecbfzq+Vaoh2/MxhschGMIn2xAufauXd3mDe2wZ6Rjl+OghC/49o4D+x3wjnbXKqxi/BjT8LuIKz/6DBwifDNcRd8n3fMbsG+s1jZSFviirfWOAWPHd1BvPtpYbz5rI+1l7Oqp0wRlloe6gXpw5DOk/1IMTHIMVLMASRUgyQNo9AS6HqXt8MbmWYK5OYnGWenM+8xT0G2AuRI6YnMPdTH/8N7Olnd7n6GP9Bc6RLsrAX2EzzFlkaUFP+CL/uZmzXTZwQEpClRWi1xjKR5I++MrFFxccimlaxeuDPrldtOsMntWrXYbJbftkLID2oa1RlZtyohnc9JR8AyeEblVOJdDK2g7tDoK5DFeCaUKAdBxY9W+rajEwLJjSH0HCrJQwfqDsTK+kXIHpZTBlRcwMFexTR551F9PxL/MsU93Beq++55idb+6zhUUbyWz155jr14bpfSRskNkOBC6FD1iDthNPfbyq5SABYivS2NUKI1HlSw73OtASjZ+bT/hhBN8QHL8K9+sgOF33XWXV4x85jOf8dYW0clt/FqSltwoBhAcY93yqU99yvVKIHD22Wc7XJk1E7AYwvf2aaed5l73utf52DHh7spqdUHQjEgwsVYjFtXKi3tPuUzo1GXXls6EZNxHd2HxjTNpc7bFv+WDaKEwiT6HiCA84P2OBvQljMthzEq0H+DSE2WdAe6BSmMXlgWejanxGYN/PDcmynBoDE+QzF/ynAXZZJyLMp1SBEggnQRd2uHfeeCwomHdNau8gDxMj7WAjxsh5UC+r+hqLHxfzzWxOrwbJwJwa+1KIHYDlA7EwABwcYVLqxBwFdUiCw+sHxC0c2SJTVIBENJjmYA1CedMq5RBFYD3WDGQfurhPa5jb7nJmsbvrkKmJr1CATP9uGEz421/3OBdVkWLJ2A88UJ8IHS9rOYGKy/LoLwCzRPMnnw++LnmojgIFVBxFjhhnvbZYqQSEAMep8zvlGus6a5N6aLzU1jOjnxdTSnB3GBze2gN2kg+swAxJUcc3uLqikuXPms+Bg455BB3xhln+IKhRfColQBLxHC8TKhXKc/O+M7oJvTWrq2fPAvpLzyaATg2HsCeNXK2MkK+weqkPFs0cx0uzrmPA9LHLdgtLcLwaD95ZzybzZV//vOf3TnnnOPdbP7XXXe6V1z7S/f/fnCFm3X9713Ho4+NUH7kp3a7vqcd7Tade7bbeuoLXK53b9e3zyKr0nUue7h8zQW+t9k1iRUJ15Ik+Pch71lpnmFe4wB3ANdjAfLDE0fLQZhvUFYa0VbV2ypXGt6KxRLoDJlue2IdEpXgaXqZYiDFQIqBHQsDRx11VJne3H777X6uTS1AahtDaKnJTKAbRlPJHW4Oigr740qHJhmfxnvoFIpfA6PlxifUwiNY3ok6w4/Ad1QDcEbaEF88gy+wZ4Ny4VQQfgGsSnNSWgC56SO9BYRusHpkhdof4KxVipL8ps3uFn3Xv/vVr9yaNWu8MiOO5wDX4cYFX5n+Gc+A0gMeJi9Bewc8QSlBjthmpfVpvqPTx//ISoZWkKzGNiR4V14lvAxJ+WMKE6tj3M/i1dwe84rVwNdc/RNXQHkxRuAb9fFFKAceTXyeh0BBVXwwTv81HgVtsnEchbHxhuPUwjEXW1nyNObiqxcQTkLVU6cpthcGfve735WrZsGEm4hjjz3WH1zHTW7lDBUu2Hn7X//1X+5lL3uZV3j88Ic/LO/Evf/++71LsptuuqlCCSNfmWKChbAt7EamGNud9ZNFHeWb9pprW9hDZKJWCbbwCxflYUsgvHEm9pSFIqEWwheWN5ZrI6AwGcYYNFIeOwEMcDXlJ3R7UDrzjLHiDC7BI0TR8BxJ7m9D91ehkiWa1nAODsEv8JKXvCSazN/j+gRAgGVp/YMm/iPOQue+ItxSCmDZ0ObdDU0J4oJoOpZCIA7a9+jwsUPi3vFslqxAfJBzXaOA2PqXkaYV3j0UgbO1k9+E7kllVXtusSu8+6v1Gju5rTDYdn/RtJb7zv26R1k1YFUA4LoKyPZoB/ACxXDZY0p1RYhwgyB+yn5SVMntlfXXF5TwL9OmPKoTBVHXYdNd656yEpHrLdyAZaVYGQ/oOU4B2Ur9K/RpV8zvi7txo3WBv/yWkvBJgdArgbnJsqDnXgGSkGHEGASKsVHJ9bsAn9UACxXizXhFiHBnDGm1fDvKewJXAyjg48CeM58skqs8g0byzZ071y/qWLQtXbrUihpx/sc//uHvFy9ePOJ5ejMxGPjABz5QrohA6KtWrSrfRy9C64/e3t7o613mHoEBB7TTzmHnQ4FFaFlh9N74qDBPrdfwDhzwDUkKEHgaDsDO1cqHV0vi18gLjxcnKKF8EzZ87nOfG8XLfGRwm1tLQC4B1hsD2mW5RYtoFB/9UoAUpAgxGJAliAkq2iSAYNdlCCgQfBwQPWxhoSoIcc08A46TwPgs8G/CiKS01Z7bGFBOCOEaz/hY7z9ciYhj4gOtavxCwP1Cq9xZpJBiIMVAioEdFQPMxbh4B5gH2fybKkBqH034Cegpa/hQFhGlcbWUCG8Q0qKQVzBZgdVXK49QS73NTEM74TvARyWAL4luxoGXsWcF4ZXA4Qa4jyIYOgHGC7LwMOD5YMkCoxWajBus0svVq1e7F3/2Ynf+Zz7tLrz4YvfSl77U/fKXv/Q8mLmHtXI4w/dFeQOT+4hJkRsuySf0GwndXw1K9mUwpHZhAdKi9gxhxaLvgu8AXBDDxNalg3PnlK8t73ieM8iWXvZSGMJiNSgorvpxUWkx1oq1waoMplSZCAUIihzJithg47aN5DnL7dkJLsZHAhQg5tZbb3XLli0LnjgfG+Btb3ubd4OF0Pd5z3ue+8pXvjLqxzEiU3qzXTHwrW99y33/+9/3wezDyRcrEKxBerX4v+iii9zatWurtpPJEZdDr3/9671AGl/b5iIhmpm0F1xwgY+xEp08o2m5Jw2EzRQhlRZ/cfmrPaNc6qDccGdbuLuASTm6MIZwRYl4tC6ILr+HOOJLmbZ4jOZrxj3MBYQVv/bsUqYdPONcSQhQqW6IreVlgR3iKMxnjAg4NSUIhDEOIKKWHmaF9iWBMTX0w75ZlHaXXXZZWUjATgmEFKecckq5GPAQMlvlF2O88NYOclmF8B33T+y+b58ngb7iXXQomHfn/lNd98HTXPch0731Quc+3V45kFWQaqBD9xmZrMYBZc583uzyqy23bhgRmByXSUO4wSJWyJbiTtFy4nouNCy4YhqS66uCLBIGnyhae1gRYewJrA9CoO2tM2QJ1VW0AnHqCpYgABYaCNlR9FSzCGF7SFZum9p7O1yHAqZ76wQJ6asBgvzW2cL7QvmdP0h4fkqPm3bUTNclfHfup9+XAoCjLGntkS95gtRXYTKT6mOccYVlsO3uzXJXNWwlY88ZD9x1EdTcFBz2Lnq2MfMuvSRfQnkSB0NyFWYuyVAQgdMk4BtEQVQrMC58g92LNUdpHHcWOPXUU31XULTH7Sb79a9/7d/jboo5x6CRfMyJuNoDfvOb31hR5TPK3b/97W/+PnSfUE6QXow7Bo455hj33Oc+19fDgvkLX/hCYp2hAiRUjiVm2Ilf8NuA7+GI0k9oqkFUAQLdr4W3s/zRM7yCCd+NNyCN8R7WJvgqruuZ1+EP4vgxyqccW4BzHwK8BziIrn1Iw8x9z5R2t/mIw93Gc17ltr3oFFl7LIxdtOMGamD+Xr5oZuqoFQi+vLN9sqgRDjKcBbSXdhsk8V28DxUg3I91HMgfKrOMp6Ns2mXzZ7YUAJ3g7fjsbgsX+iQW+L4F1kLFp+n/FAMpBlIM7DgYCPk4eDs2fRqkLrAME/FnW7tDN2w9T0qjr1xDb+L4dt5FAXmS0bhQfmP8CjTKjmjeyXIPLuA7aGclgP8xHsjSwYcZHr3lh1xeGfRLicBmi5wsRULo1yYMgx5tBjIe6+O33OQeWrPaXnle4hOf+ISPz8pm4BC/JIJHg/cLZTvGt2Xk2glL0Lw2RHRsGnbBlZtRap94KXihjNZPKEFQ4OSlnIGfo08F8VNDWIsI8kpnFi3+wQT8yxCz7OVSgtiYrFzlplz/+zHX7IOemwUtcUAEKIn00Y+57IoFSIYKFIinspO6v6J/1aVGpGoAbrjhBq/5fsYznuFC6wEmH0zCv/rVr3qXSjDIv/3tb30g4nDnXQNVplnGEQMs9k488UT3s5/9zP3zn/90KLCYhA0ef/xx7+aM4O+vl2LjzjvvtFf+zELr+uuv98qMF77whe7Tn/603w0RJqI86sAP90c+8hE3WwGFDFDAvPvd7y4H07TncWeEFqaosMk6Ll29z/h2+V4pc+uNG93Wj6x12f9QcNL/3ug2rdhYLi4qlIe4QqyMGIFLuy5nKl0woZPfForhexa1WDywuxBccU/Z5KkXaAOEkLpw5YK1BoQkrl78Rya1t1q9USuQuPQ2RrYYjxLOME9o/UHZ9CMOwIkxNXYmHf0jCDqu1f7whz/4Mwq2KCCoDPNF34/rvbqE+6hsl5ixaVKW7CHCL2sFBNC4JEqCqRLoT1lYei8h+ZbrR1rdDOIGS4J4XGAREL0R8HEolHVoo5iVQf0edDbIS7Ey8FjJrFhKAJQTIWAVgXLArCNap0uIHvl0W9VfU4RkFLumGoATc4+FwqhVFgrVXGSNKFP1e5dcEuhjkYO7rM79JeSXtcjUo2e4qYf1eMVUm6x36gHK6ZClisHWu0ebxKKM8oopuRQjngrKkCTwChLwLuWTV34kxOQYeLCEfxVEP8B3ErTPrW5OHZfXB6mXJVP7fspfhwIlrqzJ8GzhwoXuuOOO8/P65z//+RECvL/+9a9+VxPtJFZZCI3ms3LYBGDWJZTL/HexdlJBZ4444ojyzsGwzvR6YjAQ8qJf+9rX/KaduJpDBUhvb29ckl3mmS3IQ17HOp+kAOFbR4DBwXUjYIto8hsvQTnGsxhPQ7vsup564AWSeCzKDPsWlguvZlZi4XNm5J4zTnM5+Y92EZcTYTq77t9nkV2OVoBI0MDOSXxxExPEIGxTnEsKSwc/C5jSIhROWJpaz+S1w/KEvJwJXnjnXXapblxfAC3rNyiY6bDgwz/Uv1a5wrI09iw9pxhIMZBiYEfBAIHQDVCAmEUpNCWOPlja9Iw8ubhpgbV4dD0eyp+Is2U0rBLe4BHMEsHkDaSHV0CWQB2MSxK9r1T2RL6jfdD4KE6ibSANOAwBmY89Q2mA5YcHyUZwgRW6neJ5nyxUDXCDNVASyP9xxeP2uHyG/0L2Bx/AxovomMBvmKcUMpGONEUXWIpppvy4wDIwBQgB0PNScrRqfMxCJY/ypqTkgbdA6UGQdGAA65ZIv63M8Tpn9tzDuVNeUC6+7f4HXPbPt5XvG77AHaigAN45JCbwipGGC6ye0cf/IJk2qhR24k0ow9sZq+Ok5hT46EfJYfEbiB1h8I1vfMNdc801duue/vSne404Qa/xt8zC/9WvfnX5fXox+TBA8HosdrD4uPzyy/21ufNA+YBLK45nP/vZ7lnPepb7+9//7v74xz/GWgCwID3ssMMccWKOP/54b4EAMWLRhr91vpc77rjDIwFrote+9rU+DomZlcZhB8LGpMpkbBN9XLp6nxnBXPnZZe7JzxYnfxazg7dscj1XZdyG92alhc6Piv9hC7/oghwFRkgMrD0QYog7hNrqDN9B9FiUhwBht35DZOg/ZwiMAUSTttAOI/j2rtKZ9qAEwY1VtD2V8vEOIYAxfOSfP3/+KObC2m5tDYUYYfmkowyDULliz+xsjAFtN7zzzq6xptlPAb2ieLT8nBkf2mRCgvDdRF4jxJ6yV4fre1gBZGdrd4PcTiVZAGB5sPJbDxcDga8YcFtu3+CmHlk0I8VtkrmvwqKgtSeifaihU5bflyVrAyGonKv/wWHf7li0YHERAhYvmVb5de0R2dEPp40g6MPDGSaVRYgUPzpw+YSVCbEvqgEKoyk6CnKnlZdywdx+YcrZKGBF0dImi5VCm2ttF3O1rno7rK6uQ6e5viVF89Etd210058xHBuENAV9z3mUHyWLHOKAeKWQFVA6e4UVQc8V/Bzmp5L7q8FAAUJsmCTwsVhKlkUEpG+TG7LWljav2CrbOCdlLj3HMqmqtU6VMibL6/POO8/TmWuvvdYtWbLEsWuPnXq33HKLpyNnnnmmO/LII0c1t5F8Bx54oDv55JPddddd584//3yvfEHZD31jIYeC+z3vec+outIHE4eBk046ySG4uO222zwvcumll/qNGdEWhAqQRYF7tGi6XeEeXg56y9kEF9BsAL6DZ/Al8BDQeKPF0FfSWdp6cQWNJi/nkHew8qmXg7Y1ItggD3xC6D4jbKPxY3G7UFGkvfOd7wyTuzcccqjrDVw2jHgZucHNA4FI2fHIDsm2tU+4lk2b3RA7DgX0uYVgpFu3ubzaiGKBnZIIPswaG0EE6eh/FIy3sXOjY2BtIT9jbBDiLLRgpp0EPR3ePiF+QMFE8/PbXUH8rUFG5aEEIVBrCikGUgykGNjRMBBagGBNbEph5BuNKOR3tP6Ptb3gCBprfIXRl3nz5nl5ALQNnCJD7O3trVodMhfoVCjLgFegfGh9IzxC1UrHIQH03PgS+6biqkGWhDwNPAH0z4Ki82xQQbvbZbEg5snllNYpOPqQeAnbkDAoZUJOAchbZQnQLvleRq6vtHPWzZIMZYPyRMHckoPjDRs2+M21Ie9BW+27Jw0HvE1Glh9D+aERLrBMAYKSBsuPdvGRAxorg7zallUAd/gdxjM3azfxEWqf+KZBranaVq60pBNyzhx2iCsoFor70198fS033qx4JdqIeNQRDddfkHWsV65QgsZRO8PxJ0ag4YbLrJYRF6ReCcLY6PcySoKyarVrWyK5/pFPGdd2VGvnWN+PlFCNtbRSfph+U3684AUvGKHQ+Pa3v12uhR2QuFAi1oO5kyDIdgo7BgaYRNk9j8Doxz/+sTvxxBNHNJwd9pjE4Rcwaoa/7777uje84Q3ue9/7nvvyl7/svxGE40zoTJYQPBQjlE/cBptAEUq98Y1vdD/96U9H1BXeGEFkMewneP2YmwFMsFvu2eie/JyUH8hw39zlhj4m7fliBTdf2+JmX13UyI9Y6Kkv3LMAt0nfhPMQXYiT9S1sI894Z8qT8F3cNUSNtOAPARrKAYRquLSCOJilB2fSxdUZV649Iz2Ezdpuz8Nz/uFB1/9BTdav2uiGXvukt4zpaJObIvUfgNAl7UY0ZoQ0xuCEZXNNXntHmfQ1CQxvhnPS0YdK7Y+WRXrqCMuIpqnnPjtVVkC7y8USbqCIQdEhdxzEoRgtlxhVLOnbdisKBoghgiIhDtpmtrue44d9e266bVjDUMBio6QEMZdKcWVUekY+rBAoK+r+amDJsAIk6v4Kt1coKLzbJeEVAbzve6XK9A4lSCcxU+QaC6uYWoBxw3IG12LdBylwupRH4E8fQC3ZE9O07ykhHuXUCN5lWcmKhbgsA6uGrTOsiEHGQ4oPlDS4wooDe+7dX1VQgGCVM7SmONdhBYMSKgksFgvvW6WQynYVrYtww9aqQO5Ry5ykcnaW5yglvvnNb3qrCzZsXHHFFQ4rVn770Kl3vetdsV1tNN+HP/xhT8f4VrGAvfLKK73y4ylPeYq75JJL3N577x1bX/pw4jDwwQ9+sFwZYxIn4A4VIL01LL7LBe6EF/AgxudEaS338CEGcW6w4NfMetcW65a+2hkBfpTXM1rPb5h2AXauVl70PfmMj4m+4x5+I+796aef7nlcrJ5PWbSP+/IJz3GffPaJVWkRlKq9jR2ParvKHlRAdIOOpcvs0p+zcuvRUvLTbFYgtMf4FnATt9GGzPBbvOds9/6igX/gn3LCsQsFM8aT+d2eUpLg/moEKG+7FtYqYMTjrIQuLVLipJBiIMVAioEdDQPwdEaLQlffyDtSqI4BcGe8hW1qIBf0hJh6BmyONKW/PUs6Qw+jmyWg8XYk5ZuMz00WAo8VB+AuKiuBN0AW5EHvUXJkdPaupaTsGMK6wkDl9u+9wO7c9MdXemXDGxYfWn5mF4dqU+kROgzgLaKyP97BSyPLMXkPCpDCpo0uK1dY7SWXSwWNhwU0x11XXuPdEvCQlINSBGUMQH/YGGIWLYNyn1VQngmH55zgXMlq14/Itb92hT+PwRJE/I8QVuxGyQ1W+X6cOofyw1xtecuToJ6C5KAtV17lptx8q3NX/FCyoObIV4MqJuyydmlOHU1itz/A7kgsBAwQXqPwAHCNRdAcgB8wfpaxDLnnnnu8NteYZZ8g/TepMcAEi5KCA/M3hAXECwl3f9EBBPL4Pz/ttNPc/vvvX1XTziRNurPOOsv1SriAGyx8OEK4UKwQUIydsiFRNERRN5M+EzDpjQGx9/Wemaw5nryWBZqEhqfL7+DZUn6o7M0LBtzU8xQD6R/y16xYBiHQB/BjbeQaMIE/BBfBAATBFqFhfvoAYYviMkxT6Zr6qdvqrZS22jvagdILrb613/Lklw66vtdL871FOw15uEY7PS/b5PJ3D7qZ75lZ9nsKk2I7BCwvZ1soh0xJ+J7rqPur6Pvw3vBtZ96Bi3qBPjMGjA9jgN9+mNjDDz/cvfKVr6yrOITMuH9izKOAKySnIy83SN49lWTh37vie+7iL33WrZafzROPPcF98r2fcDM6pjlEFR1ydbXtQe0CiIFpT53hNty8rhijQ4L3/hV9XoFA0tyTErjLqiI/Xe6XJGhIYppiii0qPrBE2FCMAeIF96WE+T4pRJaXBBr6ABCkh+CDbes5AcgBFCH1AAqNTh20PbtNwpCI7CSxLKwbpBTiGBpQHJqlEhZJe+mZPaxKRspaEovxL/QtoNTYeo921NbgQgwlRNv+nW7gbrMC2SR3XUVloFWE0oI2oFhKUvCYsgrrG2KJhEHnrRzOfQ8Mfw+4H0sK8o7yrIx/jUkLijW5UQGw2kHZ1I6lkSx8BteJEargmstnmuT/3vrWtzqOaoD7RpQg0BiUIMzLPKvGizSSj9/da17zGnfuuef6nWtPPPGEwx80uwJTmBwYgJ85+OCD3b333uvWaFcX/Ed0N3+oAFm0i1uAPPDAA+7973+/u/322x24eMtb3uJ/Pzaa/J5sAwQKELPgNAE8/A98gAnQ4Vng26CX0O4kWkV6eDN4EstLPktPfuN/4mivta/amTLhJ5J4FCxGrR1hWbjX4zua+fVvuWkxtD9My3VLqd/qgOblotJmUEKF9iUP+aRdyx5xWw4fFj4QKyMjVwXs2sMV1lDJrRb4hlcDEEJEhSD+hf7RZnBvB/0DlyHeLG3S2caAskIwvo5nNo9691e6R1mDhUcIBN1sUxxBdm+G0CoXWQhAsG5JIcVAioEUAzsKBpBvHXrood4TRtjmNP5HiI3ka+gQtNzob6jMZ5MomzxNNsDGa+hcEq2zWqBXoQwDuk498Blj4RH+P3tvAmdJVd79n7v07W02dhhmoGdgmGGTHXELgqAEFNBoNMYoRjTGqFGD0bi+0bjGuP3zJxo14hYNEXBBRHxZ3BBB9n0fGPZhma1nern31vv7nqrn3nOr63bf7tl6puvpz+2qOnW2ek7VOc95Vqt/Sx+N3slS0qEvPB90Vrge816CA/DJukrAc6cg51UJEoqyKq3Aq0rW5yEJQPrvvNs/1lwpKTyodfqvli5zZY3LN+65y60RzfAcxUh81+v+ylVWr3Ejoj08/aIS8E3oH/SRAfinXWgOzlFyqKrNbtGFono8eOsP1c/YxwHQe12hf6xSHwHRS+LPwFXxvDQJc7ofetjXMaL9VLcsg7Yk0N/o5ae6qoQD5YelLA1cern27bJyec4x8fVk/xMjTe817qig88RJic8DnE62ynHzazyhxTLdXwm3Pji6KijgnuuXlzl3ctP117j1TrObk+cITvAAfGRshAC0n0LAEsDglFNOsVN/xK0SmutskG6++WbvfqAlQ36xTWAAxjBCLyx58J193nnneT+Xp5566pTGlMUIaxEWJqT9BExfvny5xwXxSLAe+tSnPuXmz5/fgh/eQyZ3NnOUZaK1TXBLxg4vbLGsjSYbvICHvW7DOqeIHJ6R2ZCqJ/Xaps8Y8VyHCzjZeEYWcpgC6Q0k91k4WLj8QqXFYnMCOAJf/MBhuj/cR4CBIMNwQn9G/0OmeRJ+lI7XonqmzFVXFlz9/8hVw2+G3NzT5rhHE2UDNuTUmSYyaIs0jllAW8Y84T5ETzsA1zbWLLwGNgZ23emRBY0f7/CVV17ZKPbDH/7Qa25bW40bUzjxsRrk6qrk9/clr4F+xtve2Kjpf3/2Q3fj7Te5358r4fKKSAxsMfV3wj3UWEkADO6epX1uw03rfPnBm9c0BSCyOCBuR2UPCVtkcYAlRqdAzAoApn01Ffx85H5ZfyS8DCwvSrL2aICEEAh+cO9E0G0sX4i7MRVAEFLZS+/YSglx1qpBo5Y6qAyBQGkHle+X9RAEGoIH4qFIeFMfFhOIo37jCTcQEBBrZP3dwm0H32JlaVMAsl7WY/OO39m/S9Zd364CyiPc4NmwrAkhkmUILrC81Q0B0zV+7WDorqYApG9pqwAqLONdkWlMAMakWlGbqWp5h3xA+J1FGEtohgVLum9hndvTOXMxWnuThamUY17B2iO3+Jgstjd/fsbmfe97nzvjjDN8Y5/73Oc8Uz9cU3C7ANg4+osZ+A83lzD6TQPzvvvuc7/73e/ct771LTcwMOAxwubUIG0BkqYzyAfNFm7YoQ+gS+wIzgFjvof0SLjWWxnWaSvjC07hH/XSr3bAMyJsSD8P70ylIlqk1r4sdfJsXWXlS61rkYKk4xqKzW9ZLoZL0FGJliYWFSVtjEu4wYLeSdYl5iMTgEA7hdqyYf/BG3QpfTacGyMFfIE3fvQtPA/rYAzsF6aHijswXAATgLCJrmhjX+S9COi5krQc0fismYYqhVR/lzbbI7s3NX5JziHHQI6BHAPTHQO408QVeAi5ACTERvtz1iDWcNZQflyz1higNASdAE1BOu7YscymTDtgnbN1nHXNfrbOtSs3ndN5XvhPIc0U9hc+UpqnQ37SoAFqWocjMdlr4FZ1sf5CZwCsuzXhvqR8PRJUOClsiWnl/mK/pe7lercHcaMll2SjrNmiI8oqVxWfyAClMhtDS4PeMH4PApC6rFj75N7TAAsOgKDmBDkv98VusKCBGK8G6LwujydFKU5Ax4yqX9BGJfGoarP6XV3XIoQa2bfESUF9Hjr1FNd30S9c8YEH4yav+I14C1J0fMHzJt+Fp59x8h8flxN96eklve9iDk6+rk5KCMcRMeWyAqA/GO95GtXcqJgviwdcYdnSRtK2chKro2/C3rLxMQ0ptP1DuPjiixuXmISnAQEIYJvK9P38etvBANYeuJDAxdWHP/zhKQk/7GlZ8Ag4y6KGxQexRQwIyE5cEHy1p4HNFxM7i6JNtOk8nV5TD7+eF8Sc/OqPB139fEnOrx1xc74UL7TrDxxpmhWqYvrNpo+Jn4UVCJknPiH5R142rO0WbTbeTO5WT1h2Y85ZSKiXjTvWHfw4t7bQpEj3ib6m3WHVbop9QVbO0qK3mxgNh2nB+rOY4VG8PWpoZDAWoSDD+k664djSwmMY+4NFux0eKWPMDyOWSANv6ecgvVPAB3wo/KAcApD//d//7bSKSeX74he/OCb/Xffd5S69+jIf9Jub3Xv1SmM/IASCEj0HNhngMN69hYnuw3CvrVYgdJjuSeyJoNi4p1Ux6WHUIyDAOiCEMPh22v0VVh8IeMzqAOHNxgLCgq75Fe/miSDoJeJZpJhGE7ah/D4AuqxRKrvLVZtcbfXJZVbfstk675eQSN+u3JUhsNHH3KiuNEfutXSvEyirj+QHECANL09MWYPCxHOx2Crm7spu++DnCGoS4RMus7KAOkYfToRh6m5vKgB9o4yegzgyHsLzRobWkwIWNHKJ1buf5oQ9pYGjmCg55BiYKRgglp0Jp6BLv/vd7zYeHasQU2YgmKkxeBsZZtAJSi8m/LDHhv4K18dQKxO8mZDANsLQAOMB+djcw5yHhmBTzTWMDO7ZvoM6jAZg3be1v2XTPF5DE9xjnNvVZXTcZOk0VhdcXnm6prnUNHpS6tHGXptMg777H7BTf8QNVlF4oSjMBCDEdzvlGvJBdwE2Hv4i+ceYkE4exhPcg3cEKwh6uCYd+tryWnmuM8dE1ipF+RlXECzvV7xbfrqtz1YWK5ACeQKIhT+rgpT8NMfA1sXAE/I3f+211477MyFkuqfMlxdeeKGPc8lxuRT7JpoDqWOq5dLt59dbDgNhHBBrNReAGCYmPrJ358e6m977s+YODAw09vesVcTSG+9bsjWPlo1WsPonu3ZP3PstlwNcZPFs6IHRJhxDgO9qz1yVwEAXXnDgg6FbRqUNL0wY8EqbpbgbRi9YrJCSLD/MMgAlhthSIa6AsYBmS4+JF0KJviBvXcz2rADoKEPg6ooA6GJM+XcAYU74HBFWr8oDwL+qyipEL4S/HtlNVvWpZ/Y3Nvc/tV89/aXO7bu42dJvFRPk8l83rzs88y6pEHwA5gYLAcjmAOhBSPERBCBj+RUuLQChDxL0RFtYyLQpHj1+QzZFTUkdMHENIIxhqAJ8LLiPAWCOH3744f7c/jEh4SILSGvzW578OHMxwGQHwcAiBVNi8eLFXrjCe8PE+u53v9u7XHvNa17TQBKbY947NmdsxGyha2To8ITyTNR+M7dYWohvmOWq31rnoi8OEgpEvy43Oq/m1v1l3e2WTLpUzULNwmLtcgwn7azmmbzZVIYLtOWjPn4scPzoEwsKz8iRa/txnV5saBsCwogJjhP1h7b5ptNajZTj20YwAX4KvdLKkJC6/risBPaKexxxLuAeAhOeC3hGGozm/sInJP+YL+hTFpiJK/fGs/7gPsIbwPDOeZpoIm0ycGVg+RGWI70TV1i4uMFaCWKDMZ4IyJ8FT6162jOkcQUF07x7QK6wcH2k8Q6hS4HAsXaoPaN3d0NdedZ5xj55Rp9RsDNZcZTlBqtT8O6ucH9FzAqVrcudlEFdVgsjy2OmC2m9+zXXAK67ZEVQ7JGWjeJnYIVBXI9NBV6w0i/rkrkyCSWOhhfSSJNV1i1cTwVwXVVSvBZ+QLlWcYOzZHr6ZJNwrMzvcV4gJJdU4wHfSe/+s9y6P8SMm8Fb10po0zr+jEV9WN+uXHJ5AUhPsx0sPwBcXzHm7aww1l3XZAx591fCdxZ0SaBjrrYQIjEurgM6iudAgMWPvlQf0fg3lXWymsrTcgxs8xhgPULp4h3veId/ls985jNe4YJ1PXR/NaAN+EwGLECygLXeAJxBtxgdwNEsZqEhbBNu+Sc6QvdA40ErcZ7FbDcah7rbCS0maifrPkIQ6oTeSgPprPEICtI0WDov1y0ur7IyKI06q7jBStxQ9MgN1tpDn9XIXV436EaHZIUpOsDHAZHGJM9LP8zaBhouy/0ouAMYg8mA0ZqUAffgOsQHafb80GI8A4AFSEG0njL7viJkx2XFEFYuRv9p7a488bgbEc0fJeUoi7uvYl1uMJJ9JWk55BjYWhg499xzvRX4eO1/9rOf9S6/wzwoT33lK18Zo62NFd3HPvaxxh4mLMP5VMul68mvtywGcgHIxuHb+ALGAwnXemomHSVZXNcCrHXQJARKz4JwrTO+DHWwZnbCE8mqc7qk0X+jT9J9CmkTu8czw5eA/+LdTMI3m6V4Gv1iuGONWo33uEN7L3R9993vi817fKV7VBYCfXJJVUShQWu66+l1FQl1h7VmA12yWvDCB38V84ARBoc0CPRCSfQHAhBiTvRqfTcwC5KahB018XS6cX+lZ2OceEbjS1n+2k47ufIjj/jLWXoeb5Uid11YkGBNUsaKYksD9MwrTnfuxxc6d+ddcetX/SF2h3XC8ZPqTYH+S/k3kuADq1+C1Yto0xhtOn4KHfLBzzlR/ZGsikPw8T4k/AIijYGT2zTfL70zPGP0ur/w7sXDMtP5PKZIN2EP0YRjkwNYvA/OL7/8cs/45PzFL37xmEkGQsIIcSayHHIMZGEAM340Mokhg3sKhGkAGy20ED/4wQ82LAyYXNkgmyAk3Jxl1d0ujQ029bPoskhU3jbXVT4rF0zHVtzwQXX31Enr3YMfesb1LWpl/MKIZ6I2RjwTdyfA9zORNikLGUQBdZIXiTibXRgKCCZYZPhxTX38SOeavLaIdNIfW2xsA2tluKYN6iqdEJvijbxPjPvvSyvzX+X+6qcSeIi/Wnphb4vAA+IkJECsPvv+7dqOaIuapi1tmlDV7odHcGKMjhDfRkCFeSdz3k5bZ6JAdrw3BFBmTjvhhBNkxbjAMddNBORNA89+7PNi6yevjS9GPS6McGmUBd37x/Mw93CDZVBbJeGJmOkILrAI6QS8BYLkCVWVSwc/H7pPHPQkTkRldwVflTDCoChXVwg+cIEFlMSA31wAIwV8dEs40bO4z1twwOTfFAG9EYp0L5CGSeI6imfolSCjXZyN8Bl7Q2ucO+XeI+Xmygs2JFzywptUIPTa+lgwEklAguAqC6hv3Y1NE99ZR8zLyubTwuDnCKamAuCYAOuVhcKHLHtyyDGwPWPgTW96UyM2y5133ukuuOAC/7i5AKQ56i94wQuaF8HZ0UcfHVzF2nmWYIx5rln7263/ln+8I7RdyBQxmgtawOgBO45XT6f3WIvHU2SA3oDOmgjoU5csP9jYTwgKhA6DAsDFRLihR6CAxQQxQPgZmFU911mWt6SDO+ixqdLH1AFA64R1QCsbGD0bBkD3Vh+yAgFggHTjL1t1GBDXpCwrqzRUJFTzDID0jfw6x8AWxoC5+4aux0NB1i89T/ziF7/wcTKZr1772tc6XCuiwIfiJwpVZ511VuZcONVyWxgleXMZGCAGiM2BdrvdntLu58cmBlhv47VS+7tkDWzejc/gbcB/NHhMloXwGrIg5D+YcJ41m3a2F4DnA+8mDcYzCtPBAfmBWj+BxGV1Ib5Oda4sKxIYnr+Hq4teAfpk7VGV8qtB98on/WlBQhFzm4U1SFGKGSEw54V0n6cXYOIrHZdLPWub+auJkoPvi4QrpUS53ui4MTSWlD7qEnwAPGO3eIN1uc0CRnbeSXvVbKVAn2Ez/ivQ7ukvc+6A/ZutXHOtiy7+paeZmokTnKFMBH3Ez97rzWAF4i13NB4oqIxxgUVsFdIF9V3Fez1Nz2V4hX77ze8meIjpdXuTf+18cC960Yv8U77nPe9xxP245557Ghp03GDRN4BIJmg2YoBlugAAQABJREFUTELgCAXSaSe1tTL5cWZjAAsALEBgKuNmi7gjBldffbUXgtg17xeLnQkwLH0yRwQgJgRBmAKUj9WE/PE57pH3rHFPvVyxO2ZHXrgQ1stCzSTNN8HCynmnQFlbkDotk85Hu7Rpv6zFMF2m3TX9h8BIEwhcI5Do/Rv5YDxCvhqfkFbf14dc9FNtfjXvV943zxUXxoIasw5jLNqZhWe1H2qRInBJ9yEsY4wPFkB7XvJPBvdhfXbO/GT9tzSIrTe+8Y12mXnEddaXv/zlxkKHxQwWTLZxyiykxE984hMu1Bqi/9S19Nn7S8KumCSKpYGLJqB7gVxhZWj8dy8TQZPQPwRMN2uC2gbF8JAlh7c46NANFsx5hB+RrBQoG8K665rM995U7ImuncWwEZMcywMEEeW5nX8DYRuTPffCEAk/cFXVt88sLxSBcU/6VAFhDsIVA8aAoOgTMa9wIdUlN11ANKLgb3c1tVziRAk/hFvvkkyCEKxBAMYHiw/uAe3if6yXVQlWPkBxx7J35eUvUv+8MCqxvikq9ktLnJZU3k4uC31ydScc5JBjYHvGAIzsd73rXY1HJOYYgJsFg0WLFtnpjDz+2Z/9mfurv/qrlmd/4Qtf6K1lbB3mZsgMDDfC0GhsjqELsAyZjDCETTS/LAEI66ZtmO3Y0smNuICuCJ8nXRU0XJrpZXmYNcdzeWX5wmNJTIrq4uZ71re8+f6RD1cUxAIpCJcmIAgFIO2YQZQF/+Ac2myqQNlw3IxWpj5jWln8j+LwkI9ZEraFC69KypKoJAYKwp4WUD/LT6xsxBJpuZdf5BjYghgwOv6Tn/yk+/rXv575C/enzFFnn3227yGCjr/92791z372s90rXvEKT9+j4HfDDTeMcek81XJbEBV5U+NggHXo0EMPbcmRC0Ba0DHhBXt68Biu6elCxAMJ17zly5e30AWWH36OATwDaAPW801NI1gbW+PIs7RTwjAl2LBfllZLAo3XZsvTSSJQ8PmE++E9mwKmfgWcryUxzbBALSeumbD8gAYBuli7E4a5T9A/6Duj1aDbCoqLEcmLS6E64roSpYl6ueTdcBU0JrjAKuGaS0doyZD/A33Fe2EQBa6vPO2FQEx7/ki4GJGFyNYCnsOdeopzBx/U7ML1N8h11MUd01wROBWegGgzCkC8BQh8ToQgCtzeAoH7q9qe851DCPKiFzazXHmViyzmSTN12p5tcgEIT4pmPi8q5mgnn3yyW7JkiSNWA3DMMce4l7zkJf4cZuC+Mutmc2kuXz70oQ/5e/m/HAPjYYBFjuDoMOXf9ra3udNOO63B8MYn63XXXeeLs9CxKWPCDaX+49Ud3jPhiVmShBtEE4yQP70ZNq0C2/gZYz6se6JzJnY22CEDYaIym/M+z4gQIFyAaI/rHffYyc366h6u8pkdXfTncvV1pqxYvr+rK5+mhSsBhBcGoVDD0rKO4Hsq7q/CRTE8z2qjkzTmMLSzXvayl7mDDz7Yu70i7szOO+88bvHzzjtvzH3eqZ/85Cdj0sMEhHxXXXWV9xHMhonYSm9961tdUTEYLIYDlhbEqECwgDVC+j0pyoUTmvoexNcYvKWpDVOVNQGurBBsTAQ1xQuJZOFBnAmEH1EQyHVk5bAbsrgW6sesZ81tVMei75n/vo8Sgqi/GyOAaFQ82RNxm7BCwTqlskjWIYqdQtwQcEcMkMn0iTJdgcUNFiahUKRd1/oPijVTuI8brDSA23ri7sqEGT7+hzL6cdI9BCJZsPaP0gxJoOdZze/N0uxY2bUpvAmthnhvsNAx11iWPz/mGMgxEGMAGsM21tAXl1xySUusuoGBgRmNKuaQb3/7297SG2YgrlrOP/98LwAI199QYIAAxOgpo824htbCWgGGvW2Ux0MuZSYSgECjpNfH8ers9B7MmHZMBuowpkJYX1G48vRhaeLtl1QdmgJ2lastXdKoqicVB6SkAKIIEYBiEryS9ukjAL1qlrQ+IfhnDCHwOFWgrI0ndYQCEBMEefdXoh+Ko1UvrEm3VX5mlYK8r2pJLiv4eTpGCPUUpY0YKQZDmsHSUnhTXOBywhgOm6K+vI7tAgO42GGO4t22OFETPdgVV1zh9zPsW//0T/+0JTt7CfYXAHNnCFMtF9aRn29dDBAIPYRcABJiY+Jz6AjWcRj77fgprPF8i3Yf3g9CkHBdoiWjNzgnrwlVticBCM8GzgwXXIeQxVvy/CrRC3XRDbjBinSMupv7xmHh1mCu3GANEycigYrcTXnFC9EBZXPhjbLCqlYFBsYC+s4ULigTrVnnuiVEEbXjwVt/QO9IiaSu+GdljRFxQEJaMsnqFYWNJ4VbproCsgO8C33iOdUSvtOI3DXV9l/qooMOcAXxcDr91ZYt866nrL2pHj39ecpJzh12SLOKm25x7ic/k7vuDuku0UJAAVdhwmMEvafjJgXRVrgjE7E4ttq0AIS+HHG4c0v2aebleVKus5o3p9fZxBT4FPr7vOc9z33/+99vaP1YFTCsYfzZJMOG0gQfvBxo1p1++umWPT/mGBgXA0zgMKaZtBG0HX/88Y383/rWt/w5ky2bPjbSTLiT3eCxMaQMC2Zo0k/loQYjBK2f4JIe0CeubfPZbhFKsrc9UJ7ntAm+bcYtdINvFyFI+Kw0zfU8LTA9J2jR/BtZJLxeviH3bkrmyRMKQPCPbZtu7rUDNhhGrLD4hQwUykTrtHDcqQX0yZrHkeE7XCinivt0nzBj/upXv+owRSdIeSeu+sJ+hPW1Sw/zMObHHnusnxMXLlzYuIXgw7t2UgpWIMWKAr0qCLhZhDQy6qT/4IDxfnOTEGnE8pC1gQVID8uF515IQnyNDPdXa69uMt+xOEHQYFCeJ+sn3HQpCDqUzeZ0f2VtdnIkkDc4rOwqv6ILe13vvv3easK771KMCywjiC3SDnzQ9eA5fbB01Tce9B8w2+OAPLgM8zFVggIEpkfIRAyQhuBD1jmMDXmrzzQ1loJibugBxQtaKU0NAc9VWZbtdqUgZpu5IYvdksk8K4HSbLmJUbyYXgWBx7Ua93PIMZBjoIkBrBwRghjA5A9dYC2a4RYghhdo/zPOOMO7e2T9Yj0O11/WPbuGrjKayjbDVg9H1n1oLBSlxrMKgcajrlBYYusr7UOz2J4jrH9TnfM8puiSVSc0i7XPsQJtKNxMBMWCFAiEr1IxmI9FB8CcAIiH0bUydj3hr7UZxgVFAeGCLCwMTHDHdTs3WEZjMQ5TBcYhLG9jS32GH/yFF9Q38oauusI2sQIxQY5PV94uMVdUeZgtZmqJuRLdf//mCcCpfUO0YoVz8nldxP+2+pFDjgHDgFl/sAe179vutTvedNNN/tZxxx2Xycwz17fXXHNNy7c61XLt+pGnb3kMhBb97KHDeXnL92bbaxF6gh9roq3vWU/Bmj8wMNDgUUA7PCxrhRBsvSONuihjtEKYb3s4D5UgwueBZ5P2auHpDdEoNVlcRF2KISpXWKEbrKGFe8axH1TRLK2JtVAxQLFCKonLSiw3i4OxMoaP2yX+WwjQa9B20AsoM9TWrlH8j8D9lWJ2ALi/qksAU8Y9V0JPhvVwzjsR8oUi0VuSivhs3Osmjlgp5ktEotVEgIog6fwX4Vprn8WusMMO6aYnfQ3OCye92LkjJTQwuO125370U+31W+kbux0eI9HCTgokXgkVIYj4Ml4IEmba2HOso4gvkhKApON/1OQSrQEnS5ivOc0D/bro541b0/lkYip8ir0nMPDtt9/uGYYEkfzpT3/qbrzxxkbMBqrl5cTlFS6xLr30Uvf+979/iq3lxWYqBtC+gQDleOKJJzYIUbTnCToNmBssJttwk9wJzmDSm/AkXRYmvgECEAMmOTZ8LCac29HuT/YIcR1uoidbflPnpz/phZM2+J4RcrTbDEBghHiCsTERhJYiWEWATwDG8Mi/r3YjJz/hSn+nhfTlT7vhs55y9dU1j2/6AtAXO/cJW/jf61//+jEt4toMk/eNAZjwCD5g1FfEtBZinA98LtdGIfQpIDmMcQBG+chjMWMEd1hYHUSjYloklgdhufCc+B8+UPeQ/LQn7pi4T7nQmqH3sGQBTApjKeEDn6t9f1QA9OkK4NLiqeBSrHcfCUVkPYN1R5cEOGkXYwhOQosJAptTRzvg+XskYPAgPgpuq0Lw7shkaVOX0MMLR5SnrmuPb523c3+19pqmAKrvWRLCtsEx8T5MqBNasCCYMsEI/SlJkNajZ+vZKxFmtZcDhd3Pz3MMbPcYwFLZNNl/9atfeQs9e+gBbbhzaGKAtR6A9jGBh90NN6uhEknIPLe8HGGWp61CSDPgHNrM0mibNZ8f9MKWoAF4L3jWLKAPPHO5PD7jJixbFt1Sqag+zb8ESTcoiilR3WexXbre5Q82zrGEKEnzDuGBD4Se3AkZbe3cYBlDCMbEVAH82xhQR2gBYgIQb7mBb3BcLASWpC1tqp4e+ZP2vqiTG7jUqMjtVSZQjwQk0YPCReJCIzNfp4mqI3roIQk/Hmr4wPbuJ0JmT6d15fm2WwyYAIS4H0/IEonYUP/+7//ufvCDH7jrr78+87nNE0Y7ixGsAmz/dL8EewZTLWfl8+PWx0AoAAkV2rZ+z7adHrC2Q0/wM15AVu/ZY4cWNk8qOHfISwiVL6mLb25L0AlZfd0SaQhBsvAFPrkXAtcoWeA2CisQ7wZLNAyAAGF49938OSk9WGEGtBjWHtAgQAUrkISeKKFAkAJoDuiNktbbuixWewJ+WiMAumJ/RFiAJMz1djRW+jlqsgIxJZOKaDO3x+6p1id5yfOL7ipsIjdahRNfJHdIRzc7QYD083+M1k8zLesMfK6O+WZR4nJMkqSsnFNLYyzVB+K3uLQVRxD/w+22ayxISlopEGsFF18Gd9/roj9ea1fT9tjKLdvE3UQr7i1vecu4tf7mN7/J/DDHLZTfzDEQYIBJESEIEzH+VK+UqyIAlwz/8i//4qXMLHj2MyZGUEXmKfmpk41c2nUA6eHmPWTss6Cy+bZNH9cbCyxeLEz0iXp5Btuspo/0jV+nYAtj+miEeFY9LDgIQcBB2BbPTXoaX1bHDpKi2yYcgsSC2Nv98AhDJBSSIAAxGP2GLEO+IwGUlCOjpWJ0rIjc6K/Wu5Vvu98t/tEhlq0tU6KRYTOfvO51r3OPPPKIfw95blz+fe1rX/PB0Demadw2YXkwvGKDZ1p37dzlBRww4tfftqZRdaEs7Yj9Z7t1N8TWHwRDr+wem7SOPi23cGtGXdegGC2Kj5EFNQk9iEPh3V8pvwa7kW3ttWgjxNddC0Wk7NJ8z4vdIijlHspbf6hE1w7Ne40KpvmJD3COQKFXwqW6vul1vGxxpxEm4Epr6P71XhiHpUuPYo2sv0OCjQBH4SPiBov8wOCta9zso1o1SmqrY5dkRcVJqT2jeCv6qxMbBEGIxiENjMmGexLiR/RZ76GznUQo6WyxcCwZG2/9Mqe57GMJU++SxkdTYdiXL/Zo/pLwB8EM1ie8J/bsYxvIU3IMbP8YwD/7mxQQnVhMgK1xrHntGFrbP1aynxDaAboE2gdagWsTcCAMMGYE9IO5kYS2mQjYNPODVqFuaI+0YovRW7RrQhDONzd4xoGe2Z4zbI/+enqKDewE0CVBSUk+sAswJthYPrNabqzl2iEJGF5ftp9zt9zqa+lRHJA1Rx7m53gS0LZ8QIzTi++92xWljHLiKae4kG5CaYf+pWk78AheuRfScxN0teU2ZY0WtXHyfdLYe8YF46Y8uLMqJpvrmK3SUk18obwwV4YU5y9K4nYh2CkTCFT0bybI+iXCRcMcKQIoAKoeMjNbu8SITT9Mm0ATNcwb4ZoroEHDe/n5zMOACUAQdvz4xz8eY9HOXhR34OEex+Y9LArbAXtJ9j0rE21q8k21XLoNlFAJut4O7Ls1zxzk47tmDxymtStv6eFcjtUZ8/BkAK39UIA6UVmbs5jfKNsp2Hw12T5aOWJW2b55ojaJT4GLs8suu8ydeeaZk8InYwBMZgysj5RDQWAyZXkPwOlkytCOjftky9naMVE58jG+9n6E6xbth4AQBOG/WT1isctYQQsYbngvwQ1KsuTjudtB+I4Z7dcub5hu5Ujj+Tp9X6yPk3nHaMPeFeaMsC3S6XfYH/IDpNv3Bg64HtG6W9YP8UgBGi75rtYvmO96Hn3Ml5v72BPuiaVDWt8rjbEvyGpyeO+90IBwVeUbJS6H6qsK11VZlhjQD55xeNUzLhIdGAZAH1I+3qUNan+YuUPWJS4RkNgY2Zxo9XHkvbD7JXk9KGpMgZJooWriPornHBkVL6NDgO4a1TuyhngYO+8o+kVx1p4UndAB1Eb1vtZigdCY7BKAlIWDrj9cE9+6515XO1euD095iRuV9e9ou3dR+K1JEaagZ61BHwov9WR+hccU8iXHtJlKCN8xP0cLNwUJq0oSGBaf1jMmrlQpVr7vfmdcoirxPwRDorlQ0vGgeCDlo490XVf/0V9Gl13hhjTnRbvsHN9vso78GE30rceF4v+MKe9LWIb3w/of5p3M+ebfFUzQm/ADnSBrfnuSGOCFsUkvLOonFk1InUL4kjF52AQzUXmbiO3YLj/vAB8fmzJ+tlml3bDtduUtHeY68WVMAIJVEYQGmgC2CJKX9sINoC3aTPohocY1CyNH2zhaW1xb39hwU87qQTjBOXgiD/ftHuXtY6beTsHKs5GkLWub8tZnO1qdjD8/NuY8s+E1/ObCcytnRxMUMebUkwXgkUUnvG9tWZ/DchAl3Cc/5ZisjZFBPp7LyrHAWb08g+HYx6P4fmx9U/rSXDeyTIvIWk1lb17thn6/zg1eL7cIh87x7YCvLDzbO8yzhbgM+5o+t75Yela9di88vuMd73B//dd/7bXEcJvFc3Ra1nDRLn+1v+YFH9EcCYCe0vtWFINlNxF498WMDBbR7gP6GwKQdWK89//JDt4aoL5SmqJPitk+SxqXcxWMTOPCtwo+rL3RJ0fc6LoRt+Hp9W7DY+tdXQHLgKhad+uua1rw9Mj6g1fEFu2K+jAajbpSRQtXIXKFSAtlxutOW1lzVIi/9Hk4n4Sav+l86WsbP3Bqz5fOk3Vt70dhp4IbeWKkJRZHpLThh/RsAAq7uynY2kOxNKFej3FV0zES7VRerCBuChqO1c3IoxKqPiGGDu7BEqg/pe9I9VV26na1kaob7hnWmA6pTR0ziKE118gfaPJZdu8rl3NyZVVDWCUXKGFck5KEW6NF9WWk5ioKSm+uSXweBTIP37HM+QAvav0iXiUIIR4J1lf2/dD1yY5f1vzH2Nj4JOjIDzkGph0GsGbGDWL4/kNfeAbvtOvt1u0QOGHuhEZgjbc5t50FCPMS8b5gAEJ7pOmZ8GmYK1i7KcMawM+AtgDoHaPz7Gh5NseRuZNnC2nDjtupyC1Wf6/rFoO9gLaj6CQhwLuGwBVWSdp+da25QGHBAlcXg6AoRj1MCXxvjyRamRfeeIN7968ul3FFnPdrcgX7hS98oaGsQnk2yaE7UtIA3mnGyxRUwJ/9xhuLuHRMu9k5Y2NgikBFrbtAUe4VjJliY5Q19xc0tpVHH1Xg1XizTVnig5RgHgcW16S3gHAViT732pqduK1QvyJt+D2DJZvMjavnmaDZEUzlMOMxYAIQYp0i7CDGA9/Vbbfd5j1e/OEPf3B///d/7775zW82lOHY8wCdCECMTiP/VMtRNgQEK1dffXWY1HKOm1++xXA+JQPzQjqtpeA4F+FaOU62llvQlCGd33JznIuptEV1Uy1ntPM4XWq5Be1gMBV8TqUM7U11/Kba3lTKZb13hqvwyFiR19Yknq0d7CSNfaMRKIMrLARRBqw/pPPjfeuk31N9N2lzsu/LVMuMVy6rDyF9xPOB2xHRYIVolT+WFBC9R7waYFDr8Q7XXOf53rMlVHhEygxdc+UmSjj0oHW7LAHBsKwwivBwcGMFj0zndVm1YlnSAI0d1h9YHPQEigcjElzB1B9F2UF05Ch8QdUf9j08t/oYT8aQd6IqGqprtYKrG92hfnurFj2fg4+ho48/kuzTrY6sI0IQo7+caK2i+lJsZ5EaVFBDaSVmAwSpzdOaBAY8Z/fv/+ATSxLS9SiGxtDLTvbP3czZPCvIyqaK4KEsek3PF0kIUmdshOOpzmNWDqEKv7rclHbJhRnfhUFlxUN26qqJ+yt4GyHUjjrCFZWvJMFXQZa5FQV5X//qV455Furt5FsL6+Y8LMMYh/1L5+3keqsLQMJO4jLre9/7nteWDtPz86lhgBeESSLUoqcmNifhBmUytdvmaDJl6AMfGJNq+GPStes0441NE/2H8Mua6LLaN7PHQw891N1www2+/He+8x2H6wr7cJjc2YjbpiysJxSS8GHRNosnx7RUFZNnA9o1YpXnsM079dGOTS7kX3vRU27thU/Lz3/dPfXs2W7eGzSZKubAZGAq48fzhM83mfYYB56PYxbwfPb8dp9xTePM7oEvu4dEF8GVAWNt4x0GP4ex0GjjSVw9iGiBIS3hh4cdJUQ7XO/MJevdmttXuerimAHCeI8H1o/x8mTdA5/p7yorX5jGc051DMZrq1qXD025qYpma5PytBbGPuGmT4x2GSN4nO0kpsM8aeSuUp4NYnDcscpV9pFQTFlrj0Sue44EAr3SyhQz3MDaGxWjfvRxCUFWDklToynBGL5lUIRL/D4UFT+itJcIoOQ90Scg21gJ6WQVMbJGLsn65K5rVcrEwBrSkXLWXpDc0elUxg+cNN6ljlqJM23Ad3mv5lRZwkTyvWlQ7ZFg4KlEe1kKLqPd0qSVNYfBiPyeK9VfdkkIMnJnjMe1N61yvcc0Y7T48dhdhMGTo44A9uueXOtG10pb5bENrj7U+u1hlbP+pqalT9dBsXUYjYSB6bju2kPE/aAEXBqPKgKyNXH7xGgZWttkHKJpNC6IWojmSWtHYxrGMOF7ncr4hWU2ZlMxbp/zmzkGNiEGEGDjshXrUoOBgQE7zY8BBtiMQqsgCAkVEaCPoP345qHLmD+gFwDWAgQIzOvQTig+TCRcsnqs6VAAQh+oO01fWt5NfQyFIO02Z2hTRqKB+CHoiPr7XFnPmkWT0r/6zju5kvDBnl1khxZzzeOyJK3ccKPvfu8DD3oByAbRYR/87a8bwg9uQusSW/HLX/5yg+ZqJwAxuot+23xs+wRwCC7tFzJMaIdxo4yBlePanquoscYFFowHi/9BvWiPalWRlmWyhlolOpZEQ3cJN6PCgQf1rVua8QW0SscDfGOvlFADDW0YXuA6DTDSsPhAS7S5nKdztVxHaNXmApAWnMzEC+YttMuZp97whjc4XH4bnHTSSe4UWV4RM2qFtHVZK9785jf72/aNsQdqB8x5gOUNzydbzleU/8sxsB1hgDWI9YfjRMD6guXuQ7g01NrBNxXybqwu8vHb3gHaiLU65EnxzMa3gl4AT6zZzHEEHsdqo4pSRmGl1kmt85qfEG70SPhRVF29j8gaJGXRVpEVwaiEJgg+upVvg1xQEeOirPV4NLCiLEDUqJ2y2u3Svhyoa2yroomq6kNdv6JcYCG4MJrDaLks+sqewwuMxYioiufSlfDqinqWepYLKz0DNIkP4C6agHOILa4tDaGAKArfP99HXGrxzjz2eCNtqiejRx7urVW7f3ulr6Is9589P73IDb38VAZmTLU8d1F4JNg7wdARgBQkhPLxTcbknmQCMdo0HgikWvALjU4cNgGB5lvif4RNCCdDLznB9f33ub6eohRWun/9Wzf8ouPCXNPmfOIZZIpdhRj+4Q9/6M455xz3qLR4+Jj48AxAbkhkw+w0ovlf5LYoh43HABMGE1logotZLURUqIU3UUto4tuECRO3k4WHOhlfNlssQPTDJq7x2rM8EJZM1mjUMJnxa/kgMyqhPYhSCFAEIMAll1zi3vrWt3o3APSB58ZFU+iyikmfTTfaArYIslDSPgxrzkPCk/z8DHbffffGJp0yaPfQD/BEW1bnve+82T36H8utmBu85Bk3eMEz7lmXP8+V55lxWeN2y4n1kUQIZOrtFMwUMkvrb7w6+CZ5Bp6Fb5cxAMdZAEPZcMKYgy/G0t6bsAx4NsY1dZqvTs7BH20yXxiTmnrQ2rAFMJovJnHvoEz1ZLlwv5i4i6quvyahyo0xA3fHA3dxfTvO9n1oxzxhTGHAMla02Qnw/uFLFKBP5rqjk7I2fuE71kk58ARewm84XS7aSdqwD0pAJQ3/aveoG35UY7G4yw3estr1dMebqdqz5ro1v5bFgKB294jrOzhmKHTX9C51zXG9Gq8uuUnifWfMcJtRH665oVmygpKlyAbxJkoSqgDgYe1NIoYSmHP0Do2xgblVlrur3p37Xa/ccZUUULsR+8IKBMfwHQuSxz2lj7ZW8G7yXXcCNn7MAeH3PFFZ3nn6aZrJtXli3D0SB3L1ZXeUoEnByBFCAdGBkdtwu1yNCGkb9F10S7sXlyZA8Vky40wEIKN3DbmdjhchFUCP0zgUKvJINeL6CxCBFbdeFjRKbgFv5TQcE2S4Hpu73w5+3PhueuU31SxAcEXWt2C2L9stl2kW74Og6L2L9G6Imcb7xXvG+2zzb0tj6YvdYiH6qofFDCIGTTLnpbO1uw7fMcvDN2/ft6XlxxwD0xEDuDVBscLokUVy9ZrDWAzwTTOfsAaHczRpzL+mTMPcE9Jj1ARuTVBNPdA8rC1Z8xN5Wc8NbD1nPoH22tLzCm3yfMyr9o7QN9wGRLJcYFMfQiUREIVp4XkE7Qw9CVMBNwwC7wbrhlgA0rP8Qbf6qCPcPfINvTbAg9XxwAMPtOCA+TcLwKHRqun70H+sLfwAxoFxsR/PGT6r0W7kZdyAgiw/iP2BRiY/Vi9rDyGIVFhUv7QyUtAlmqsuJkjNaF6tx11oGGpvMCFoQx/hu1pMHBGycXZoWO2DfEDRJk9jwqp8Br2rBAMtaMxymLkYYI75xje+0RYBxAX58z//c/fd737XXX755Q0BCHQ1/BD2m+3A7oU06lTLpds4/PDD3bnnnptOblzj3hEGMfsUA/aPzOGT2XMyx9iczNxuc7LV2e7IHAKtzbObIKhd3jAdGp39HH0M15owT9Y5faSv7CPa7RWzyjEPsn6xf2QO7BSYF1nv4KPY3NdJWfaPrCfhuExUzvpIPvCfXmPHK8+zgdPJ8gxMiWo8C6esdhk71ulO+siYgUPGiyPlxhs73iXWK1xgAfZecs47RpuMx0S8LdZAvgX2j7amUcdEwPtsayPfcRYNk1WHvZub+h2jL+AtzcthT83ev+X70fpYhobTfFWU0kE5oR2GB/b2AhD6Pffxx91T+y4es6cuifk9tNdC/2hleSWoyjWlzES8NQc0kKclUJDRt9Sj981Y/VUFQPfzhb7Jir6vvl1383QT3yjfDN8CfeS7C3nKIQ4ZI0+DaGxL6v+oxsCel/eh0/mIOnmnK/r2enGBKdw1QPFRCnNkjSohdyAbadxeL1dZuDPt6mR+eM4xonG0b/+/l3o8IATpe/Ah55bu16iv5US0VKT29TI5faSuJv4C3K/JzLXUZ+9YY/6T4CdS0HlXlAtW9acBcnVWMP69+LkV0VModvIdSL2okc2fELdFgd4LP7nQX3bddocr7bOPqy9d4oY03gBjN5k5gveV8QznP775ycyhvuHUv85n7lTB8S75wE444QR3xRVXjJctv7cFMGAblbApXprJLNrhhM1iM5mytMWLmrVAWd+oM/wxMTKxMYlxzsfJQgWhYpNY+Dx2ThnywpCAAL3zzjt9eQi+v/u7v/OTO3nseew57CPi2s795JxUzKJA/wyMCc41E064GNJnJmd+PLNNtKt+tdILP0rS7N7jo/t464VVX3jUEZPhoU/d4/b9t4Ot+syj9YubnFvfMzOnEnneyZaxKsJyPA9EWJZQA8ITHNnGl3KkGZPD6uMIUYVGBmNBfiZhW3TpK/UYIUV+xtTwyDVxP+qvklbCt9e50bdJC2GptOVXSBK+Wu/MMRI+iSFPPeMR0LTtq1JbneLSiBhfUP86LWft2DF8l6yudkfLO1FbpYXC/YNyqbSrpvQNsXuQkgJflwZjrZZZBzcFIEP3ylxyKJJAQ4iUNn9B1jRc0wZ448f5qPBZipRHaxbWIxaMdYPKVxOLh2Kvxll1D1Vj7Q3y9Oza47p3UFDYHn336sN4fQ/ba4eDdDplDMDPePVbPo42fuE7Hd5vd27tWbmyYnQUayKq5B7MoH9gtttwn5gjw3qvhLLSktlu7a2xQK4oIYPhrm/xLPeMAo37YOeyEqk+MuwIut6AtSqv8XPi10SDOq7RGAinaRi8Lq6b9DlHSgClPLUEL0V8nybn3bv3OgLqEgumZxe1k6DOjwtBdgU8F2Dj7y8m+MccgMstwPAyQZHG7bC9RqJODM9hWn6eY2C6YeCAAw5wp512mvvRj37kuwa9kUM2BqAZmHf55jk35kNIG8DwG4/xwVwDHUE+aC1+1GXAWh7Sa0YrsDbYz/JuqSNzKfQH9JJBfe4cF4nRb8AU7YXj6mdb0AbaCwvkR7kodwcuEYAU5IKgDkNANDExNSrSRNx9h3l+eg+26L5acAvj5XExKsAlYwDdFdKtZOSe4a5tf5IbjCn12HjClLD1lSymoMC50Xa4wCI4eylRHsJHd8g4KMuvNTBGCKK2uh951A2J6YJGKYCWYol4H9qo+wCnwve4gHsNMTC8Gy4do4nyt6sM5IpZJ42Udjny9BwDHgOHHHKIF4Dgdofvge8AJRMEIO2EkBS0PRNzpMFUy1l5OzIX0K92wPcPHRbOA1wzf4dp7cpbutF4XDNXd1rW5hDm7U7L0AZzF8C8O5lyvtAUytn+kWcL1yKrr93R+kkZnrFTsPVtMs9mfaSNqYwf5SfTnrXDcbLlJvOOgTvwyPrKOe/MRLhk/WONCuPq0E++SX6shdQ33h7EeE9TfccML+O1QR4D+xZ4Rn6dQifvGM9gglarl7WcdrhHH5kr1oJbhB5z57n6PAkpRIcBwwg2rr3en89Z+aR7TPNbQbyvELDqqMgdJQKNbgkRiM2FJQd0zIgsKGjDu6BSntD9FQHQ/T1ZgZTUh4roHA1Sg17h+egjfKGQvgrb5v3jneeZCgrYXQt4h5P9FuhLUe9PFwoXKFMIJw0QHRZJSdEpFltLepJB3ksbyo+NMu1OjjpcHjpEL/7u9z5H8eprXOHA/TNz4x7Ut0df9J0WJWDiONl3M3zHwJm3clGdkeqLEqVNOhCJX2dQUHyXInSXvFrAdwjnesvj1O8IgeMNN/mk4iW/dA63WQnPAZxOZo6AXk2XoV3SNgZizsfG1JBRFj+HVwTCD5jC4SaRgJFozacR8Pa3v72lXEbVedI2igFeVD5OFhoIO6R/MMI5Z+HhXUgvYkzGTMK86JwjobfNVDs00Ab1YgVicN555/nJnsmQyZOjERSWJzwyKZCPPBCuNkmQh+vQdUuoIcEz0j97r+1IuacuepyDW/APS9wub17g5py8k1t2zhE+7emLZEK4DQDPx7fcbjFmHMPxYayzJkfSQulviE9DA5oWBhAvaej6G2lESgiCf8XCLZJai1nf+wIJv74bC5J4D2YSFLv1jewSa5ZWFLwazfyyAqPbAlFWHIiGJYZ47AThBqqK6TCqYNoEu+YXQm2dGPS6V9MPl0sGa69ujs2sw+c5Hyw8uVmoSDinwNre0kCrC+fbI3QpdgdB3g0sKLrUTXwSbu26F8aar5aHI5YZ/QdIcyOBwVvicbBrYmzUJUSpy2VV5AOQN4UslmdoudwCJsIXgpX3Hdisz/JwxMoDQQdQ3knjkNAKuMLaFoPS+wfJ/+UYmAYY+PjHP+7pDGiSV73qVdOgR9OzC7YOQzOE9BB0hAHaXZ0AdBhMDGgDfpwDpIf0nNGS0JP266T+TZ2HZ04LGawNBNTc8zSvztngwyBwEnQUFuzpCvssdoUD9nf1faUsIxoYa4ciNLJoJ4PafvvaqeuTG6xdRH+9bumyRpqdEH+MdqClDdoxYI15Yvk6PTIGxiCiTCgA4TkLoqeVwVuAWAD0eBPd2gJCkG7yg5MQVLZ7xcOxS4oknc16RADVu++OXVmF+bPO1UdtBOTFo0nLZGWbMA2GEHXlkGNgHAzAoANgJNu3YVbj7b4/8poAJIxVMNVy43Qvv5VjYJvEAGsDdAXrazteRNaDzZ8/3/MvwnvQClbXmDUnzLidnUMPZNEm8GaMToOXU9B1TRYTWF8Sd0zI8pioiVYZkWADKMlqoFtusLJWxIqsyWztJy4IgEIHMc38OXTBOglA1jYt4hCYALjaKqnNSNaf4TiHNGXIb/KFgn/QmDyPj/uB8GIjoSCeJcx/VdpSE7HGCosXs7lvSZ/SxVFHSEkm4ZlIqSVCsJIBnicpi2APxDwTPVJI6OGM7J0niecZSdgQpeta8VCzjr1jq55mQpuzE453MtmIb8pipfDTn3khTZvcWyV5E4zY2H5//etf94lsDn/5y1965vN9993nmIAA4nygBcHGh/sIQwyOPfZYO82P2wEGmKwgBBEUsAEzqX0WY9wel3t2n/KU40gajHOux1usMJNCS3PhwvhD5T07//zz/SSBJJHNMkIQP4lYo8GRexCiHG2TbbdD/5H0wxYL7nNOv+xoE7Uvm6wOLXNk8vVta3spTAjbLTzcs8UKXLTLx9xgEAo7SGO8bAPNQm0bCcvPESZu5ax5rvLTXV357B3czpfs4wb+96AGw9f6EJbZ3s+75EYNpjwCia499C4q4HZph6YAov/gxAWEEIHlkQe9fNWnZHE1qODn+hkg8IARjwBkVPcNCMgNA96D3t/ZEoCEQJDtotxeYV2C8MNcMYV5tpfz7t0l4OtpanHhbqoHa46EeVPGAkfxUdLQf1BzHNbfLuJFQcUNcGNW3yBXZkmw9dr65phYnrV/DARQh85tEUBZHo4IoRDMIJQhsLoBwhsThlhafswxkGOgcwwQLJaYdfwOPPDAzgvOsJzQQNABrMchLQCdYACNBb01GYA2g1GIewmj56w89Bd0Az/AaEm7vyWPPLPRiBHEnzbzZSl09EgJrKR4MoUl+3pBhz8qrSD3AiKW40DbyUY7kmWHX1N2USyQ5Jl4hmj/pY1H6ZYbLDQAP/7s57h/PvoYd9SChe6YZcvcpxSE+XWveIXPF9JR7RiwUxWA+P4khCx0tdFvpHt6WDQ3/cNywwQg4bP4Dib/SAdvaRq/IPdYWIKMAQXbdHKJFd1zD8TjmNsblaB3s6C9akvAU7UXodGaw4zFwPXXX+8+8pGPuI9+9KNtcYDlB4Dwwua7PfaQFqzg1ltv9cf0P0vn/V8UWBZOtVy6/vw6x8D2gAHoCmgKfi18lnEejvUEXiNu0YmJdc4553i3WKxPndYxTvXb3C3mmCw+CekAdBPnNYQQUkyoKdZENRHqcn8YYUACuMGqiiYbA1JcqCSxI0q40UosYokFQvyPohjjNQXbbrUAmeuFAHVZgJSlDIFAwPpJn0J6DiGO0Vfpthlvs6KrY32icd5okCDIC0GwXg0B69sl+4wRjoRZOjrX84weHOwnkuDomWVF+3pYG/NyClgIbwxAg0NLic4KhSm4/HRGd8HbWLCgo1a8m9DTXyb+Q0yHF1RH5Q/XdFR2S2VKjeKmafZuaeQA73//+70rLKv1uOOO86cXXhj7BmPSwVXWr3/9a8+sPvvss93VV19t2fPjdoCB9IQVPhITFJsdJjcEI0xWbNIQLEAw2sRGHdyziZm8MNDbbaAoyy+0Avn+97/vN8rmcokNd7vNHptr21SHeThnw22QtkxgMuadpr/W90bek7SxFaz4t3vck99+xK279Bl3519f59N2TO75i23kH8/KOGQB42Sb13Z5GGMbPzbLoaApxDHjbHVltVXaSa4mjpaAbGGlZZG0BTOrzPacVtlNAghZYXhBiNytde/WtELoXarFW/eA0ccVXFvCDKC6SpZRsjyormsSMNW1MoGUBQJWIDXdNwitP/oPnCMNjZDBj9WJxiFhsG/3VgaiBbqxtpEwzgC8E0vFoLybBFAQDQFUJDgp7xTnIbg5LsVCIIC6xz14T0lHq8+MuA13J/lVLRY47aBr15iQ9eORrPReKCYXXjnkGMgxsHEYYI2ZiRvnyWAtpPGMNqI8NJIxBblu58qAe+OBKaqYAAWagro52jnXWxOggehLddGAq0go0SOrjqLcMojYjS0/UutDuq8+WLoEJ+KkyuOTni/JH8kNUx3hiIAA4z3aYHLvjfsf4L770lPdV99whvvT57/AFcVgAKC5DFAyMa10S+OYlRbeH+/cxgDa2ZSLoIPBv3d/hZsM0dDFJM6HPUdWnTxnj3xRF1s0hvScYqJ0r4zjsI0pJ/da0f3LXbRC2opZzJgxBdokiGkjQt+5e+910b33uQjXWbi9CuvkOocZiwG0i4ntcdlll7nly5dn4uGiiy7y6UccEVv6c3HyySf7tN/97neZcx4KoQBlwrVlquV8Zfm/HAPbGQagvWx9D3kJ4z0maxI8STyCIGj8/e9/7972tre5m266ydc1Xtnt9R40WJo+Yt4BtwC0C4IDfjXFnKjKjaeBxffges4TKzPnM+7hQquEC0pBF1Yg7Gn1K2sNxX1ntEHuOJP75MECpK52a1r/S+L7AdafcE70N/QPXpTdtzQ7km48qKqChuvCFfjhtgqXmwgyWrfnVrT9UXN/YWBAGoYxjhoZRc8V9lsipcON21+PHvIsFxnNKguQqE2g9QhhknDnf9AmWG20o40anRznBCUV6iG+COcGuP1COALsvluMu/hqwv+FXXdx7kXHNfJ1/fE6V77+hsb11j7Z5DsDNORNu+iUU05peb5DDz3UX6eFHEuWLHFf/OIXvRbYu9/97pYy+cW2jwHbBLMZYrJi0mXRQtiBYINr7jFZhczukMlOOvn4AUyEMMfJkwUEjSbgmwWPhqmO4I0NHhs0+6XLmmCE+whLQsB/pG3sIICtL+ShfzwDP8CO/kL/djh+F7fHmXvLF2HVrXjnHW7FX97u1l2/2vUtm+UGPjLWbYGVm85HnjF0ZWF9BRcmrGKcsoQR5Andh5kVCPgNXWKlhUzWhh1Z3KgrXLSz2rP82/sRi4sV6x92n/nKZ92//OBT7vI7f+VK/WLCC7AM4X0zGLw51mL0bq7EbIcZ75J1zru/QjDyjCylFLgMqA1W3eBtsekq17OPblrxcF2aI8IJyw8sUSQYCQUD3N8ewVsiKbh4SERVJHgw118FuSYrZQgc+g8KmFEpN1gIo4DqqvgY4m3ttU3GS+9+sxrthHk4x+UZAejFQXJdibCFdM75XnLIMZBjIMfAlsAA67Gt0SFdFNIOUxWA0P9QScXqN3ogvbnfEs+b1QZ0Cj/rX1aecdN2lCsB0Vu4YSh5/8tx7trS/RrFerECSaAsAUdBfpyL2iAXE3cG4MRoVuistA9wioJLaF8TZlh9nRyNNg6tP4wOJAB6QQIK3xe1nab1s+rHhWNP71ghSEWuH8qrxrHAkHYp1iCRgqdbn7LqH5OG9Yg2+9Gdd7lIwiQYMwZRJMIoUH5yCgC6ya1NrLH8OO0xAM9iACaY4NOf/nQL8493juDnf/zjH/3e501vepPPx7+9ZfX13Oc+139jn//851sEjtdee637+c9/7vO+5jWvaZTZmHItleQXOQa2EwywrrOGsKZxDi9horX+mmuu8d9kiAKUXfkOZ/KeCJog/fy2bkO78cMKpCaLjLryRlJwBaoKij4qPhjQpfWwJEvJ9YmyhU8M/hGjzFuACt/lxL05scC8RYjcX1USXltd41lTnXX4elr7cYHFONvYZvF26DvPYHmCZv0pPELKIcSpE7NjwZ5MxK4gC7uCgnMXNJcXlsgSdx+5HV00EFt4LJSVw57zfXyxCLek6lcLiJbTAgAjsiVZDE3nFOx7THprrnGvIj1zFMb+GMcKJDKaJHEp5uOTTdE6FaFHJCUVL1AJe0isNQNZKU8WCkcc5pzwC8B56P/U51zhKSmYTANIjd7G9yjU3jYXRFbrfvvFxDoS1zT8yZ/8if8IEY5AgE95o5CuOL/eqhhggULYYVLYyXaG94CJjQ0yhCUTMxMiGmwAQhTymN9Uq58FkbwvfvGLvcs10r8n12unn366N89n4WOzl94gkYaQhGMoACEtDH6+G64KAqAtJmL6YotycNufLv3a4W6eBCGPfP8BadyPuF1OmO8WvHMfz6xM591WrnlWhFiMR4hL8AAOAcYefKeBMXrqKWkECBB68J4wjqaFCE5tw54uyzXvBXVThn4YZC2Sdm97P1555ZXuxBNPbGzIzrngW+7vTnqre89hb/eP3v+suW7wpthUcvCWtW7ecbv4RWn0qWEJOOTrs1vxVLoiLwxJu79a+0cx3xN3TcQTgdEfQlnWOOUdJADUKtcVuN4K82yP5wgawMWIrGoMKnv2uJFBXUte1LWrvoV1zXvkwXpm9a/id3/DPYPCt8yBE3dauCKLhuVTfZ0YRXrHDYjRsi4ZO9JmHzXPbo05WjyYssbBBFE+PosEIznkGMgxkGNgS2GA9RgLT47QBUZXIQCxoKTQD9ARU4GQtqB+AHrAGCRTqXNTl4E2TDMZMttAI1F4av6kSCCGf0G4iZ4QE0GKPSXRSqNJMHTvBuuq2Gq+m41q7WhpIkjwLXoVIUi0bq20KSVEEIMBpgL0sgmbUFQLY7HRHwQf0FPgFFzaL6SvMvutROg2cG7jSz5TUPKur7S5bgZAVx87AeENIcjQsPqPe4YEKo88oraEq369M8mY2z1/JC9MF1lvONwOiamQCdCowidWHtoYZGZpJGocIrlQKYBfQSRGTjrwayNvfrJdY4BvmThQb3nLW7w2+Wtf+1oHD4M9yw033ODuuOMO/+2gcW7uqwwhxOS58cYb3S9+8Qt3jwR1Rx11lHcJjkY6vI9XyGXdYYeJaZSCqZZLVZNf5hjYLjDAmsSPNYt1B34CfIR2wntzSZd++AcVrJnyMxV4dvgooUIE8xg0Gzwd1vC1EjCUS6u8IAQ3WF0rV3p04Qar67bb/flOitH1oIQiRRQXEGAEUBgdUZkn3agsX1FeIKYIUBNdMkdjZuDjf2huhWbB+iOSFUhXwNtpR4fAC4JXlOZDWb08X+hlxNIbR7WplyD+KRFGvQGWFnXi0Mr6FOsIgwLPuHiRD4DeYjGhfhSWLnXuumst66SP9aOOdMWbb43L3XGni6ABhds0QBt6QY1oNpdY50TEXYEm0jNPBojNAg00Jv6H4ss1oNP4H40CyckpJ7no6+e4AjgUnnEr6pbG8oB01i153eSubKJWFy9e3JhMwg+K6pfyUghgeqYnI/xk7r///p5pil/lHLYPDHS06ZvgUZn02BybhJfr0OyRyRZLgXBypF3eqec85zl+00cTDz30kLv00ksbAhA2bOHmmTxc80OLLVxIeWeNMU97bCRDYMFgs0i7tgkP79v5bn+x0C3+zsFur/850A18aNk2LfywZ2IBZXxCIgI8gBMAfNnYWRmOlLExM5yvDqTXE1l/hJoLJvSgnbAfYXsz4fyss85qMDjsef//i7/iHlr3iL/sWdjrLTS4qCu+hLlfwtqgJrdXdVl51NfVXI04FLJEwBLE51VMkHXXNwmVtPUH8S+KsgBB8EEMEGPm+8Iz4J8P/C7LFwMscSrCNTE4cItV6m0K6MhD/m7d9yCh0vo7mkHgsLipPixCS8RnCMRtiRSXBcC9Vc/C2BouzMM5LtAQfHhBVGD9UUkCoqfz59c5BnIM5BjYXBiAFmCdNwEI10DaAiRUoJhMX0zRgjJGe0ED8MuiOyZT9ybPK+ZAQe6sCrPFAMB9lVwEFKRpWBhI4oGgkUgsEDHtC6Jf75eG332rte6CM+KmaZNbEFOgrGcDIqXVlA9gA9vzULzOc12WT+gSGplaR7LcYKWVhigTAsxY9nAotUH/kj9NF1t+xs7GL20BgturgphURQkxGvE/sGKRhUrvfctdKaD5rL6Wo54dd1hpuq6A0IJYCiufbMnecsGGfvlyucVa0eLCKtJzkeatPRCUKN+EgBsI07gk8/oN8pfdZIhMWD7PsF1hYGBgwH3zm990z3ve8/z3ccEFF7gf/OAHDhfg8Dpw6Y0yUhq497Wvfc0tW7ZMXtbu9WV+9atf+TnyzDPPdH+vuD1ZMNVyWXXlaTkGtnUMQE8YXcGzcA5fxuiL9PPxvWXBIYccMmZtycq3PacZbRY+o/FvOBaFW6w/qnKDVYMGSWi4oYG9GkV2VCD0HR5+1HsAGs5YF7ukMIAiBvRIJQmIXhd90itFDAMTgGBxUlJ7kVxVGW8nvf5bGTtyv53CLP1NC2WsXEdHPX9BMYULioPSAggaFg3ErkzDGxLgVEXLuUrMAwtvdXSOsCMUEPwhVnJJl41EU3lLVNxhiZ/pAQ9jUhARIzOdfdxrbwEiK13vSivJ6eN/KL6aB8a8w/gf6YZwOxa97BRXlfvXNf/5765+0IHpLFvlupUrswm6wAZk0aJFXrPh5ptvbgQ+p2rSeUlhJKMBseeeMkVKgLRHkQoJCJjOpJRDjgHDABtZGOZor7Hh5ZrFDokvGzXeK7TZODcgGPpjjz3m48wQBB349re/7YlStNTSlgkIPKibDVyoxcbGzjQVqWPXXXfl0AAmV957fvTLJuxGhhlwwnPD0DDtQh6ZBcc2w+CasQoBvKG1YZY1CD9CoWkYKD0sxzntUSfzBue2OM5E3Ie4ybKu4/59I8vdAjffZyUY+urfxNYHMNX7lsySuyUFI1PA83q/4n4U4tgf1aebTPj1ctNU3xAz34lf0bO4lfleVtD1omKOYGUwk6w/QtxjBeJjdySBy30sll0liMAKRLFZastjYZKVwQ3W8AoxUQSDwu8sBTQ3qK0VMRPQWsxBYfDz2UeKedYGiMMClOdpTJKYL8UefSMt8VraFM6TcwzkGMgxsIkxwLoMbcU6zY9z0qCZoNmgvTiGQpFOu0BdBkaDwQyBvuA4XaC+lzbQgeWwtpNtAQWxV77yle6qq67yeQ478EB33r993u3NJlQuGYpDWjeSDW+0bD/nfhsLAfqkrTeUaOmV5Vd7FNoY62nhHIBBAP6hm8A3dG4njAHyo0HJD7za2MEcob5QWSiknakb6w/ccXmXXGqP8ri36r30cle5R3E2NEYbTnup1w71ncz6pzLdqmtEG3SpKDVzKJBq9MADzomhUoAZ007rkQCh0paUXoIrIDDRejolwHUDAifGQeCtQIIxnVKdeaFtFgPwMMwF1goJ1JiL9t1334byV7sHwzsGQhD2OwhBmPdIM6bjpi7Xrr48PcfAtooB1h3WEr/G6IgSJeu/eZIwgbw9HwrWL3/5yx2CSgOUZP/5n//ZLmf0ETyCUwPmItZy+Cv+XHNUUTwcXGHVREdwPipaZJ2Y2rO0jgMLbr3drZeAZLXO00rJXvAhZvrQogEfZLu8dp0bWbumNf6HeHiRhAa13j7XJX4fYDQcYzsRkLedtQfPsVFAeXjW4ik69b0BomMLiwZiOiRwm+kkvKkvkWutFQ+5SHicNBwja1654/Qga5DoBc/zlsBj6sEKZI/d/XgI6fFtWcBGoiFRptEAjimSmSA6DUWQCMUOg42I/2FVNI5yKza0844ukqeXmHpq3NlqJx1iZnL9Y6IBPvGJT7QwRHmB8Z0JGEPaX+gfQcEsDsD8+TGjzu7lxxwDYIDFDkIxnAi5ZsKz+5yTD2AyhImOabLlueuuu/ymEsY8G0AIVtu8sYByzY97BryX3APY+KUZ8ywOTK7c4zdTwcbHcGA4AR+G/zRuQlyGwg+EXeE4p8tlWX+QZ7wy6Tq2x2tzM0LwWV4AAEAASURBVJh+tiVL93NYJQAIQAw23L3OW3tEskIYWSk3WGLeY2VAYPTRp+JvAEJyzTXStkxgztHzGt8YSaV+WTjMkznyjiIEumTxMIMZ7RXFAwEHBsRFIfaKx025dbntWzZbyIvzIgjB5Vg7GLpfgt+n4/vFXgkbD1TZDGCMuxCAaA6sBMHYu3aeoiZKRht5Uo6BHAM5BiaDAdvEQhuETL5Q4BEyzidTt9FmlGH9py1jjhgtOJn6NlvehC7tpP6//Mu/bAg/yH+9LB3+/L1nucIczfs77+SfzwKEh3FAKnKD5V0ZUEjrdgkrEDFZvQVGInyAQWQwkRWI5QuP0APQx9BrWIbwC8fOlF4o42lj0c7e+gPmgARdPoaJ0rruu99Xi4VI74UXua4O/EJXZD1TJnhpGgbFkLjtDhfJytsFrrJasqntgpRsWtxVtGRIXeg5tSl1hbvvcWUFI/Wgvnp3WZYV1xOqN4eZjQH2I1hoHChBZTi/TYQV9jkoe3YiNAnrmmq5sI78PMfAto4B1nrjOxiNASOf7yMLcElHzI9Xv/rV7u1vf7u7+OKLGzzJrPwzLc14Nzw3/Bvjp4DTSGsvygo+GHrgAWXVUYe7EQUuB0paeweuv0lrcNXzc1GcCAELkC4Y9oIuWVMWJUgYGwA9bsvifxgNZ+Mb1pd1Tp+t31n3NypNNBzWuS553kZdvIcDEuxoHWiBiviBWhcKEuhMFgqKV+LkYswDeLzm2uwqEnz6uBohvhWXxVuCZJcamyqarDAiCxCUawxwq2qAMGU7g1aOzCZ6uH/8x3/0H89vfvMbd/TRR3tNB5PG4t8S+MY3vuG+9KUvObS+8YP5gQ98wKfzskMM5JBjoB0GYKaHDHVb8Jiw+YUEKEHQyXvsscc2qsMKhA0cG2cTenCTc9LZzNn7yvEJ+dQzwPrDJmRLo32bcO1o92bi0W96NQ4AuAHS4+IT9S8t0LL08dxfwdyw8efcFm3OaWcmw6c+9akWLQ5w8YZXvt4t3Wc/MeETywDcL+2dmBdo777+VmlHChB61GV5gGssLEKISwEM3TvoqokwxDPfD2oKULhfWSAXZwr2XezXWBADZAYDLq+65+udD15DLGa8YGKXViEEbsJ69236Jh9MxiELfT7+SnJj1qESQKWEKVamNE9aURK4IHjBGgcgMD2/HHIM5BjIMbA1MMC6bGt1SCNtCgEICisG1G0CkE43zFZ2uhyxiMUlThr+KIv6B3BRoM027rDApwdpXNZ3382fFrQB7g3dYMm9hA80KsaEucEK3bcSB2RjwaxJqIdzGw/GHNqMAOhFKRyVNshNg6CofpelWYhQxoA8vT++0LvtsrR2R8Y1a2x9oHLcWd12m9PGsl3xidPR1pQgJbrxJhfde5+0PSXkwIIENxOABD4NkLvKKPBh3kjflk70/RQSlyTbUrfzvuYYyDEwszFgayA8GYQedg1/oJ07pOc+97nuzW9+s3vNa17jdldMJyszszEZP73RToYL46WxjvMjdkdVvzqKGMZr0Xq+8vnPcQQwB3plebrg1jtcPapLCDI2JgvxQ7ySBuu/XGD1SJHCYFQeQWpyH+Vja2kMjbcDLTEZ3g7jb2Wt7k15LOAFRoooLQA9hivTtPANhQ0Co6eFIy2F21w859nNG9ffEAcpb6b4s0jxVRxB0BFeiK4y3qW/iTVHwL9MFW1eQkOLBosGlT8UooQCkKnG/2i2Mu3OAjbNpuvb85///IYfy1ulufTe9763wTR+xzve0WBQv+td7/La9FiFYAECoPmE66IccgyMhwE2umyeTRjBZMcCyCQZWgcwEZL+ohe9qLFpuvbaa33gOgQdJgjBCsQ2cqE2GxtEu2ahTDPmaY++2MZ7MpP0eM+3rd+zxSfcrJrQIv1suMEKARymg3OG96nHxh0Bi50zBjMdXvKSl3jN0TPOOMOddtpp3kfx2Z8923VJ+FGRGyaD0AoEN1iAF4Ao5kdtjWLjJAIP0tdcHWtscD7r8FbmO26WyrPli1WBvnFrQWyLmQ7EQ+nevfleYh1DIPIuWWTYu2o46g+ESQSlz4JRuSJDCOVBBiOzjoi1bcbk1SagtEuMf28FkmQIz8eUyRNyDOQYyDGwBTAATcAPmsDopM0lAAnb2AKPtkmbGI8hU5GwQwExvBssgoBryvdQX7pfow89Zq2glCIuq2R5UZKFBOdAaAGCFYdZQPubG/kvtP4w5RfvAku0djP+hwQjyx8c01JBefp+9FPXJQbKRJBeR8P8EW4cZLXhEF4EltxhnjHnMGOwQJHLiegWuZtAkBII1nx+84Wt+uXovFEFViXbMhQQ7CDE6YRRsi0/aN73HAM5BrYrDLDOG6+BNcF4QDwk5+14DtyHBmGtNVqEtBxiq03DA/g1egRc4v5KUcklBOlvBDInb1VWpaufe4wVczspFsiOUsSo1as+MD3GlA3QWlthfRUUpVxQQalDgAClrnrraicOgN7dGFv6MVmAD2h9n2zZTvIXcDeF4klCg/kyeqew2vCWumEl6n8BGq0/2zIpzBqeFxYNOKfA8R4IwH7dDfF5+r/FJsMS9pFHW+5GCjrv1/eW1NQFdBL1J0oq3PXxP6wuCM0pxv9ItTStLjeLAIQn/OQnP+k+9rGPuT1kLrQPwWASQOJ67rnnNiamUFpFPjSYc8gx0AkGmBRZ5GySYyFj08W1Sa6pBz+PaL0h+Tf41re+5QUbZgFi1h8IREyDjbyh9Qf1WFtWD4svafQlZ8AbVmJXYbZJtbEAP2n8USJ0g8U1wo+sfNwj3YiaEOe0ZYQQ+WYyHHnkke6LX/yi++pXv+rOkCCkIuEH1h9Fuaoqz4kZ5H1L5YcxcdU08pjcwcn9VaRA59Wn5BJutdzAJe6WRp4YdsMPxIwT3DXNPiIQVgnnlT31veHmSdYfpTnSgAiJgRk8CLgBw+0V4K0/wL8sMnxw8gAvvfvIr6ricwBY2Yw8NtZX6NprxZxIoG/ZLC9wsuvwiKCjoLrKarukQPQA/ZhpAelDnOTnOQZyDEwPDLBes05DBxitBL1mDAjoLuiwyQBKK8bAhzbgRzvG3JhMXdMlL/TQy172sjHdedFxx7k92AzvKAUx0b1ObhXKxZgxUJOGofEYKlhXBIz/Lu8Ga7DhBgs6yWgo9l+h69ExjU4ywZSFKAbd5wOga4yK6k8piR/iFSUUq8Rg6ITjvXsNrgvyK977o5+4yoaYKWJ5pnIkPkd0623jM/Zxy7XiIeduutlF99/vIqw92oAXdCRCpGjlk41ckeKbjFeukXGanhSkhQt4RsnjMWNqmnY171aOgRwDOQZaMAANYfQE6z4CfuM9wB+yey2FdGH0AsccmhiAPjCajFTj33As6l5dgcC9GyyUMQIYWrS3GwwUMbAC6ZGLq9HqqAwyVzXoE4rglhP3kn36GfgA6Bq/mqxLyoyhzm1soOmmAqEy9FTKT1SmIL5igbggiXtxnx9hgdxFRbNb8aOHcYX9lkg4kkqfqJHQCkRusKK0YobKFxByoMQBgFNZ2YQQ6ToSbdUWRHf7gOrQQwaiIxt1StBTUEyT7Q02mwCESenDH/6we0AB6mDEhXDqqae63/72t95K5LDDDnNYjLzvfe9z119/vYRMC8Ks+XmOgXExwESNFqFNkLYBDq1DYKizCL74xS9uLIy4GCD4HBprbLrtF27gCNptgbtZUHGnlQbq5cd960M6z0y8Bh+2cIIfW1CzzFLZjFtecJW2sgnxFy5ozDEGjLsRPZaWH2MMeAEFjPF50sBVoG4AZryPQRFncWYFUntm1NVWaUNfjRfTtYH1B3EniPdh0CXXTrhWqiTWDqW5zXuWZyYfwQ+CIcC7HyM+R2CFQzous1rGQcHQQ6grHsvgTc202UfuEN5unMNU6tojHtuGxYfosEoSEL2RMT/JMZBjIMfAVsAAazR0AHSSKSuwZodWIOvNzVCH/QsFJtAZAO0YHdhhNdMu2znnnONOP/30Bk1z8sknu+//z//gMzT2P10WvbPrLt6dlO+8GD3RnvP9Ka6l+h9+pPFMZVkr4HsbYcTmcoNljYUWINB0CGJwf1VkYy1BCPE/ihIeeLdcKlSXlmZ1/6Vu9BWnu0jMFaAgdw7dP/qxq0iwsNGgNiPcONx+R9OFlbf2kBurO+6UgETWHmL6ZzEV0m17ZT2zApEgJAosVQrbqhssVHMToQ7PG0lYFj3aqkGaxkN+nWMgx0COgemEAXgIRlNAYyD4gLbgh4cJuxf22eiEnG8QYiU+D/kxfh1PcMl5TTSID4QuIYWIuZbCaxQPZHQnWUYIilpniQdSrNZkXDDs1gZWk9zv0lraLxdZBghA6uLp1HtiCxDGx8Zwqrw14w9u1jEWDVNYuFC4aBWk1YnhYUHJ7SG1T3f77uMK4kl2DEtlOWJeUhBiKCB6GiLROYVAeSN6/IlW15xox7CuB4oxLXUoXggB0ENawIXur7Lif4RCn5bKtp2LzSYAMRQw8aCRnIbDDz/caylfd911jlghn/70p1tMs9P58+scA+0wwOTGJto2wDDGmTztmvtYbyDAOOKIIxrVfOc732lYgbC5YfMWbuAeD7ShcMuWnoSp3zbznG/WSbbR623nxBZOemzCijAtfJL58+d7IgVhVeiiIczDmFo9zCshUROeh2XyczEU9P6XFZsDZjhHXDQB/c9qaiIMivEeyZ91TdYftWdixkNN7rDCuBSzj2oy37FqqCjWBUz+8395gXvTB9/s3vDXb/DWfTnOmxgo7yymjgQRuMBCAOUDxvfHjB7L1eKO7La1fhzs3uDNBG2NhVGV3btd94Jeu9VyrEj4QRtFWX40hC6zm3FAWjLnFzkGcgzkGNgKGDB6CTrAIBSAmMKJ3ZvomBaAQCPQBmvetkyPoQRywQUXuPtllcDvZz/7madfcbuAZmRBViJsrgvadJd0DdSWLW2gqy+wsJB2j9e4ROvS3GBt6jgg1nCoQASt1hSAxFakxP/oClx0jSZ+pSNpGI6+/FQFWY1pk6IYI90XSAgiJsqmMCpF+7EggUfp/uWucPMtsvZYLgFG0/e49X/CI9qViZZk4anACkRpkYRM2xpEEjhGCIRCkNauZ5aEafl5joEcAzkGpjEGUI40Hg1HE4LQ5SyvEiGPaBo/1lbpGvwsU1qlA0avIWjCRZWYL642W/FAiAUSgtb3Z459vqsnygw9si5ccOvtPscGBddeG6y5dTHje4ldkYAJQIiVUZCVifF0GKeNoeVCvpG1tcmP0LMIQQh6HkC0mywn9tgdJkwzFXpNQpCGUKN5J/MMes8dc1Tz3h+ubo3zkdwpPaHYKsFaXsB9VWj1If5O9PDDrTE+rFaNBXHY2gpAMuJ/1PDsFCghW1Xb0nGzC0C2JWTkfd22McCGKxRKhBtrNpRM6CeddFLjIX/+85+7Bx980Ft/4PqKn7lTYCMXBohMW38wIbPgMrnmC2kDpWNObOE0ARFjYEKMMDMb8r0kZd4Tc8I2EFp/mAsHsjIWtli2KTrjk8uyzoA5XpotBkRiBdK9UJoWidVGfbDmhu4bdHUx2xGCAN71UrI37hnoc5WkHPcqu0nIKOuPL57//7k3vOcMd/H/vdhddNFF7tWvfrUXZpMnh1jwUZIgAvCWGXpXK7u1mpJ6N2LBOJjLMYSyofurWUcG7scC5CLQsjEtIXABRG8RfD2HHAM5BnIMTBcMsE5DL8GgMGZFSKetkib9Y4891oi7NlG/QwFIVt0TlZ/u92Hi8GsAG04FCXU7SMsSKxBpW4JPoL5kHxclG+3uRx+X1UfTjVRZLhJKslhgg4w1iNGulIPuDRV/SJsqhPVA+xWlWUg/wvgf5UA4MxpoFkYL9nSjp77URWz4BUUF5u5WTJBuPRN/Gw3SgsS6xEkjdarAmmwWEhGCgkDosU1agYQMkgAp/tkekRURFiI55BjIMZBjYBvAQFoIwjUA3wHXkrZWkga9YDQI1zm0YsB4N6TaOfgCbzVigMgCpJrhzon0Vc97TqOyHR95zO20Qox3wfr1g259YnFYr9VbAqBXZeVAAPSyBCuR6BwbGzs2KpzCCXXAg9qcUBBevCUIMdpCkPJ0YaE8GyV0jb8FTbPPYufjiIR5250ffFBs/ct9rGbuuGtsTgKe33d/Y81GsSFasaI1cDruOrPWdVxgKf6HKXFMGP9DCueRhFRuyb6usJnxOvZBN13KJheAEGB6Zcr/WLq7+Jx95Stf6S655JJMSVY6f36dY6BTDJjkGiY7k144cbMALpSU9sADD/TV4T/6v//7v/3mj410qL0Wxv7AhNLqsX7YBtI23aG03PLkRzHKE8sYhBQm+LDjZPAD4WJCD+oMCZlNsUBOpi/bYl4sNhB2YLHhY0XI9RJj0mJ9kARDZ5NfVzyQddc3zVNnHx1Yf5TlbknWCKOza+4zX/nsGHQQ+yn8lsZkmGEJ4Bz+DW7HcEeGFU6hq7n0+nE4sGmNs0FWIMDw/esbsViKEjb175/Stknw2L1AmrYa3zKxWPrieglGXwzaSLLmhxwDOQZyDGw1DLBWm8KCbUihpUgDoMkQgNxxxx3uzjvvdFjhhkz1dMdDAQj1UT+0wfZMj/lNM5qGYhTILMQ/axH8CY/RXtJCFBS0hvc/9FADXWb94WNxaKMMvkNL21DZp1FokidmRW3FoJnNAqSUtFkcVkB2aSoCkcZpNHHbZWWigb1d9ZQ/bQhyigqW2vXjC103Y5q8I5Z3ax0LWIEkgo+WWCByQdGJK62t1e/MdtsIQMiLi69MZklmRXlijoEcAzkGti4G/F5KzFnjCUAThEKQ0BIkzUfYuj2ffq3D2zK6DHqKawA+DG6wcFdVUxyQunCchmFZDAzKtaXBnrfd6XoSa4+1a9d4mq5Wq0oAIpdOCYziAkuClSJCFbVnPB5r1/JN9bip6hm3fdEpCEEKeo4W4JkUHL3FTRb0zOJFriDvNBNBQXStO6rpvcZd9YfsInJh6QIFE6/swXUYNwRr1cC7ja8IoRRjYQoPE8X/2DHhBzH2SxTXhP5tg9Dkwmxk5y+77DJ3nIL04e4KwcZ48Lvf/c6dd9557iUveYlwt8Sdf/7542XP7+UYmBQG2HixADLh2eJHBWbFEVqB4GYAYQcbbzThAI7PBMGZdpMZWwgsBtTLkXZsIx/myc9jDLCAGn7syLhMdjEKx9EEIbTAGFi9Oc7Hx0CXGO/l2dLAVWDsrp1iLYVZBzd9Ua6/WxYgQ7HJBy6x6hvicywJehbHmjS0UNkjtv54uv6MGxJDIw0btJiG7uPS92fatXd/lQSf9zE5RPeE1jTgo/+gpgBkSONAQPp1165uoGrWYXNFZIxdrkuzpMWkcXW6VU4sS7wwJAnA3qggP8kxkGMgx8A0wICt/7Zus9HFBSZreQisI4/Kb/Htt9/u7rrrLq9YFQo8yGs0G+fUZwIQY4CQvt2BmA/e1QLB0HFHIQsRYmsAtaX7NR63xQ2WtAFLYkAUZbVQSOKshAKQtYH/6EYFkzxhbBCCAIwFPsCLSitoHAujCoKuPpYfWNGw5aijFdk1duOMJUv1pBMbQVOL2ox3/fRnrlKScCv1jkyyi5sku39GiwWCX3P8ZwNYmKxurtlx4jT+z35nojgrcmHi3WYYY2QaP07etRwDOQZyDIAB489wDj/IlC6hC/A2Ac1htAJ5chiLAXg3oeKv4dArNmh99wKQWbICSQVDt5rWHHm4G9lZNIoAWmDRDTcrHkjsXWK11sm6GPGVxEq1rnGpa1yqChxekmIHY0P70IRputDqn7ZHBBuiZ13KPVgBum2RBB7CXQtI6cMpntuEcNihEFZxNimG4MYzC6In5ZoTAYaB1vkIIUi4hosWjJ5+Os7BfSl0RAhBDMaL/6Hni3DBaoBF8pJ9vdDKkraVY+uOY4q9/q//+i934oknuiuuuMLXQIDz8eDyyy9v3CYQNdYgn/vc5xpp+UmOgY3BgN98aeKEUc5m2zbaTOBs+vbbbz/NQ4t8E2iq/4+CS4Ya61gw2UaO/CHDnUKkMTlTH5PzZJn5G/Ns22JZv2Ami5ktqGmcjvdcECuW33Bu+a1uu86P7TFAwG0sECq7dMfBuDUmxKXAFZaHmuLg3CnmuxbKMPj5HFl/8L4DuFuCeU/g84XzF/rYOv5G8A9B44IFYm7k0MBAGYGEUOjdkCmQfJfGAEGFAVYixPEAotHIDV27ThYgCUGiVXr24RnurzQm3QtFfAgYU7P4YEyLGcISnzH/l2Mgx0COga2IAROAcLR1BRelAwMDbu+99/auKtKbXoKjPyz/xbfeequ755573JPa5FW1mQ4FItB50Ar80uW34uNulqZ9LBC0DOVugWDoJdxhaTmpy7e0uZDq0ia5HCgolMV0wBIEN1gF0b1hHBAEIOb+daodDoVR0GVYm9AO1h+Aj//xwAON6uuLBzRWscVOIzE5qe+/zFVPOL6RXFTckPJFF7su5S8SSHQrA8wD7y5CtFIUxgIhGHrIaNjK/Ry3+XGsP1rKafwirIn03uSQYyDHQI6B6Y4B6ApcRxodAP/AeA/QHbjdnAl0wsaOU8hfMYGR8b6w1qgKx94NFsRHGsQbW0U8kIRp3y1h+t633OFzadV03etiTwckEP+jhjKHmOlFKRcbT402t1Woiw8iBonf99szFEQXYfXh3Zhaoo4FXIEqDtp4UMC11uESghj8vo0ViO5HsqJ2CoTeAIQbrOEhPPWUrD5EDyKUUvxjFFUaEApAUvE/CuJ/SkLlCqKzG6DvqaCYIIXC1qfNGn3q4GSje/uf//mf7swzz2wQzzC/DjpI/srGgXe+853uX//1X93BBx/sc8Fwe+973+s+/vGPj1Nq4279/ve/d1/60pc03vLbOgFcc8017nvf+5775je/6a6++mrFkWmaabUryobswgsvdOCD4/LlyxtM9HZlSJ9KW+PVl9+LMQCjnAXOFjvDS5YVCNZISKQBNtVPMTEksOuuu9qpP7LJZlGgXn4mqW7JlF+0YIAFMxRCcdNvkLVAdgLmIxxihnE1YHytXkvLj+NjoLyDLEDkCou4FMQFAUI3WEO3DbrR5UNN10uKG9J/kBa8BAjCTVl+PTv3urPPPtt/Z3af7+E//uM/WtLs3kw+IpwoJ1YgZQWj91YhO7ZqgvQHbrCGrmmuU33LZnurnTT+/FhKmFLsVt2qEyiIOdSVW3+kUZVf5xjIMTBNMMC6bTRBuH6TBlMeIQh7iIGBAR+8lPQQoOEf0mbulltuaVFcoS5oshnB2PCbUOERKxC5aMX/tLcC0Sa5jkahAKz137ucUw8lbXD5FaV5iVACXJliCXuwTvY5VlfWMRSAeEUVCUB8/A/5lgZKYnqUE1/gXNelhARNV5ZQA8FGGurPOshVxUAxKN1zrytf8ktXliUJY7xVQfgqSMDkQT65G66v5NfcbQJrmi3xbASGb0Cimdu4Tp/gNgMGSi4ESWMmv84xkGNgGmIAugHegQlBsAoxeoP1g/Uvh4kxYDgjp/FfoBsQWETdFR8IHUFIFtSUvur5z8E40sNcWU7u8uDDbkQeV66Wde+PXc09o7sWAL2k/GH8j21+jHYQbUZc21BpA+GBaJ8CLkwDKKA0On+PICXj9KgjVFdC+8iqIzJL1IysXuBhVh66H8k9lheMWF4GRTRMQa6vcFUaJYoqE8b/UNw5SPLqQgltAn6ckyUQLkzT9Lo1Nx2PY6nOSfQSN0EILkxb/p/+6Z/cRz7ykcZH0q4qzN3POuss9w//8A8+/yc+8Qlfxyc/+Un3xje+cZNrD999993uwx/+sPc799rXvrY1qGDQSYQYH/zgB91tt90WpMYfPX08+uijW9Lt4oc//KH7yle+MsZX8XOf+1yHP3yTPFt+jlNtK6wjP2+PASZOFj4marQEmcTZoGG9wXgccsghbo/d9nDHPv5sd/LqE1zlFevd8AFPunWvqrr6zrGmE2XJHwJaBXzgLKa4aNjmJ+jw4TbjOTgH/4wJOGNMWEzR7BwPYKjb90P+cHJlfGzuGa+O/F4TAzDivQssMcwJnF1dNer6FFvimV8+4S0Pqo+NuMHfNN04zDq86XqpJGZ7WUz7iuJ/wMDHauFVr3qVO+CAA9x3vvMd38jrX/96f91sMT8zDCCYqK4ZlRuyshvtkfBuN8VRebIZqLbvAI3DpStFqViJ+Dg7I/g51iM9EkYBuCSz76I0V8RRYFkS15D/zzGQYyDHwPTAAHMV6zp0AL+sGB/QCcRe44d7UhRUCJCOpULWmk9+6ATq43y7B+GwIDcEdblfKjwhdwgKtFkUQ0HIcvUD93el++73KOi59Xa3dv9lrq4NK3gzK5Bav1xayo8z9C10LEAcEPA9VQjHkbEoDIvek2YhAdCL0gzEIqUgug+o76zAoPPk9jFxH+UtWMQkGJWrLHWzAbUjDvd5yom2Y+n2O12vnn34hX/SyLO1TiIpShX22B1tHld4WnFBEjcWkfbFBXx+T2dAkJGMOy7RcDOmlyF2qdau37grQQiSW/e2w1CenmMgx8A0wgC0AEIQlCZY/+DbmKXjVheiTyM8jdcV1nJb2+GjwbMBdxWl14Xbunhi9d13db1PPNlqRZBUOixXl4OiSWaJFgHW33a7e/U9d7iHEutUOGz/JfrkUAXVLibKHKZYvF2Mkd45LDx8PC3RRB6gUaXoU3j4EQe90AAJQOooUBDoPAMKCIgOPtC5G26K70IXveK0jJwxvVe4/wFvrSHNojjPk0/FbrRkce0BYguaWmt7ASUHEqEFTNFBVikFCbkMCvRbYxSJ9+ZI30UWLliLiLcHFCQc8cogCr6+LcBG7RS+8IUveKKZB/3sZz/rEGCYhLCTh2cjhNXH5z//eZ8dN0Qf/ehHOynacR4EDe9///sbH3C7gnzgCGUQfhCX5AMf+ID7zGc+41760pd6LbP3ve997qqrrhpT/Be/+IW3LIG5i3AFV17vfve7vU/jK6+80tfJBi6EqbYV1pGfT4wB3kU/UWvSZuEDeOd2llkax/8z5x/d37jXu4VuvusakQ/CG0Zc74dqru+WWDMgHfuDOpiYYbyzsLIYzIjN9sSonjAH+DZNgv/H3nvAyVWW++PPmZkt6ZUUQsqmh4TQhAgYEGmGJr0JiiAgtot6vTauKOLHa/nrjysoV6QKcpEiRURC71wjIfSQkEYSQgikkL67M+//+31n3tmzZ2dmzzm7Ozu7+zz7OXvq277vO+e871PdO4I48nopIuZ8xvWje5Yf5W7xcXQNKuO+CkIMuknini6ZGJy715QmbYTMBphEkuAyq9++TQyRagTbTg2ExQGY9zaQeo7RPn36dCsIpzCcwhClwggw8DmFHyQKj4i9swrhNQqYauuy7ymekyjcqBmVFXRkr2T/V0F44qHfGOycAi0S3ZMlBkIAoqQIKAKKQAUj4AQg/I63RvzO00XW+PHjhd+a0QgySUUUP3FOwTz5bI+ZFwygcgLe9/THDMt7xsegoCEzYbxkcoo7CTArer+DRXCOktACTELz38OahNYZfjdYbQ2E7rcAsQIQCDusxQmFIKhbChqLjjJwA5HIxS1x1xjkvLoK38XAnDB9wCxphD9xRzVvLJSaZ1uuxdz9su3BPDAUOoHMejAWHNOATI6ccKFsdYlaEBWPnKCJcUxgAWJ9itOFVwkio8SQuRFY05ZIorcUAUVAEeg0BJwQhHwEbhSIUFGC8wWl1hEgZv55mjsm/yYNN1gMiA4fnLJjt1FigGsh2gzXTfV0CQX6kqnPCz94TkdYFy5/W7ZBKSMFKwLXL9yz7G5BwIVCkKDVh4zaFS5MhzVrYmY4znsD02I0a/+mO28twtzDJ0BpumOPjIGiw5KlInA/5shajVDI4iMPc0ID5RNLvnma0DWXnzDnxAQbQhDsSeyjceOyQhaegzzU3xvZiiVL9tFO/98mAcjNN99sGzBlyhT55je/GbsxX/va1+zChhncdtttBTW84mT+4IMPCjWSGeS6NbrvvvuE8Ui4uLrqqqtkzpw5QgsOCj4uuOAC6xqJ7q38xAk/XcCQKDy5+OKLZdasWXLSSSfJ1VdfLWSgL1iwQOh+y09xyvKn1+NwCPAjx8UwX9RkvvOcxMV07Zoqmbx4rOyQnfIt+ZEcI5+VxfuvFM94sstdfe3zA/hjzxE/ok4Awg8A83UfAvdMd9lT0/L888+3zOyZM2fKFVdckdeaaEsbnQDEz6hw1wrl68fYLyxhX3RX7Avh0N7XrMskMOIZPNsF4/YHQ3fl9ZkO10tgypNSA/H7wVY9HD46A4x797zuW0fABp/HnC4JQRIFIrTC8ZM/GDqvF7L+SFRB+wYxWGjpQUGIJeRZNQyutbrLhDHbKv2vCCgC3RABZ6nh5mhhm8i5wxBYO0ycONGuGUaMGGGZ+Iw5xfmC28Lm16WfwzwIPsIgAIE2H1xfGWj5sf2QLMhOuI9y1PvVrOYlz+nqIIHFL11gUTjidxFCxSx/TBWXPuzeLwDphX6iq60E3CvQpIPxP1LLfQKQunEFA5rz+8U5IQU5fkof/AlJz9wjf6nm5Vek+pnnOp0R7324Af6zwThoTDfT5Gym1ZmvdQUd+NxfeZtz7jYhwDHU/qT/8FKE9np8rjW3WaXy0HuKgCKgCJQJAX4X+a3j94UbFSbIR1AKhwD5LW5t6Xgv9hquZ7DtpOY/vvm09uD8owXh2ga4s9yJb/tTecl701MboCzxGiwqk3365vl0ThDS9FQXP+LaHIIBb+gQTMR8bYHlqHWTxfuOxuyWx9tdcnsPlrsydYo7FXnhn03HBY4MlRUQNw9WANm7tPqgJadT0sB94xeIrMQ9R4H4H2CeZpVu/J5xqiHcodtVv5svCHZs/BOXT4XuC4zUcDXlZHdlzszl3HPPzU68wyVt8RRfTl/5ylfsdZpju3xbPBjyAmM40L0WLVJoMn/IIYe0mpJxIEjHHXdc3lrAJTr99NMtE52utOh32NETTzwh6+FjjWbkFJj4iVYGzIt09913+29JnLKaZaAnoREg45wfOi6qnBUIx9uQdVnN9uXjVst8eUW2yXb5wdIrJF2dkZp3UzKsP15KvheSC6jl8mC+3ZUowLv++uttLBT+Fuk+rj0ss1w/EDeHn7MGKYSlm7DwQ+iEVy6tv28KpdVrpRGg9QetEKp2gfskBMyuGYvYHgiQ7qd+CH5uCb+D6lG1sPrAJKgKx2C0K8VDgPil+mWD/xJ/G7AclhuOek2Giz1YdpASfZPWPZm75/bsCwa0t4HPc8/afGpjf85d1rpXBBQBRaDDEeD3233XSylBlKoI5wRUZmFcN2cBwjytEKBUwm50j26wpAaKPfAnbYOhYxHKaWv9tCliMOclJbEe6vX+unyrU7ACSSAAKa0z2A9+N69x44DQrQjj55GsggqFHnBxkcjF/6jaDMsTWhqA6OPbg6uHUnO4aiyqU5in+6nxsE9Kevep+UvVL70scuOf4FpiTf5auQ+shqUTGNC9hCMKGHLuvtylStq7+B+GMTEDggyDdtAaJB/XpFDFad3j2l3ovl5TBBQBRaCCEPALQVitnjRPaGs38FvteDD8vrtj8nGsFQgschsxF7PCEMa84CQkQBlYeGyZfaAUcw45CO6UDBQ5nODD7QPZdP1TChEQBoIKjHlirJCxsBDJWcUaeD4xDKBejD7uswJ57XUbzLzYo7xu43osghCkITtHM4hVZmjpge84XZU6YUjJ+B+cjzHOB91pBfuXczpai/iEX1Yo0gaXqqXa0173YnNMli1bltcKpzZWW2natGn5LBYtWpQ/jnPw8ssv2+DlZFozpsell15aMhsKMVavhkYL6IgjjmjxLCWds2fPttcfffTR/P1XXnnFHh966KH5F0L+Jg4OP/xwe8pA5868PG5Z/nz1ODwC/MjxZc0FMvvRvbj7jehnMxmdGJV3A2A+yEii3pNMysig4dCqy5FLzzyYH/Pprh9PuoB7/PHHXdPze1pFtQcROxIxtQvlIljy4+eEI05YwnRklnTbDyMbWCaiFUcSDPbUoJRlpHOC47c+oCsmMthJllGPAN50e0WXS3S1pBQfgRSDlGPuQyEU3Yz5rUAYo2XwCcOlenpvGXLCCCvo8JfEfmM/sA+4J9GFWTWEU0qKgCKgCHQVBPgd5zwgrgAk2E7OybhxXtFjCBgydoMNhk5rEM6PErgGXOt9woI+Of/bxCVFCxAwvhmPI+gGq7WYbMVw9Vt/cI5nLU2gcZikFQjjf7yzKp80UzcWHjPwDWyF7PjAc/m1Ng4ajzxc6ifUNaVc94HITbeIeeQxMVDK6xSi4INlU+DhXEhByVI2buqU6rRWqIGraVqsWIIwrCBBgOMtXSbw/1zwNi+aHDOl6AN6QxFQBBSBCkKA8wMqsXKOUEoAX0FVrpiqON4NK+R4M9wbusACno1g4qcxF6FApAGxIwpR/W6j5KJhiJsVoNnj6mTiVPCAMX/pEfM4WiNRYABFjzzRrau1pMD8DeTRioLzuwJkY4/xWRIsOLx/zc8el/hvGHMFSvwC4YclKj688454O6AIg3mapVLxP6hsw98N94WIbaIFUH7ChsPxmKv5rUUKpevEa7FXCgwq5MjvR9Zdi7qn6ylHDK7eFqLg44tf/KLccccd8ulPf7rVrBYuXGif4YuRlhuFaEzOF9rSpUvzt106dy9/I3cwCpJQ/phJFBiRXJqoZdnE+i8WAk5w4bcCqTkIgZv6GemztEau7v9z+bycJv9PfgK+pCdb96uXJNzMkPiRdNYfZMQ7pn2sinSBRHR/VYgowAvGsin0XGvXiJ9jeLiPqF/A4dI7Sxu/wIN94dK453QfHwFrBQLGeQpumIgt431Y10ywJBhwSPY9yGDb1bvWwvUVGOzkq+SY7vFL1ZQUWNi4Hfj6ZvsArqsgCHFUM7a39PnUQIu7u+b2tWOyMUKqR6I/mASb7Zum5O5R3SsCioAiULEIUPhBJrd/YR23sm5u4ObbcfPpiuk8aBQKmA50g+XBGobupkj1e+whJrcYTSFQZbVbs2HBnPposyTA5KYbLL8FCAUghYLMt4aL33UW52g2ADosTBLcMOerWr4in4WN/5GrY/5ikYMkLFoYFyTXDLsA33bEYbIdQdCdhYtNOu9FkT/eIIZM+zITrUCsX22UaxBzMk+0eHFxQfIXK+CA1ikg28+wzClGFCgRT1NkTVAsnV5XBBQBRaBSEeCcoxDPoVLrWyn18vNuiKETVKQgtGjIxYRogBVHBnyyBmj+N8ItViH6ypFHyY/6DpDxuMlIEecNGCT//dmzJYl5DOeEJObf7Qm4WSEILGPyRIsa8sJpHQIMrEAhfzNwgNhoeVoAa1jn4ip/seWBYewvhHqgW1JLDH5OJRKn6ECrEEfB+B/W2hh8B9SRZGjdkZ+Y5RJR2AHrFs7HLVFgMnGCeOCtVyLFHmV+pv/y5cvb3DZngcGMKDhoC+2///7CLSw5gcvAEuY6bpGwbl2TKblL548VESyT6chUdulcmqhlBfPl+QMPPJAPIF/oPpnHFE4FY6DQzJ2uxsKSn/FNC5b84G4lA7eQIvOcrsjCkktH3MKWxbxdukJ13IEfOLXUuOeWxt/O70H78Cf1stuq4XKunGGr96YslnvkEfnu1u/Zcy7OiRfzJg5c3DnsaPZPCuJrL5b4x3TML0o6Vxaz5SKVbQhLrv/ClMffHt1KEEM/0QKKruXCENtWqo7uPttEQSr3DlP2Ec85dumTmm6wXFuJvTt29aC1yksvvYRYTWOsy7mwzBTWgRRljLk0TMfjMHjyWZJL+wEWyFHGtOv3KGWxPKYLU8d6aAXUJ3bI9qqdkvEaZcA5w6yHzkYPLi0QOCs1vFoyZqvUY+zj1yJbPsAHtABFGWP+5EzHLUr7HCbMZ9OmTXnrOn++pY455qJourq+4zvML/gvVQbvuXSF6mjSRhrWA3P81W/dIQ019dK4DhqklrJjMzvWmyQbiQEpKG9slWQ6KTt24lm49KTbstRm9Aler668uGPMfaNylSi5c2XxIdYzav8xvT8N3ae4MVSyYL2pCCgC3QIBLqi50OX23HPPyVtvvSW0BGfsvSjfSILBvNyCvFuAE6URmCsJFtG0AjGI55CASyjiYeAWKzN5oiTfWmxl5X3eWCj1+3/M5kw3WLQCoRusaviUdnMrvpf5bYzKIPILQDgHo2VJCnXBRESSmFEk12TjSliBzLhx6F9+r3B7KPxhZ3BAC4oixLFQXVVj45NkGNQT1ADrlsz4cdLnmedFFkGrkURrhtvvFDNjushhh2LRXUY3tbQCGTkiWw8KmqjNibZ7EDTR73dFUU4AgslMkyVIwA1Wvr5og0ArlFYjHuLtKCkCioAi0NURiDq/6Ortba/689vurD05ZyBvzPLIwKdp7IUg5uDZ1SP2cc27q6Uewb29erhKDPD+qKDxxTlHy7fnPipJ8B82zD5YNuDZJJQ4nODD7dur3hWbDwUE5HeDL5QPZl5TnXV/xfkM4t1RQGFdVQYaQRdThpY2760FzvVS9SpcYX3iwMBTLU8NFTOWLc9aZ9jbmH8hJpwVukBRJk+++B8eBVP9YWkMKx+SxzrSFRYFG+SJcw6XIz5j0rAuQb0sUdll0iTxXn8DrrYK849c2nLvYwtA6HeXk2QyLl9/HcC3kebPbzLh8VuDtDHbUMkdM6yUJYu752fAunRhBCAunUvj8itUQXfPpSn0DK+RGbeKwWyKUF1dnWWKBRlLXOQErxXJosVlP/Oxxc0iF+KkYVbtmc5pBjopNl/c1fv3ltU/Xy81L3iyZeVmufHpP8lzMk8yz2fkyPlHyT777GMZ8UzDD6b7aAaxC54XgaHF5bjp4vZfmPIoePjd734nF154YZ6xPGHCBPnFL34RacyEqSP7l/3SuKNREo83SuZNcHQHwCXQ0f0l0zdjtQFcPvwgEn9/G7761a82i69DN12Mt1Pq9xjshLhjjPn46xLMt9h53PLilBWmjl5/mCEMAPNoCPphfRMTgowGL4UxPzQhiaFgYcAtnMG3rrV6tHa/EC6ujwvda+1aHDzjlhenLNa/YDrMCUwt7jWCwQBeiQwGw2odhVZNLc7Yk+wFDH1JjkhhnpGRFKxwiDODqKcGJVr0ScHymrItehSn71xmcdIG07BflBQBRaDnIMB31RlnnCHPPvtsvtEHH3yw/Nd//Vfeejp/o8QB5wc9VgACXGgFQuGH9z5cUmABmoBmfxquDtL77mMFIISuBj6gk3vuKWnEDKH1R5LPQ8nEucFy6w3OjRloPgo5pgjT2ADocP+UgAIFqWb1u+Ll3u0Gbh2SThsQHzWDAKCmLxbWa98XU0LBht8/xgVxcUaYr3W9cdJnsgKQhx4RcGN4WeQ1rEeXLBUDSxFvOtxqlINoBYKYGNToNGBYeBSAgBJQ0Gj2US9HXUqVgXmD0xT1wGDhF5dCmuSKFWKmTS3u3oJxQagtShcXIa13SlVD7ykCioAioAh0LQTIC6OVBhUeyCsiP5N7zr3SfXuJh+8LBR71I0ZmhSCwBqiBmyVagvopA+WEtcfOEYP5XwqM9QQ2qe3V8wQgDpShQyFUgHVFTlHEBhCnUghcU5kxsAh5c2HheQStQP56n82lasErYhgbBHPhVokKznwOShs2Bgj6gXFB8uVzwrUbvvU54pzSQ9+DuZa9wj3mdB7dXmE8mHffbS4EQXswAbVzIZugKiVm0gSRlxa4LCtijxbFpyOPPNImvummm/LM0ji5kfFxzTXX2KSDYGazKwPElJHc5N253SlUtNOI8ms6ueMo6eKWVahOei08Anxxc5FMaTU3JxDpt1t/2XQILELOhq/h2dB2xx/pt7/9rX2ez1HSzfRM1xOIDIh//vOfwt/1X/7yF3nsscekvYWS/GhSoJHanpSt574nmcvhkuGOekn8cafsPGOdND6+LY83nwtiz1g8FHb46c0335Srr77af0mPW0HA6wvhR3/4TkdcikRvcOV9lBwGFyUDs9dTu2TjTfhu62EbEUgMTNrfQBJxWJKI6ZHo1xx/f/bJIXg/1XjoJwgCEUidlBoKrYzsof9RPVYEFAFFoEsgcN111zUTfrDSTz31lDz00EOR6u/md25eFylxd3iYbgnAVKBbAgM3FAkE0yQm1BDMIOA4icyJvm+/nW0t1lzU1kxAiSroBiuKlWM2M4a/cNaL4GNgvpagYAVMj2z8j5XuMWu14Vx0UaPQULOQC+u6cTT9t9/D/MMFDjiHTwXih3hTJotceJ7InjObUpDhct/fxPzlLrEaj013Wj3ietRAq9EgyLr5298lee0N0ufq/xH5v3kl03q0AiEOFMSAMUSygcSBc8UQ60apB9uYc3/lrf9QPMYEodBo6bIWQdHzdcdYMXgGJp/5S3qgCCgCioAi0HMQ8PNi3DHdxJOnwzggFG4YMLxpCWJSCdm526jsd74IROlecJlJ10lw4cn5G7/xPZKAARUMrLUFALCWIZhLWfdRMDgoSJz7AHMS51selT9Cknn/fVhpQGkDMUAslYr/AQUbDxY6jC1HSxHD/nIEhRZbV7rt8hP6v1m8EPBP0+PHiakgBYo2jTTG2bj33nutG5If/ehHJd0x+XEJHl955ZXW/J3XzzvvvDxzOvhcR507badSE393zy/soKugNWvWlHSLEkwXt6xCbT/++OOFAdiL0cUXX2wZx8NgXuaIbkfYBr6wwhLdITnNK7Y57AuKaZiWFi0UIoQlLqboKoxuwvhSDUvUYKO7rWJ15MKGbmzYfubLYwq26AaJZXLsvfzyyzaPFdCImjt3rnzlK1+xGDJNsN3sW0rA/fiGqSvLZV1pRRWWWI5/LEXtPy6GS7ldC9aDbXL4O4uk4DPFzjnGiKtzG1fsObZp6WWvSmZhvaTG4eM5B4GdVySk4e9w0fbDD2XccRMlNaTa5hUcBy6WTjDv1157LVR/xBljHD/OTRCFMlH6j5Zy7Hf+/qMwaaiNya0jx1hjdYNgdKGcWtn05oewWEBsnEF9pc/EftJrUh+pQjB0G2ciCLbv3Ln2owA7CtGtGn9XUax26FKK7tFITOcmYa2V6/qPbtW4hSVaKrCeHM9OEB4mrXv/larjziSEr1saZUfDNqn3dsr2xVusRQffD72gEZOAD3TGB+k9uT80ZxPSayLe25hnMBh9sE/aOsY4njmuwxDxZz+QiH+U/uM7mooA/nhbHANRfhdh6qjPKAKKQGUj8MILLxSs4CuvvCJHH310wXuFLvL9wY3znJ5KNhbIR3Br9CG0+8hMgMY+iVYgiXcfsMe1b7wpm6Zi0YxFaBIWAMktiAOCuUnfQSMtdrTI4bt55cqVdt7Ob15rmPK76heA9KIABGXTvVYCx4w/4siMH49vTO6MWoI+Cb4N7Ml1AuMloh7FKMGFttdcWcBjuqOPEjMdFh8PPiSyISd0IMP+2uvFIGaIzPQJSHyZm53QtKQGIyxV6O7JHvNajlx1zZNPi4HbCVtPd9O3pzarR7cPYGLYWCC2fXiAdcG6qanhvkTlPqQAhIS5qA2GikDmzhLEXsd6zVoSMcDqgP72UrN/GBtWSEKf7xHWZs3y0BNFQBFQBBSBLokA12nOCsStvR1/iTyO7eBxVKXhFglUjzVlzfvrZAe+ib0YXwJr6SAxZkgS8UJc/A+3Dz7XI86xlrYKK7CgxcIaHjiGWmUMGxAd8wjT0DQvIR5cr1urjwfnWni8F/4pZjLcTdE9VQjyVtNdau7BIvE/rGUK+cUuRATzzifKpUUfUghiVmP+5HOHJQzkTndYdAUKMnjOOCuSXNLO3LVJADJnzhyZOnWqDez9m9/8xjJBLrvsskjtufnmm+Vb3/qWTcMf0Ze//OVI6dvjYceIIWOmGLl7fsYz01EA4u4VSssXAsmli1tWobzJjCvFkOOPg1uQsUScg9cK5e+u+ZliUdJyYUSKkobPO9coUdPxeVKpdA4vLtjIZGRZdPFE4QKZ0xdddJH88pe/tPlQMPf5z3++KJPVlRcFS2ZcrF9soUX+ubJc+ihlxinPlVNo/BSpYv4y05TqA/cghUqb7v3Ano740yRZX73RMpk/2v6ubH/8I9ny2EYZdjY+nBjnQRo3blzwkj1nLJAw2MQZY248u4LDlOOedf3HNHHTubzC7KP0eQLulzK7IBbHyEb5aAl+QzvT0mt0b6kZXitVfSGAGgHfV+4jWaRwlkeK0jY+H6WefJ7kyuJxmHHG50iu/6KkyabM/o+azrmiKpWudlgv2QG/mLXDgfE2MJJ6w83V5izzh5CSgVQ7CsLX6qTUYJ9MwWoErslqR2DCEdC4YDmktowxP7bZVhf+78riXaaJ0u/F+jxs2YVrpFcLIeC+c7znlBjI4HS/hUJp/NeCz/GbGZYcU5TCMv94aS29S8eyoowJ906PUkfWhen4W42azv2+46RjmVHSubaxvs6KmMetkes//zhoLQ3vu7ZFTefGmOvD1soaDi2xQsR5ssur0H13jfM2Kly458Ni6vLm82HHmL9NUccL+499EbZ+rn2uH0KlgwDIq4K7SvhnzoChkMDilkz5RjCzk2BmJyDwSMDXc+/l78iWOjC4IaDwwPDOIAaI2TbAKgW49QoF/tyIDZUFKAjhFlREYT397xPLvKCrpI0bJIP3TGoDXGHl3hkZLJzNkEHZfoUmYQbzvwzybIS2aIN1x4T1Ql9oE06AkITWCEhfiNyY5r1G4OoEFPZZLrjPPUe8Z58Xb96LWddb8EMu8Dcur70h3qGHSLoWGo90NQGhh0ehxzq4rCpUUOAa3XiZBx6U9DlnWQFS4Hb2FOtBttHD+qIxN2/dCUUfD5qWElI5xP3WQ/W5rxJhxphHJgows367yUyh6zEyLNA295vAAVxuvCkCSyKzG/yT5+YVvqLEvIOxBEZGpm6cFX5FqSv7j3V1aZwyixvr/nL0WBFQBBQBRaCyEKDgg/Mhzuv5zXfvcM4RqIgCNQypgjJABozzegjZqzDP2Ilvc+3KVS3WHo2YF9RgYzqS29uTHvjPEIehQ6CkABThIhQMZuu20n6LqRwSJMQ8M08/Kx6UWTymueU2MWeeno/XEXy8xTnjf0DZUtA3efLF/7DzFihiQiPG3vYoCOEcIkiY73hwm2UYlsEnBPEY1H35CgZsDabo9PPsiItZDTI97rzzThtwnNrcP/rRj+Rvf/ub/PCHPxS60SmmFcoJ8zPPPCNXXHGFMIixo1//+tcyHhpC5SZnlRFGkOHXxG5NmMEJnVtQuHRxyyo3Jt21PL64Of7IVCcDnv3Dl7iTZJ944oly3333WYsk3vvxj38sf/rTn7orHJ3aLkSXkMw2vEjB0K0ZWSupTdnXUe2Y3rJdPpLMVjDiCwg/WOkzzzzTxiVZvHhxvg189tvf/nb+XA/CIUBGOl1dVSG2BDezAQG1aPWxCwQgOG9N+BGuFH2qEAKJGgij+2bHfaJXUqqH1Ur95ibGTwKusaqGQZu3P9yR9cs+Vw3BVFD4UShvvaYI0CrIWWc5NJwloTsPuyfjKphXmLTOUijMs/5naJkZh+LUkeWUMx3nhnHLc1aBUbAhs9ExHKOk47yeW1QKO8Y++9nPyo033pifJ7McWhFSuYpjtxTdcMMNcvvtt1vGLa1Vf/azn8lnPoOYEBEo7hjj4j9O/8VJw+aETUdGfgIL6AQEHikEQyczm3U103eX3s+9YJHpjWCUG0dDWw9nBm6b0sC7HnNhrteIeZ4Rzvv4zbMvuVHZiwIQzpu50aqbAhL/+CDzohHMjsb1sKpG2VWwpHbUAF/WDRRGSAMEHwjQDsEoF/XbMf/egY3B2622IJ7wdkOsEC6auTgvQUXH9Kz9JDG+TmoefVySEHCQmH+fW/+3RG5NtyisSY8cjm19iZYwAABAAElEQVQEYqogSPwD/7CBRhmQtPG556Vhv481PRw4yixbbrU4DfASBA7nutLDbygNLAFY4Onip2H7PJhDsXQe/IlT4EXrGhuUnvHEVq7CeZaZsT0nqMrnx3sQkKRp0UL3FwHyYKVP4php7bcaSGrXYE6Q68aPX7AVfF7PFQFFQBFQBCoDAfJ+7bce3/igUgT5MLy3Cd+7FBQN0oxJ1sjvPvj4cMlZTeUDR/juGyhg0M0TBSnkxUVRlnLZdLs95mIevtMGcdRo/WEwp/Cg1GItS3NK9a7NHrDOHANr6bv+CleWUF6AMokVgpwFIQjShCLMEYXzLxLnKBBk5Al5eLTawHUP7s2s5WexuTnnhBSC0BKEMUVISGfjmCyGRXLO7Wb2Ruf/z3JU2lCP6dOny/XXX2815SkF/Ne//iV0zURiLI/dd99dpk2bZgf3B4h0/y60bp5//nnr1sVf7He/+135t3/7N/+lsh1TC40/aE7ElkHCVldX16LsV1991V5jexyNHDnSHhYLAu+uk7nu8oxblitT921DgAs29gcZEHxRu8m3y5UvYQo9GJiTdMsttwiDbc+aNcs9ovsSCFAb8+9//7twnH/6058uqRlO1z79DxgsHz23XtZfvloyZySlYeU22XRn1nxy0OxdiqanViIDp15++eX2fULB6aWXXiozZswoUTu9VQwBKwCBu7EPqzbI1pqtMnpYnY0JQldLSh2LQBVwpxssCp0o9EvADZyjmt1qoW2Kd9aIGnspBUFIsk9z9x/uWd0rAkEE+J50ihpkhFIYQZeGwUVLMJ07J1OKmuAkfjudAoe7X2pP5iQZp3RJGWVRw28yN5bFMsMSy+IcNEodmTcZlNRIjuq+zwl2iin6FKs3GZScb0ZxLck6OoYhteycwkaxMtx113+Oae2ut7bn/IjuS2m5HMV9KZnnFCqEHWMcm/yOU2nqrbfekilTpsjXv/51G3OMfcL+5OZnyrPuDzzwgNx66635ZrDMr33tazJ79myZPHly/nqxgzhjjPg7JSn+fqL0H5Vp+PvjbyEKcYyxD0O7L8Vvhnz2rRBs0FVTrw832HIze+0p5l/zLRO/ClYA/ddvkO3Dh0kVfqMGzAl+UarA6Oe4Iu7Eh3UOMraJATfizTHsLNtdm/oCl15wH9UbeVTxGFYojrwpkxCmBJaOpLFjuUCUDWB4cGzWoGz4+cy6oXJumgaCMQIhiKELKR9th8UkhTek3tRcLPaOgDWwfP4cydAS5NnnssyBbLJm/61PaloikdFACxJueG8SE25puHDYedABUvv4kzZd9bz5UoV1L140zfLJn1Bog3ZS2LMFv4eBGON8j5FREcYKhAJO4u7e2/l8WzlobYwxroktnwwS/K4FGqPwsSk7sZGKvVM8MKwYrJ79hRe5fdb+LtHHJH5jiikq2QcC//he4TqL7zES20uK8o2wCfSfIqAIKAKKQKcgwO8F52UUdnDzE9/vg/E9/4gCDriVbKB7ZTwL9rwkMH9I0U0nKA1XnR6+RR54cXz/M51SDgHOSZYvxyQHcyYIieja1OOc5o03McfLCRccWGPHyPbjj5Fe9//dWp9i4ZUTgpwmXhhX+7SExZzfEoRUHqyILaFf8HFvcn/l3GBl7xb+74QgtATJCUE8zBUFdcTEsXCaTrrafNTGrMTpp59uhRxnnXWWOKY/s6Kwg9sjjzxSNOeJEycK3Wcde+yxRZ/p6BucgDOWBuvJ7YILLmhWJCds8+fPt9f222+//D36KP7zn/9sF3BcMDAfPz388MP2dN99982/IOKW5c9Xj9uGABevXMRxYc/+8C/yeH7AAQfIqaeeKnfccYctiAtr+qrWCXpp3KmNee655+Y1Tffaay8bzNRZPxVKPeH/20MWfPJp2XAztAJubnpi6Od3lcH7YdFVghizgO8OxuUgEyr4+yuRVG8FEFi/cb2cfuHp8uiTj9o70/+8ux3/08Y0CXwDSfS0nRCgFUgCQg1+jBtgBWKDm2P+kuwHq49BWascrxqMB8whqjQYfTuh3jOyIZPSLSqchi0XK+5aayi4NO65sOn4PBm+JJbHeoQl9yzLiiIAcd/nKHVknZiODP+o6Vzd4qSLuthzbWN94/Sffxwwj9aITHBS1HQu3yjp9thjD6E1B+NOcE7m8GQ7HVOW9aFAzQlDHn00+51y5XHPxfj9998vVKZqjeKMMYcJ82bfu3q2Vhbvs/+ipmG6WGMMzOot1Loko2Er3FxBhliPLT1zhqQgBCH1eWOh7OBCF+O+ZtNmSQPbDFxVuHHpBC78DVPow40Mdv5OHBEPJwR013on8W5BPinkV72jXpK0OAAx2HkKQo8kXCkw4Cm3DJnqEG7RYsViSebHpIliYHUgUJazkhz4s6arKuO0E5EXMXHvJRsjiw0sRnTdcOAsMdMmi4GfbA9+rk2fXNDO3UZZYYdHHFCHYpQxCWlEbBHz9hLxVq6yweS9f8wVgSss1z/BtAyI3jh0iCQgPE7BCsT+foGfZUaUqi8ycr/1KOOL5bc2xqxLMWBstkHgwPbCTZlhfwA+Cs3YN0WJAjVoo8q4cRg8veHWpB4DKvt0lN86UxAzN854zt85qRiW9qb+UwQUAUVAEagYBPjedu9uCsA5d/NbZPIdPwA8mq1436cRB6x+2HCpwbe8HoIRj5agUGxIc74HBQEqS5BcfhXTyM6sCL+LFF5gPuRBGMLYXCQzHNcYayxAGShuZE47WZJ3/tXOq6DFIgKLV3MGhCCY45QiD3PvPFHIkiMbVw6CLiuEgfttqzjhbpbaI03eHZazBEF70phzVVIQ9BIznlKta3lvJgLM0frjxhtvlCOPPLLkgpeLGgoP/vCHPwiDFnem8MO1xGn833333c2EOFwAMCYEJ/5k6DLmiaOxmNAfeOCBlplO913+BdKLL74oDz74oH3U5e3SufMoZbm0um87Apxo82XNccgXt1sMc08mOjWaroB7Nu5J8+bNs1ZObS+5++ZAy49zz20SfrClCxYskG9+85slGz3g44Nlr2dmS/85WCwOB8NjRm8Z9V+TZMof9tEFUUnk2vfmhRdemBd+MOfXF70hJ59xSjOGR/uWqLn5EaiGFQiJ1iAUcuAVJdWw/qDgoxqWIaRquMKi1ZSSIqAIKALdCQEyezkno0UB52VBZijnZpyP0YKCW7GFsmMedydsIrcFWnqGG5kKu2aDmye8hKT3hhUImBKkqpWrpCoXmDIJK5MEFtcJLpgDxH6hRVUdrOIpqGK8PCqeFLMgq8WHKwmNfg/ClxpqAOYoA5/SiRyTA6YNEEJgbo1zgzgTAtdYDNruyINlikcLETIASLA88MbXwe1j/OWqBwsTc9opsuWi88V8+UvinXyCeHCT5WFBXkr4ka0A/vODPOfIpjpRYzInTMo/4z+AUg41Xj0GM4UwyBIZAZ2kAWmwjoXUIhv/g5YfrEvAssZf/ULHhm4vFr5lBVJWYlLoIb2mCCgCioAi0CMQcAoqbCx5aZy/+eduPO6L+UINvuceGOj1UAYw2O/EvCTTq1YaIUxP4NvM+RyfLTav6xFgFmikdT0FjKAxIB4tMEHeSMyH3FwqmAa4ylmnZ602eA9uL+XPEILACqckYT6YJ3/8D7onGwj3VyS6wYpCmMdbV1p+xQrWO2AoECXL9n42N8Nsn2y5gGHQaG7Uyl60aFHeCoQDewQGP91G7bnnnnnmcvuU3PZcaHpPwc3cuXPlkksusYINTvSp+b8Cfmxp7l4ovsB5550nL7/8stV0f/vtt4UWIvSVSzdftDI46aSTZO+9925WwbhlNctET9qEABd2HJMcs9xoweMW37xOl0qXXXaZ/Md//Ict5/vf/76ccsop4V0RtKl2XS8xY/r4pf+uBc4Kyp0X2g/42GCZ/Jd97O+GTA5qH1ZVQxtQqSwI8D11zz33tCjrTQTCpICawm2ljkUgUZvMuraCJmYCgdBTYxH3ozcCnyM2DiO0JvvCMgQWIUqKgCKgCHQ3BCjgcAtgMtepiMLvEjdadjiNf7ab8zPOqznn8BPTnXzyyf5LPfMYi2WDxaqh9iAXodAWTEHFv55WF5MnSnLhIn5SpO+bb8mGWR+TJNwlpGDh0UABiHN9UAA59g/dFnEbNWqUtcahBcgqCDo4T6CgZF+UmcI1Us1K36J6wngrQxBYiAisU6w/a/iTpmUIzD/EBsqE1Ufe3VVfCEiQRrhwp4skug5jW2CF0SYqxjgIkynddM0+SCTnCkuefFoM8LRMikB6G2j8/XVoK5gG1NaEAIdkYBFjg4hSoFJOyrmZEgq9aMWDetg6RqyDdb0Ba5wEtVLpKkxJEVAEFAFFoEciwLmYX+mEfDXOD+jW0K8QXgtrSIR6lW1wadkAPnA1LEG2Yw7RCMWHBBj8zIebUksErPXH8uWYsGFOxDkIY28hLpcsWdryYVyhtYf5LFz43/aX7NwJLknlf++AAsjJcKEFZZMgUTnCxWXhvMTF/+gDN5ngjYIhZ3kQheY5wayC5x7nbAiCbgOjs5wKow4bcRQecOtKxBgCtOpg3IfHHnssX3UKbCgUGeMzDXI3Kcy49tprbSyChQsXypIl2Qk6F3Cf+9zn5JxzznGPNtvHKatZBnrSZgQo+OBLmpJrSrJ5zmMupPkyZp9fd9111jc1BXr/+Z//Kb/97W/bXG53zKCYb+uwftWdRiE/puwHpfIhQMYGcfe7t3ClO+sod677jkOgagj8r8PNRGowXAZtxMQSQc+T2Gj1wcDnSoqAIqAIdEcE+A0Kfms4J+BG4YdfGML2n3jiibIagRavvvpqq3hBxSpalNNCQQkIQMhgINDwGHx0FKxAli4TawWy7z5WAEKMaha/LYm99pAM5r4pxARJ0gqEQS5DauhxzkzXwD/96U9t/zDP+xF/5YbDj5KhsDBI0UoCxHgd3oSJ9liGYAHP+R2YJHYxT1/VJC68sV5kMFTz3nvWQsGjcKRuXJNLLCjHeNOminlpASNv22Rl/7f/x7JWEGQYcEEPt1pyxqkFq+FhzSAI9m62bhEDAZMHJTpreUErEDIyykl5AcgmW6oNptqW8hGHJQVhFFgrSoqAIqAIKAI9FAHO0VwcJ0LAeRwVxnmN8zZHKShI9M0Y2QaFCesGa+UqWBX0t9988h9UAOKQCuwpGCIvnUoHFG7AlSbnD5xPcF5RiDxY1pqzz7TWH4J5nZ2r3H6nGFq+5pQxXLrkmrXWFao9R/4u/ofHuRotdamgAssedJBLEm2P8UGhirdsebR0ZXg6ZovKULN2LIIM1aeffrrVHLkIc0IL+iNm8E9qOpWKYcBMR0PCRSEIg3BSAEItdl7zm4cFC49bVjAfPY+PgN8KhAIrCj/8DHjev/LKK20wb5by+9//XugqiK4AlJojwOCjdBFHt1d+YvyUMESs+eHkb4Z9oFQ+BIg94zjd6gsqy9Jpubb77hoDpFw9kahFLBBYfaQGwwXWCgQ+p/UHyLrEghBESRFQBBSB7ooA5+mch5H8Qc85V+a8gBuF9E4Y8tWvftXO19euXSsHHXRQPm13xSdKuwwXq2AuMMg13SB41goEDAm4l6Kv6ASEEx6Uf/pCCPLRjOnWAiSF9Uuyf1/JhBSAEPef/OQnzfrqJVj9/ypVLf9v1BibP+tsUGaifzbgtQf3Vx4DesLC1+Pi2glAXOMo5IASmoEVvXXfgOt0icWFuNUixHl6EqwuYJXvMZh3mYluuMzRnxa54easJQUW9eaVV8Wb2XJNYCAESsI1rED71WNcEwp9MJbLbgXCAB8UGKG/beBzHjuBSFvwY75KioAioAgoAj0WAce7CQJAPiiFGoyx6yx4E2DM98N3Yxt4PdvxDUoMgLcPzOtIzEepMAK0vjCcKzEOF91cIaaKdR36+puYYMGiswBxnmXOPgtCkNsFwdo4qRZBfBBzwvHiwXLVURKKRHlySv6Yp8ggWN0691e0AmkDWZddtFqh9UoFkXIaC3QGF1y09iADsDXhhz85XSjRWoSB3UsJP/xp4pblz0OP4yPARTcl2Hz5cs8FOPvE0VFHHSUnnHCCPaW1CBfdSi0RoPDiH//4h5x11lnWFQJ/A1dddZV85StfaflwkSv8zehHsAg4HXyZwr3TTkOwrNzYP/jgg61bLHfewcVr9jkEGAOEFh9VoxH/owpa0QyO3l8nhjpAFAFFoPsjwO8/F850o8D5QFAZwimoUMOQm3PHpPOGlmPD0G3UQGhYUvgARa4Evu1ZK5C98w/3egMxHTCvTYBJkdqw3lqB0B0W41e0RrT+8Auq3PNPvrNc/PE/DNzJclphBR7UJKT1QykLCDBNrEssCkrcVNy5xMLYwKCQ9Lixkh47xsYRceWWa+8xePsBs5qKe/RxWHlsbTr3HSUYzB2WOAbB3qFRl71T7lggdG0GzVtDgRGFFutQJyVFQBFQBBQBRaAdEHB8tGBWnMORL+qfxxl8P/tCqSGJYOhUDqCQhPwj5TUE0Wt+TldYgngatPyw7qjAu2w1uDkFGOfAEoRzKRKVIP56r5g3F2bP8T+Zs9S1F3LxPzwqa9SCF8G4H3RHD+XwNhPm9hkKb9DXlUIqAKmUntB6dAoCfPly8exe4IXM8BjgnvdJTz31lNx2222dUtdKL3Q4XtC0IqA/6BdffDGS8INt838kK72t3a1+ZCTdfvvtsnz5cuvy7cknnyzo8q+7tbvS2pPslZQENq/GQ9BXdX1Vaf2j9VEEFIGOR8AJOvhdolJKoXkZF83OfanOHQr0CS1p4XbCcOHMhTCwTCEAaWbCeMnkNPso+Oiz/B2bOLVhUzYeCBjl1YjzUAU3T0kcFxOGkLFRiPpDkaj6nVX5W97ECdljWn9wQY04I9YdVP6JwgfWWgSCG0GdSXSJ5dWNkwzahK8jAr0jr+m7gwkwAsyTMi9lDzrAYst6yQ4INx56xB4G/1kjCWprggxdYuUES7QCscKIYIKOOM8JZzy6y8jF/+iIYjRPRUARUAQUgZ6HAIUXnIsFFYiJBOduVFbxK6mkIfyowfc7CcUG3i80v+t5KLbSYuDkubASI0dk50XY2zgbJZJaYQbdYWH+ZYlzgHv/JubV16xrLMbzskQtFRf/YwiUZ/pjfsVrbbT+yGae+485nIFQrFKoR7jAqhSwtR6ViYDTNHRCjmAt6+rq5Dvf+Y78+Mc/tre+/e1vy/HHHx98TM8VgS6PABlOnMgodR4CVUOgcbGGrq9qxGPkOCVFQBFQBHooAlw4c/PHAvHHq1LhR/GBQYGDN2CTZKAB6O0GKxD4j6bgKL3PXpJ47EmbsM8bb8rWCXUQdmwSusFqBLOClECMiwRdJ2BjsPI0BFEZBCy17rVwf9asWdbVL90F++m8MeMkseB1e8ng+QS1/iiMoRYi62GDauK7ZqUD/pQFjmmR7VxibduezRNuNNK9aiUJF1zUiBS0i4IeD/Uo5hO7QM5tuuQBQ3MMXGHdfGs2n7cWicHmTZncMt8tsA6h1QXqLXSJteuu0MTMIOD7BrgDA6Ohg8lap0DwYveIP2JCWPd0cJU0+wpFgO9YvlvptsYRr9HSy3/N3Su297+fd8L6yX9eLA2vO1c5DXj3xCnPH3OgVDnunrNgi1JHpmX9SEzn8rAXWvnn6rdjx45ICn+uvCiYuDSsEr1XREnL54PjoJWm2duun6OUxYRMF7WOrj5Rx2Z7jLG41grEJWxa138cK1HGmD9dlLmRSxeljuwDVzfX5xRm8Nhdd/3E67zG3wz7oB7fbBJ/E5zfufTu+WJ7jhWmD/s88/HXhe2MkpZlMX2UNK7uUdO53w8xKThOgJOdS/EbTitaWm9QweXtt22R6Uwa33dXum9PocMZp0jyL3eLxzkI2mT+9qCYaVMlQYEIiK5K07Qwwbl1g0o+EGO4sEzf94DP+t9jnE+GIf6+HbGdUfAkjsE+Z3681hZSAUhb0NO03QIB/oAp/Cj4wsm1kAKQG2+8UVbA9zCDb15xxRXy/e9/v1u0XxuhCCgClYMALUBSg6okNUA/z5XTK1oTRUAR6EwEOD+jsgo3Loi4COMiqtS8rTPrWzFlM7g4fUdTkAHhQxKM93pYTphnXxAPzIgkAqDXIvD4DlhS1HywXqoa05LE4joN7cxMThnCA9MgFRCG1EC4QTentJCeN2+eDIZ7qoumTZfzt+7IN90g4GYCloxW+EGLEaQRWoFEIczPPWomwmrCODdSEIykx40Tj+tfWlNAICKTJ4nH45WrxTRg4d7B5CGWivnYPiL/mp8tCVYgBm65vJy1eLPi6Wcb2JsNG7NCDz5Df9hkYlDLsqOIDIwGcERo/UFmwQc5N1wdVZ7m26URIFOJ20YIyvxEhlXwmv9+qWN/gORSz/nvkenLLSptg7s3blEpTh1ZxmYIlOPQR/w9xqC4fUCmb5y0cdKwWXHSxR1jZKhzi0pxxxjnHFGYt/56beI3NCIxtnAcijvG4tSR9Qv2OednHHdBJjXfL8Se1yn44G/IMf6jtDNYXti0cfqPbXFM/7Dl8LkOGWOwoE3CmtRg3kC7V68qKclaKEvaOlIwmxXOsvxmxHnGCcdKr3sfsMojnHUkfa6wGqCoUs93LmLHNUKQkm5EPogvkinxror7/iv0jWlW1yIn/j7nGiDOuPFnrRwWPxp63GMRaE1STq14LvROPvlkixGPGTNhBBaNSoqAIqAItCcCycH6aW5PPDUvRUAR6D4IOLcJXERzMaVUAgEKMeBuwtAF1ait1tIjCSFSeuYMSc170Sbs8/pCKwBh/I96xAxJYs/N0GUWBBdpbBlqEYL8wpAxYGD8+geXykdgQA1cukyGLHhZah74h33O/pswwe6sOyu4VbCur0JqDDZlkjuitQTa4kGIYDUTuaCHVQWtKMwaaEJuBqOIz9DqBS68TE7TsUU+7XnhkNkii5dkg4zS1dSjj4scM6dFCbS68CgEQewSQUB6uy+DFYgNnIramI1gvJFJGJNh26JBeqFbIuDeq7s4Vyto5YcQOpJRSTc2YYlMVMcwHIDfI+NrhiG+zz9A3BzGgaI7nbDEb8B6CD9pwV7Mk0OhvJxgIEodmQ8Z7mQwD4IAk5iFJTJfydAeAu331ngO/jwpoKFgx98v/vuFjl0deY9KA1H6j20jg3FwRAs1x6AcGNFtDvuOOEapI9vFscL+LuaOkc8EqdxjjHVkmaSh/AaHFHjz98PfEbHk7y8skelOxjT7Lqx2PvPm+OI4i1JHpuN4ZplMFySOIY75IKOa5+vAxGef03V6FK8TccYY6+iEVhwrUcpj//H3w3dLFGL7+A7juywsERe+b1utI/I0nEewTm8vkfSUatn54nypTlUD0xIWGXynnnWaGARD91aualatKsRqq+L90aMRYB3zFP72qdCRm/f5H44zxjgWNuSCoLPf+e4MS67//O8/flOijO9CZYV/cxdKrdcUgR6EwEknnSRHHHGEPPzww3ZyR6uQm266qQchoE1VBBQBRUARUAQUAUWg8xEgMyEKI6nza9w5NbC+o8EEMLD2EAgikus+kPq995Tkiy9ZlwdVq1ZLFeJ9VEFjM4mFMYUK6X7ZGB9JMM+5WTdYsAqhMMTkGJoUhtB1VhXyZvoEmCjJ9xHrAmQg6EjAAsSj0IIMMcbsiLDoLYQU80qPhjUIF/+52BYM0kk3WbRyMIhbYgnPeEPhYmPFO+KEAIXyC3UNi3WpKrxU9oCDmXOkyP/ekc3qldfE7D5NvLpx2XPffwNGigfGp2WFoa5WGNTRViDECH3kgQllYP3hGHG+aumhItAMAb5TyaBy5N6x/mvuXrG9n8lLJlXYtG588p0eNo2/DlHKYjrHmI2ajsw8UtR0fN6lc8f2Qiv/3LNRMHF1ZNbBPm2lOPt81DSuHO6j1NOli1Me00YdK3HHmBvTUctjHR0RF5ePu1Zs7xQ7mCYKnm4+xDRu3BQrw3/dny5sHZnen86fH49ZBwoPKFhx7XHPkMnPMUoBVpT2ubpFSePqyLJ5HCUty4uaxrUxarrQ7yPMzwy+6ULLXsRJM++8I2koYyehHOJvq6tHsz3wNqefInLXPSLLlttbtCbxxoy2cdYSdE3GGCCY/3lFhDduXHEfFkv3u2OBxDRsOj7PNgXTuHHA+3GpzJHj4lZT0ykClYHAlVdemZfGUxAyd+7cyqhYF64FtXCuueYaGzT9e9/7nixdurQLt0arrggoAoqAIqAIKAKKQIUgQMYLFs3eCPiLRgwKLlwT/fpLZsokW0G6Q+hLdwjgziexqK5es0Z6Q7OwBoKRFK0GoJloLT+wwK5ZuUqqsaVw7NG9EgkarnSRVQvLC+ZFMhRCwF2DDb5JwQcYHpg8Z2+25T8Wwxm0w4xEbBG/diI01L1JExEoFJqoWGDTWkSmTrHCCAZQb40Y1wPqmhCcQEsXWpAeXWrtOVPMzD0kjeNmZfky8+rGicCaJk8PzhUD7d2CBEYFsbICHO5zViAFn23rRfQZVHOzgiGURQFIkBgXpPr2O6Xm1tvEvPa6CkiCAOm5IqAIKAKKQGwEyKimsCNomcXr3BwzPXYBPTShx9gfjIHG2GqYt2Qw78lMnAAhRuvWdnY+dMqJYjivIUEZhnM1j/M0WpVAscMqrWTvdtv/KgDptl2rDesIBKZNmyZf//rX81n/8Ic/jOV/Mp9BBx5QmkyBzdFHHy3HHHOMFTJ0YHGxsz7xxBPly1/+svz1r3+1PqX32msvefXVV2PnpwkVAUVAEVAEFAFFQBFQBHIIUABCN1Rc5MLFTQpWDel9987DU/P2UknsBMM8RwbzxySEH9UQglAYUg3hBoUjpAQY/Cm4LakBQ78GgTirYcmQ3LZVale9m0sNGQQW4+JhiQlLDDMIFiBttP7IZ5w7ML1hWQIXDYLgneLcPkA4wqCgLDuvvUiNxhnTRYbR/QgrD8YLhSPEA9qT9tk9IMDYey/xpk3NuqdinnT5kxOc2MDvzBOCpIL0qUMtE8LegyBInny64GPU2rSuKyggcfFMaAVCYUh7E60/kK11f8U6FYqL8shjkoDVTILCkfv/LnLtDWIWvqWCkPbuC81PEVAEFIEejAAtQSgI8Vso8Nh/3oPhid50zEWsZS9TIn6HnWvBfalMhwVqCBd0nMuYzxwnWy6+QMxhn8qWzzkaLXU5n4ro8it6Azo/hQpAOr8PtAZdDIHLLrssH/vjHSwAL7300opswbe+9S255JJLbIDKF154QS6++GKhwKaS6JFHHpEHHnigWZXov5IYKykCioAioAgoAoqAIqAItBEBcv/ppxvWEx4WzAksgBNwm5DZbZTN+L10o8yd9y95ZNVK2YHjZgQf+7TwoMCjN2JeVK99XxK0LgB52Kc+2gzhyFapYpyLHFkBiBV8DIS7p35ZoYO72Y57jzE/6uBqi24bGHCdRMuQunHWPYQVWsC6w8CqowECDrPXnmAS7C4e3HPJyBE2OHkh6w6rJQmGDd1BMHg8VFhFGNOEQp0AeQzCftThTVcRGJ1xSAoSrGtkZ70Y+AiHD5AOswKhdYfUI5ApXWWs+6BFVczKVSJvLGx+nUKZv94ncsPNYiAQU1IEFAFFQBFQBNoDAVp7UAji3B+5fXvk3SPzoJJGH8TtoCtOKm3Q/hbzOqGyBt2CUiGkNeLzIDvfGQThBy1pMafqCRQCnZ4Ag7ZREQiPAIMh/eIXv8gn+NWvfiW/+c1v8ueVcMBAUb/97W9bVOWXv/ylDVjV4kYnXXjrrbcKlrxwYWBhVvApvagIKAKKgCKgCCgCioAi0CoC1OqDywQDqwi6UCADglYgd0haJkm9XLRymVz45GNyxL1/lZVb4PqqEDU2WOuP2mXLpdeSZVKN2BYpMNtr34UlARnuIGMtTSD4gPWHNxgWGO1s/dGiWhTusE3jxmEBjzbilORRADMJbrHQZuszmhYd1gwke9/+pxsJBv/kMxAMeXXjspYgUyaLx6DlwClDdxOwGKFfbBvA3CZs/s/D88ItR8mHHoZwI+1Om/Z0TbVypRV8CAO1kzrCCgR9YjZttDFABPFZ/GT9cT/8aP4SXYoJhTiOIOCSO+4Sc/OtYhBHRUkRUAQUAUVAEWgrAvwOMzA4LULU/VVb0UR6WrxCsJSh0IJKHe47DpdYHuKR2blNiGJopesNwHyJ8yEVgIRATB9RBHooAmeffbYwKLojWlvccMMN7rTT9+9jYRUMOsVK7YC23gYutiqEpk+Ha4ICNGMGXBIoKQKKgCKgCCgCioAioAi0CwLesGGIBQJtQcTQSEBzcCMsQL4ojbLTl/sKWOH+8J//B4OK0jpyXv1OScG6oBfcYPXyWzzQUoJWGHC1JdAq9MrlTgECHQ9WLd6YMeLBRZYlMAcY98RQONIHAgxYczAWCoUbFFp4cGtLaxAPz1ghBwN/Mk2QYC1irU0o3IHrrIJEK5BatBvkwUVY9bwXCz5moKAk2AziqNg4He0dC4TWOciTgeHpassYHPtpwcsiFHKADILI7zz2GJGLLxKZfRD6zedDHP0qf75dDDceKykCioAioAgoAm1EoBpzD3V/1UYQkdxauDLuGYlWquPHZ+ddVPTAOd162jlRUPEjmyL/nzHirPsrzn9yViH5m930oPTstps2WpulCLQVAUqxr732WvnkJz9ps6JG1QUXXGDjWLQ17/ZIPx4vwWFY6Aaprq4u774reK8zzonfKaec0qzoQdAWvPzyy5td0xNFQBFQBBQBRUARUAQUgTYgAMGEx7gYwyCcAFN//rr3ZVuB7J59d7XUQojA4KWpJAQLrSygaxErxJE3GVYXDCZuLUHgV7rcROHLbgjCPgpCDTD4LaEtabr74jW6AqN7q9aCo9OShMwAxxBgeqajMIR5BMjGHTns0PzVqhdfEnl/Xf7cf2DegRVIY1oMYnBYak8rEOv+CnFGtu+Aqy24tfKRwTV58pn8lcaPz7JuNGwQ1E8cCEHIhSK85seGViC0BqFVyNq1+bR6oAgoAoqAIqAIKAKdiIB1hQXBBYjzNI/usGgNQmUMzts4b0HAcw9Cp4JEpQcKQCD8CBM/pGAeXfBiogvWWausCFQEAlVYIPzxj3+UAw/EogFEi4szzzxTHn20ybS8sypK1wbXX3+9NTN0daDZ4XXXXdfqQtY9X6797bffLjfddJN89rOfle9+97s2APrUqVPLVbyWowgoAoqAIqAIKAKKQM9AgMKJ4RSAjJRhRQJm4glJwc1VAvtqLKR7IXA43VZQGBKkFCxGGAeEZKzwAQtu5g8BiA0mHkxQrnMu6MeNE4/CnmL+sBHw08bwoHsrusEC88ADw8CrQ7qJE0WwN6N3y1q0kLkwZjTcTMC6BAHYPTIeAuTN3MOm4WWP7q7uuU8Y/LwFIRC6WQOrCrqqoqVGe1qBMM+NCHy+eQvijUDg4aenIfxw9UH/pPdEfX3EAPHeoQdDEHKByMf2aW4N8/ZSketvlhQCptPCRUkRUAQUAUVAEVAEOheBDIUeVGzJxUGz33FY4tpA6RSC0AoXLrGspUewqlA6toIPKovQHWgPoZYz2R7ScG2mItAeCPTGy4JBvA855BB55ZVXZOfOnXLCCSdYIcj+++/fHkXEzuOYY46RRYsWyW233WZ9PVM4syvN/CuMaAZ5zjnnyBFHHIF3dD8bJKvCqqjVUQQUAUVAEVAEFAFFoOsjABdPdmG8YZPs87GPycH/GCNPIcC5n76RNtLnwbmSgQVIw6SJ0jBlkrUaSUK5ptpUI353GgYMDZIB47736jVNSelOigtquL/ivqjgoSlFxx9RyAPBjKEAA3FJuMi3QT99MUHAIihKBnNUCkXkPVhrIIC5jQ2ybJmYCePFW7gIAo6ADc2njxTzxxvEa2gQWQ+Xs3f+VcyZp2XdVfhK8dbCOoRMi/dgVUEGBa1AeN4GMgysvmOneB9tEoP4LH6ygdfnL2i6dPinsgIO03TJHVlrliMOEzML65hnnxN5+VVIt7IPJha9Lb0WL5HGPfcUueA8l0T3ioAioAgoAoqAIlBuBCjksPOuoVkrzW1QuuA1KnQwLtrq1WKoC8H52QAobuQsUG01qahC16BFlGHK3ZRylacWIOVCWsvptggMxEtj7ty5MpHaYqAtW7bInDlz5PXXX+/0No+BL+Tzzz9fvvCFL1Sk8KPTAdIKKAKKgCKgCCgCioAi0JMQ4IIXVhpk7N979rly4Z57y9jaXjIjVSVXSUq+jo2UQDyJmldfk75g4ve97Q6pfull8bC4TlWl4B6rF2Ju9pI+zo0TnvcmQeuQQobcotpmUgn/IMQwAwfYAJ+WuU93EGQQhCUKjeBWy8bIYIyQsWOzPrfRXqlCXj7yUE76uKOtwMVepnuw+x6A/KC5pIGxOWyQcViDMFaHjdtBy422EK0/0Gdm6zbEGIFAxU9zYZ3u6gChFmOftEZknnhzjhK56HyRGbs3PQ48G+gyS0kRUAQUAUVAEVAEOh8BKHXYeQrinNmA5qwRLVatNQjcdnLOQyULBkjvC7dZsO41PK/FHKaARWvnN6jjaqAWIB2HrebcgxAYPny4PPzww/KJT3wCgtbVsh7m4UceeaQ888wzUoe4G0qKgCKgCCgCioAioAgoAopApyPAhTCDlK/fKP0n1MnVc46WTQcehPjfSamCJXPjGwsl8fqbkmDA7hwlwVDv9fz/Se0L/5RGCE4apk6WRsTUqHYBtZFnYsoUG3TcxtmAtUi3opwQxKxE/A6QVwf3WEuXWqGPvAVLELjBdWQw79956CFS+9gT2Uu4L488JgKrimYEhSmBpYZJwsqEQqltsCZxQU2bPRjyBAIQb9NHYj6Eiyq64MqRWfhWVuuT5xTgHHaouxVqb615jjtGzAGzJPPEU5KGxUqG8VSUFAFFQBFQBBQBRaBiELDuORmvbN06MZgPZK1BhouH77ZZ/a6tp0FckDTu2+DntECFUkNPop7V2p7Us9rWsiMwbtw4awkyJGfC/u6771q3Tu/RbF5JEVAEFAFFQBFQBBQBRUARqAQEGCNjGKJ9IK5FAgtgz8stCXGcnrWfNJz3Oak/41RJz5yRje2Rq7MHK4Kqlauk98OPSb+b/yw8twSGuId4GbQAsQzzSmhje9eBQpDRiANCf9mwIvFoCcL4IePHZ5kMvvIap0PL8qADmq78a76Y/5vXdJ47MrQQgWstef99K7RIMOg41g8C4ZOBMCo0sR8gQDGbYEXic39l6Irr0SeaskHfeoPgFiwGMfh74/HHSP0hs2Ok1iSKgCKgCCgCioAi0OEIUKAB5WzOyex8hQXS/efECSK00uV9Cklg+dHT3F8Rim6mnsMmKTkEGJSbMSnWroV/WR/RRdM2ahmFpIxPi+hDmGl71BwLQc7cexMm4x8xyF9Icuk2QNssbFnM2qWLUkd/uvex+IhTnh9fCj9uueUWOfnkky3GS5YskUMPPVTuueceuNjLLjgcnv50paDZCo2uu+66C4LcdfKNb3wDMRO3IoZhgaCKRTKJWp7LhulYDsdQFGI/RK2j6zuOTaYNSy4dx9fmzZvDJsuPlShjzJXFQngctv/c89yzD9s6xphPa9SWPmfeUdrG59tSXiN8Vkcpz5XFcjeCQRAWT9d/5R5jUerINrl6xn2PtWWMRcWS9d0Bdxtx+s+fhmOAm5IioAgoAopA+RDwhg3LMszh3ikJZZ0EhCCc4juZhtl1pDRik08eLImly7JWIctX5IUeNtB3rroJuoMaOUKE7hcYDL27Uk4IkrcEGT0GgKGxcDlrVqxo3urZB4kwQDzciFmCRYghw2EaLGUc8dsHIYhhTBK65sLc22zBPJgbyFqHMDgpNsMg5XymAHnb4eQbrq+s4MS/xoPFDhZh2RQU1sCKo80Uch3Y5nI0A0VAEVAEFAFFQBGIhwDnDFDUMPBMA/c0yAOx0EZgnob4bpl314h1Cdqd52tFUFMBSBFgusNlBpfmVotB7oiCjxSDGBaZQLvn/HsyuBzTsQY/EuYZhpiGaaswqWeZYckJblhHmuOHJTLQ6uFLN0odmXcDtKO4EaewDMBgOn8dDzjgABt4/NRTT7X1WbhwoQ3yfe+992L90tteYxv9/eJP747ffPNNue666+T222+3zH2269xzz4XXgl0i9x/zbK08V67bU/jBvma5USjOGCPTl+VxnHC8hKVyjjFXR1e3KHi6sdleY8zVodievwOWGaWOzIvCLmIaNR1/56So6eKMMdaRvx9SlHeE67+oY8yli/oec2MzSh3ZJvf+i/oec2Msaro47z9XR9aX7+go74hCY8x9q5ifkiKgCCgCikCZEOBagK6wxsKqYdEiSWAeVlMNv9Bg6PMblkGcikwmLQZzswxcJnCjlUHyzbck8QZcZK37wFaU/H/ZZ29JUADC4Ofdnbg2YUyQVauyvrR3G2WlRh7mJyZo9X30UQwOKLJseRaV+xEPpC+sb6iZ6YgxQGg5w/OgCywEmjebkZ4byKRgheIXiLg5M4UeFHT4rT9oDUIBiKNDP1lUgOIe0b0ioAgoAoqAIqAIdBMEoLDg0TsNlC8MleIZJB1ziAwtQRgbrQdSeK50DwSnqzeZzHwy7QYMaBrcZE6TSdmP/t5CEhlkXAiR+sJcKiyDmgw5MkbJ9O/FIDwhicxbMsn6wDw/CmONzFSmjVJHVokWB2xjf7wYwgp3mI4WB0znx5fXSccff7wVXJxyyimWoTlv3jwrvLj//vvtfeJSKB3rT2uP3//+9/L000/bZ90/YnLHHXdYKxDWNSyxjmxXofJK5cHyyLyNmo79wH6LUkfHZObYZP+FJTfGOL44zsJSnDHm6sgy+NuKggt/dyyTv7soQj1aKxQbY6XaSqsr/maj1JH50SKGmEZNxzSkqOmICQUSUdKxjk4Awj4PK3Rx/Rd1jLEsjumoY4z95t5/YetIDPm74xb1PebGGH93ccdYWAEw28U6koLfGHuxxD9axLDf/X2uApASgOktRUARUAQ6EAG6NaLlRoYMeQY0b2gEIz6D70hCkkKFp5S1TMxkjBWGZPr0lvS+e9vNe3+dpBe+JUmkrWVgzeHDshqFHVjfSsnao2IXhCCGQhB8d72RIy1OHr5v8l6T5b2H+bc58TMit9yWdXNFBY477xZzzmezAePRIM5PvBUrRerGSAJzBxtYvTfWTYUUkBohkKJVCTemRUB6j32GtYxZj8DnH2JzRNdXufmZ7DZKPLrl8hG/+YbCHCVFQBFQBBQBRUAR6L4IgCdsg6RTUYKuN/ntj8Bz607AqACkO/WmtqWiEDjhhBOsBccXvvAFu7iZO3eunH322fI///M/Leq5bNky+cMf/mCfpwubIM2cOdOmPemkk4K39FwRUAQUAUVAEVAEFAFFQBGIjgCtuuEKKwMGeYZxQWpgNb4ZC2QG06YFARj6ZJQnk9yyFuBk2FuBCNxdbYdbpV5UqmJsDFqT9CSCEIQMBesOa/Ag8dKNYqgwRouP9U3uY72aajGnnyxy0y1ZwcUO3Lv9TjGfhxAkx4Aw27eJRzepEKaY1WBOkIh3Lyj3UIkMAhFr+REUWED4QcsPD0pZhnFEUAeSYSwRBl93dORh7ii/z6DujYgH4kG4ZS1HkA/7VkkRUAQUAUVAEVAEuiECVKKuqxLDWGOY2/VEUgFIT+x1bXPZEPj85z9vteoZu4NECw5qkv/iF7+wGvoPPPCAtfZ46KGH7Lm/YnzutNNOk4svvlhmzJgRKY6KPx89VgQUAUVAEVAEFAFFQBFQBAohwCCYGQTMNIxVR/43Y0XAlZUNcA4LSKEgBAIRxqUwcIvlF4gkaQlB5v9IBNzkwrqnEYUgEP5YIQgEQB4sPMz4OpqXN0OCgg5z+ikif/ozgmdBAEItzL/cJebsM/Nuqbw1a8WjgGMA+oGCKbi/ssIUClRAVjRBq5CcQIR7j8ckCkE++NA+Y4Uwcx/NXuf/vfcUD/3rJ1qsZPr3y7rdGgABFgOj03qFLrSQjz32J9BjRUARUAQUAUVAEej6CNAyNYLnlK7f4OYtUAFIczz0TBFodwQuueQSxB1aLz/5yU9s3jfffLO8Bx/BjA3yzjvQ0ArQ5MmT5Utf+pKce+65WH8OsnejBAYPZKenioAioAgoAoqAIqAIKAKKQFEEDF1hQdBhGerDYMlBV01kvDP2BCw8zAhYFuCaR8a9FYjA4qABDHOQGQX3Srvu2mO1CeHLs0kIwgCjwC09cUJWmMDA5DmiuzFz8oki/3tHFt+1sNi4+14xp50sdJUliLeSfHupyFoIIRi/kW6wKOCA2zG7p7CJ7ie5wZ0kySBdAv2SwDrDwArE0vyXsmXzpBYCk4NnZ6+7/4MHi4za1QZVT0MIQmGLh/woYLH9iL6k9Q8FKrJxkxV6uaS6VwQUAUVAEVAEFAFFoKsioAKQrtpzWu8uhcDll19uLUGuuuoqW2+6w/IT4yB85jOfsdYen/rUp6x2nf++HisCioAioAgoAoqAIqAIKAIdgYDpVSuGVgDUCmRAbW7VVQzuZYvzaAkCYYihyyYy0Bm3Asz9zBq4UYD7LPdcR9StS+TpE4IYCBAyFB7RMgaxPQyEE468MbAWOe5okXvuz15icPQHHxI5Zo57JCtwgEss4eYjj0Hr0T+Glh/sJwpIaBGCvkrk3Oca9tvTzzalmv0JPIvncmRdbo0bKx6sVQxcc8H8XDz2J4Kkso8N4qxZIRf7nRtikngI0m7WQRiyc4fLRveKgCKgCCgCioAioAh0OQRUANLlukwr3FUR+O///m8rBLn11lvzTdgN/ncvvPBC+eIXvygjYY6upAgoAoqAIqAIKAKKgCKgCHQGAh4CZVrGd07wQWsDy1QnYx2WCB6tQxhYGwx+A4FIBn+GAdSDsSk6o/KdXSaFIJjXe9sWSwZCEI/xQJK4BkGS8QdGnzY1G8j8sSeyNX7lNTF0HzbrYyVbYOiiilvOWsM+DNwT9ONNl1sUhjz5TNbFFm/uMlRkn72a8mR8F1qmDB2SDVhPKw9/v1GwQosTrkd4D9YfzNfAqsWjZQvjjCDou9mQtT5pyliPFAFFQBFQBBQBRUARqHwEVABS+X2kNewmCNBn8o033ihDYQK/dOlSOf/88+XYY4/FmjHZTVqozVAEFAFFQBFQBBQBRUAR6DYIgKnukbGec8kqtASBMMQgTog3aIdk4GLJuHvdptFtaAgESAbupTxagECIRIEC3VR51cBp5UprOcPcvVn7QQgCd2L/mp8t7JnnJEFLjSmToxVOV2WMKYK92bBWZMHLTemPOCzrWotX6D5rEoQftPSw7spg/IG4IBmUaa1JKNBinRuRH9YrjAsj3OphAUKBCyxDrCs0WI80UhiipAgoAoqAIqAIKAKKQBdDQAUgXazDtLpdGwG6uvrxj38sO3bskOGBgIRdu2Vae0VAEVAEFAFFQBFQBBSBbo0ALQRoKQBGOt0npWHhILQaUWpCAHikKQSBmzAbXwOuqwyVneByylu6TAyFFqTDP4Xg5YjbsWixPU0+/JgkGftj+u72PPK/hx9tSjJ1inhjx9hzG1+Elh+0CKG7sgQEHBSCYC3CPrRuz+BSyxs2DG63IOCiIIQCkQZY+tANGqx+aPljBSSr4fKsscmlV1OBeqQIKAKKgCKgCCgCikBlI6ACkMruH62dIqAIKAKKgCKgCCgCioAioAgoApWFAAN3I3aIUgEEKPCgohODlSOGhoyvE49WGBQWLV6C2Br1Nt6f+cyxIn++XQSCBQpMahEPxFDIMBzCCKaHuyqbrkAR/kvJtxaJrFqdvcRyPvVJe0zrc4HVBvPyxkAgkkK9KPygIIsCkCDlBFyCGCEe71MQwuDqEIYwfgitW9IDs3Fhgkn1XBFQBBQBRUARUAQUgUpGQAUgldw7WjdFQBFQBBQBRUARUAQUAUVAEVAEFIEuh4ANMM6A5WvWWCGIoUsxCiggBDEIcs5jc8pJIn+6VWQ9ApDT6uLFl5raCQGGsTE7IAyxQhEIRmCp4fkFTwhUXgUXWnk6YJZ4AxBTBMSA7B6tUWgNAuEHY5TYWCH5h0sc0BoFmwfXvYwFYy1DuFfXvSVA01uKgCKgCCgCioAiUKkIqACkUntG66UIKAKKgCKgCCgCioAioAgoAoqAItB1EaAQYexYBEJ/DwIIuKBi3BQIPry3IQRBHBAPcTjM6aeI+dNt2dgh/pbSjda6D7Lba6/n79ig6TmBSOrD9eIxCDrJBlPfzx5awQWsP1g2XVlZ4QfcccUixoHBZhjjhFYtSoqAIqAIKAKKgCKgCHQxBFQA0sU6TKurCCgCioAioAgoAoqAIqAIKAKKgCLQRRBgIHS6nmJAcXilslYYtMhYulzMBx/YoOP1531O0itXSS/GBXn/fZH3sNF9FuN0BIkB1Lktflvg1KqJDvukeBBSeBSEIO6HR/dXtBah5Qfdb7UDUQiipAgoAoqAIqAIKAKKQFdDQAUgXa3HtL6KgCKgCCgCioAioAgoAoqAIqAIKAJdC4GBA+G+CvE36BKLwdFTEFbQuuJdxP2oSkkaFiKMteHIBkynBchaCEPstjYrHKlvcI807eHmymPw815wuTVlsniIOyJ9cAzhR5g4Ik0Z6ZEioAgoAoqAIqAIKALdDwEVgHS/PtUWKQKKgCKgCCgCioAioAgoAoqAIqAIVBoCjAOCgORm7dqsYIKCkBq4pmIg8wB5jLcxAvE/uOXI0C0W3VDlhCLpNe/BSsRI8uijYP2BfKZOEm/CeLjD6of4H3C5pTE7HHS6VwQUAUVAEVAEFIEejIAKQHpw52vTFQFFQBFQBBQBRUARUAQUAUVAEVAEyogAXWKNHCmGAdJh+eFBAGLSjTYuiMfA5xRyFCHel0GDshssPhp37JRMOi19IPCQKZPg+moi7sHShMIPlKOkCCgCioAioAgoAoqAIiCiAhAdBYqAIqAIKAKKgCKgCCgCioAioAgoAopAGRHwBgxAjA64xGJw8ca0NMAlluCat7NeZOcOEQg3ZGdu24HzhobCwhHGFRk/3rrAkmG7ZOONUFCipAgoAoqAIqAIKAKKgCJgEVABiA4ERUARUAQUAUVAEVAEFAFFQBFQBBQBRaDcCMAFltAlFoQb6WrEBEGcEFNfLx6FHS32DRCOQCACwYjJCUi8TZsk3a+veDN2t66yaFkiKvwody9qeYqAIqAIKAKKgCJQ4QioAKTCO0irpwgoAoqAIqAIKAKKgCKgCCgCioAi0E0RoNurYcPEwBJEhgyxwg9aeyQaG61ghMIQxvnw4OqK18UnGGlcv17StCIZjWDnI0Z0U4C0WYqAIqAIKAKKgCKgCLQNARWAtA2/NqeeN2+eLFq0CPPYepk+fbrd+vTp0+Z8NQNFQBFQBBQBRUARqFwE9PtfuX2jNVMEFAFFoDMQMLAG8fr2bVZ03pFVTvhBSxErBHECkg8HSiaJOCIq/GiGW3c7+eCDD+SFF16Qd999V3bddVeZMWOGjB07FsY++RHS3Zqs7VEEFAFFQBFQBNoVARWAtCuc4TPjJOYHP/iBvPHGG80S1dbWyk9/+lPZf//9m13XE0VAEVAEFAFFQBHo+gjo97/r96G2QBFQBBSBsiOQTIpg87BW9JOB4hxdZSl1XwTuvPNOueaaaxAOBu7PfHTggQfK5ZdfLjU1Nb6reqgIKAKKgCKgCCgChRBIFLqo1zoWAU5e/v3f/90KPyZNmiTf//735ec//7kce+yxsgMB7r7zne9YDY+OrYXmrggoAoqAIqAIKALlREC//+VEW8tSBBQBRUARUAS6NgIPPfSQXHnlldZbxFlnnSW/+tWv5Bvf+Ia1AnnuuecsTyFN6yAlRUARUAQUAUVAESiJgFqAlISnY27ed999smTJEhk9erRcddVV0rt3b1sQtThGInDdtddeK3/4wx/k4x//2o3QagAAQABJREFUeMdUQHNVBBQBRUARUAQUgbIjoN//skOuBSoCioAioAgoAl0SAbrI/t3vfmfrTuXJ448/Pt+Ogw8+WL70pS/JggUL5Pnnn5dPfOIT+Xt6oAgoAoqAIqAIKAItEVALkJaYdPiVu+66y5Zx3HHH5YUfrtDTTz9deiGQ3eLFi+W1115zl3WvCCgCioAioAgoAl0cAf3+d/EO1OorAoqAIqAIKAJlQuCJJ56Q9Qhy369fP5kzZ06zUocOHSrkJZDuvvvuZvf0RBFQBBQBRUARUARaIqACkJaYdOgVTmJWr15tyzjiiCNalEUfnrNnz7bXH3300Rb39YIioAgoAoqAIqAIdD0E9Pvf9fpMa6wIKAKKgCKgCHQWAq+88oot+tBDD5WqqqoW1Tj88MPttXnz5slHH33U4r5eUAQUAUVAEVAEFIEmBFQA0oRFWY4WLlxoy6HbK2puFKIxY8bYy0uXLi10W68pAoqAIqAIKAKKQBdDQL//XazDtLqKgCKgCCgCikAnIuDmDY43EKzKqFGjJJlM2svLli0L3tZzRUARUAQUAUVAEfAhoDFAfGCU43DDhg22mIEDBxYtjmaupHXr1hV9hjcWLVokDH5WjBoaGoRB0bZu3drsEfoTDV5r9kDgxB9Ybfv27TYIW+CRgqcuHQO7ZzKZgs8UutjY2GgvM507LvRc8BrbRYpSRz7PoLQkYpJIhJcJuvKiYMly2C/GmEh94Mpy6aOUyX4g/lHSsBymIf5R07FtbGOUdExDijs22YcuD5tRK//cuIoyxoL5R2mf679t27ZV7BgjZMQlzlhxv/UomLC8OGPM9R3Ts/9c2TwvRa7/oo4x1pEUdYy5ekWpI8tx7Yv6HmuPMeZ5HqvQKvH37Yj1jdLvhcYYMXY4u3y74749v/9PPfWUtKYk4R/rblzFfefx9xOln8s5HjlW4nxXma7QeOT11sj9vqNgwjz1ndcSWTc2+c7zv1taPtn8SjnHmKsja8C+j9LvbRljUX93rF+cMcZ0LCvq3I3pSP53TfZK6f/ufe/m36WfbrrrvuO8wvlU2G+W67+2jDHHZG6qTfEj1y6OkyjrCjf+o4wv1iLuGGO6qGPM1ZHlunbyOAwFxyb7kOTGQ5g8etozbt4wYMCAok0n32Djxo0l+QarVq2SRx55pGgeHHPsB//YC/ZX0cS+G+7byEtx5htR3yWuPJYVZRy5d0KUOrJNbvx3xhyd5YchV0c+y3b6+7S19HHfJa4fopTFusQZY0wX53vlvh9Rx5gbV1HXga481pe4xPleuXkO82iN3LNt4TWErSPrwnEW9fvBdOUcY/7fgsOHdQhDccaYy7dcY8z97vgec8euDqX27v1XjjmRv148jvKOKDTGmIf/t1WqncXuqQCkGDIddN1N9vr371+0BHePg7kUvfTSS/Kzn/2s6CN1dXX25RQ0ieWPMupLwBUSZdC6NGxHa21xz/r3Div/tTDHcerIfLds2RIm+xbPBPFt8UCRC3HTxe2/OOXxxeP/eBRpSovLcevIyUXUBRULL/cY44s3Dp5dZYzFaRv7IU46TizjpGN5/HBzi0LlHmNx6sj2lPs9tnnz5igw5p/lJCpO//nTcAy4BUY+42544L5p7htfqInuXmvfTAZTv//++wtlkXeTwTz8OPNhV4eCCVu5GMyrlcft7bjvvLjjMU4dWdFyptN3XuGRE3dslnuMtcc7rzACha/GGZtxx1hXmfMRqTjviLhjrNzf4zh9TkzKnS7OfMo/xlx/tJWZwbZ3V3IYhRGAlJo3LFmypCTPYMaMGZaBFhxD/v6KirGre5R0ccYU8y/3OrCrvBO68/eqq/AaOD7jfK/KPcbi1JFtC74zeC0MlTtdnHdE3Pdf3LEZp47EOi6vIc47muXFHZtx56b+scJ3Wlt5BuHV3dlapTYjwB8EiS6wihGDoJP4o1NSBBQBRUARUAQUga6PgH7/u34fagsUAUVAEVAEFIFyIeB4Aco3KBfiWo4ioAgoAopAd0ZALUDK3LtDhgyxJZbSWHP3Sk12mMm0adPkoosuKtqCJ554QlKplPTp0yf/DCV2DKJWXV2dv9baAaWKTtJG4UxYc25q9FCyyMDurEdYYlkss7a2Nu/XNExaSgSpORKljsyXk0sypvw4hSmPaZg2ajrWkXWNks7VkfWK0380aSSeUYh9R5N/9l8UijPGmD/TcVwWCvJXrPxyjjFXlqtLlP5zY5O/6ajmpXHGZpwxxnZR84C/v9bePQ4Dt+fvleSEt+56a3uOMb5PooxN1tGZU0Z9t1T6GCNebBvbGPU9Vs4x5spiffmOiNJ/HJtso3+McQyE/a6wzK5K7fn9P+yww2TXXXctCAXfMddcc419n7r3VJzvqr7zCsJrL+o7ryU2ccYYc+mJ77yW6LW8Us4xxtL5feRcvZLnfKyjoyjzqa4wxtiutqwrgt9Vh1OpPecafM9Hmbu5OjLfqHP2YuuKKPPiUu3pjvcGDx4sa9asKemlIAzfgDFESvEMFixY0GJNW6y/SuGsc/TC6Lh5c5T3FnNy6383lyuce/OrrixejTpHZ/9V+jqQ7eK3ICo/xKWL+t5yc+E4a06WSYrS7/q9ymIW/B9nTuT4Icwrar93xpwo6hjrCvNuV0f2Adf6ceYb/vcf32ltnTOE50qz1kptRsAFPveb8gQzdff69u0bvNXsfObMmcKtGDE+CBczzqUGn+OPmT8uF2ekWFr/dU52OXhJHIBhGdT8AHPyxIEedbDzJcePRZSFGNPwRReljmwTMWEbiXcUJhxNBTkx8ePL/FqjTZs2WTyjpHN1ZN58gUdJy7axXVHSsBxOgtjXUdOxz6PWkZMLNzZbG/esmyM3xsiA5XgJS8Qk6hhzEyCWwRdvFFyICccm28YXd1jiooZ1jVIW844zxpiOky5iGrU8/g5IUdMRk+A7ymZU4h/ryI3EPg/LfI87xlgW+y/qGCMmHGN894WtI9tETPjbi/oea+sY4zch7ISC9WM9SVHfEfRTzb7wjxW+n6K8e23BXfBfe37/58yZI9wKEd8ZFIBw3Dmcu9o7L8p4JAZ85/G36tpbCJdC15hG33nNkemsdx7f55w7hKXOeudF/WYVeueFaSO/IcF3ZZh0cb6rzJffq6hzN6Zzc7co6wquKZiO7yj/wpb5lSLW0a1HWF7Y74b7rkYdYyyPaVlH9ntYcnP2qOsKrv/irCvijjG++4hnlPemqyOxiNp/wXWF6z+3D4tvT3qO8wYKQBxvoFDbneuaUusnusX+5je/WSi5vfbVr37Vuunxj4VgfxVN7LvBMcVvCIm/m7Dr+LhzdJbHb0G5eA3EhFu55+j+fvHBXfCQ9Ys7R+8KcyI2mn0e9XsVd4zFnROxjiyTxP4Lu8Zy36tyj7Go826+k+LMn+N+r+LwGlwd2QdRv1edNSeKws9qK6+hHHMiV0f2AXlgUd5lrv/8aTgXa+ucQV1gsTfKSE4DNMxEZtiwYWWsmRalCCgCioAioAgoAh2FgH7/OwpZzVcRUAQUAUVAEeh+CLSmOEEBlhOAKN+g+/W/tkgRUAQUAUWgfRFQAUj74tlqbsOHD7fSL0qFly1bVvD5V1991V7ffffdC97Xi4qAIqAIKAKKgCLQtRDQ73/X6i+trSKgCCgCioAi0JkIjBw50hb/+uuvF6yGu05LC1p5KCkCioAioAgoAopAcQRUAFIcmw65Q1OjQw891Ob9yCOPtChj/fr1Mn/+fHt9v/32a3FfLygCioAioAgoAopA10NAv/9dr8+0xoqAIqAIKAKKQGchcPTRR9uin332Wev2J1iPhx9+2F7ad999I7lpC+aj54qAIqAIKAKKQE9AQAUgndDLZ5xxhi317rvvFqe5wQv0kfbLX/7S+mPda6+9ZOrUqZ1QOy1SEVAEFAFFQBFQBDoCAf3+dwSqmqcioAgoAoqAItD9EBg7dqwceOCBNh7gr3/963x8Dbb0xRdflAcffNA22s0tuh8C2iJFQBFQBBQBRaD9EAgf0a39yuzxOU2ZMkWOPPJImTt3rlxyySV2YrPLLrvICy+8ICtWrLDBYb797W/3eJwUAEVAEVAEFAFFoDshoN//7tSb2hZFQBFQBBQBRaBjETjvvPPk5ZdfloceekjefvttoYcIBkZ//vnnrWDkpJNOkr333rtjK6G5KwKKgCKgCCgC3QABFYB0UideeumlQq2OW265RR577LF8Lfbcc08rFBkzZkz+mh4oAoqAIqAIKAKKQPdAQL//3aMftRWKgCKgCCgCikBHI0DFiWuvvVYuv/xyWbhwoSxZssQWSbean/vc5+Scc87p6Cpo/oqAIqAIKAKKQLdAQAUgndSNnuflJy0rV66UDz/8UEaNGiXDhg3rpBppsYqAIqAIKAKKgCLQ0Qjo97+jEdb8FQFFQBFQBBSB7oPA6NGjrRBky5YtVgDSp08f4TUGP1dSBBQBRUARUAQUgXAIqAAkHE4d9hQZIbT2UIuPDoNYM1YEFAFFQBFQBCoOAf3+V1yXaIUUAUVAEVAEFIGKRaBv375CbxFKioAioAgoAoqAIhAdAQ2CHh0zTaEIKAKKgCKgCCgCioAioAgoAoqAIqAIKAKKgCKgCCgCioAioAgoAhWOgFqAVHgHtbV6jz/+uMyYMaOt2Wh6RUARUAQUAUWgQxBoaGiwMbE6JPMenOmvfvUr+fWvf92DEdCmKwKKgCKgCCgCikAYBN544w3lGYQBSp9RBBQBRUAR6BQEGhsbZebMmW0qWwUgbYKvshOfeuqpMnv27GaV5KBJJBJ2a3ajxMnrr78uW7dutU9QmMKga2HIGCPpdDpyeS5dMpkUuggJS5lMRriVO10qFe1nxDqyjaxnWFq7dq2sWLHCPj5ixIhILtPYB6Qo5fH5uOnijDHX51HHZlvTRRkrxOPFF18kNMI+32effexxmH9tHZvlGGNsR9w+L2e6xYsXy4YNGyzskydPloEDB4bpAvtMZ4zNKGOMlXRjOmq6to6xKOVt3LhRFi1aZDEdNGiQTJo0yR6H+VdsrEycODFMcn0mBALsyy9/+cvNnowzrvSd1wzCZifFxnGzhwqcxEnnf+fxt8bfXFjSd15LpOK8KzvindeyZs2vxBkrzKEt6Tjn5jwsCpVzjL300ktCgTmJc7Cwc6M47z+WEWestEe6sO1iWSTWk23kuz8KxRkrjFu5Zs0aWwzdN3NNEpZYXqExtscee4TNQp/rIATmzJnTYi4XZ3xwbsj3JYnB2wcMGBCqxu43WsnrQDbE1TPKnJnp2vouifJO4BqJ8wbS4MGDJcr8Ok6fs5zOSFfoXcK6lKJyfq/mz58vLI+07777hn4/d9YYizOmy/XdIYZxxhh5Z+Shkcb+/+ydB5wURdrG355dck6KoIiYBRUD5ogJs35mPEU504kBMYMBMefsmTMGMJ3hVNRT0VPBjOEEAyoqCIKSYWGnv3pqt4ae3u6ZDjOzE573xzIdqquq/1Vd6a16a/XVZeWVV9bHQf5DeMWex6LmlajPRSnHFi1aJF9++aVGjr2revfuHQS/dmPCc5d/q6yySmA/vBxaCoDtdYPXSMAQOOigg1IZ98UXX2zQQDLu+Js/AqNHj5ZRo0bpAAYPHiznnntu/gKjz54EFi9eLH379tX3MOg+YcIET3e8mF8CQ4cOlZdfflkHcuedd8rOO++c3wDpewMCb7/9tpxwwgn6+m677Sa33XZbAze8UPoElixZkrI1jkGMiRMnlv5LleAbOMu8f/7zn9K/f/8SfIvSjvL48ePl+OOP1y+x6667yu23317aL1Sisd9mm21k9uzZOvaYkIL9ECiFJXD99dfL3XffrQMdPny4DBo0qLARYGhFTWDIkCHy+uuv6zjee++9DSZiFnXkyyRy4I90gOy1115y4403lsmbldZr9OvXT+bNm6cjPWnSJGnWrFlpvUAZxPbKK6+UBx98UL/JyJEj5YgjjiiDtyqtV5g8ebLst99+OtKY7PDUU081+guEm+bT6NFlBEiABEiABEiABEiABEiABEiABEiABEiABEiABEiABEiABEggOwEqQLIzogsSIAESIAESIAESIAESIAESIAESIAESIAESIAESIAESIIESI0AFSIklGKNLAiRAAiRAAiRAAiRAAiRAAiRAAiRAAiRAAiRAAiRAAiSQnQAVINkZ0QUJkAAJkAAJkAAJkAAJkAAJkAAJkAAJkAAJkAAJkAAJkECJEaACpMQSjNElARIgARIgARIgARIgARIgARIgARIgARIgARIgARIgARLIToAKkOyM6IIESIAESIAESIAESIAESIAESIAESIAESIAESIAESIAESKDECFi2khKLM6NbYAKzZs2SmpoaHepKK60kTZo0KXAMGNzChQvlr7/+0iDatGkjbdu2JZQCE0BR+dtvv+lQq6qqpGvXrgWOAYMDgTlz5sjixYs1jE6dOknz5s0JpsAEli5dKn/88YcOtUWLFtKxY8cCx4DBFYIAy7xCUM4eBsu87Izy7YJlXr4JB/N/xowZUltbqx1369ZNLMsK9iBd5YzAvHnzZP78+dq/du3aSevWrXPmNz0qfQLO+qpz587SrFmz0n+pEnuDJUuWyOzZs3Ws2UZvvMRz1lfdu3dvvIhUcMhz586VBQsWaALt27eXVq1aVTCNxnn1ZcuWycyZM3XgTZs2lS5dujRORByhUgHigMFDEiABEiABEiABEiABEiABEiABEiABEiABEiABEiABEiCB8iBAE1jlkY58CxIgARIgARIgARIgARIgARIgARIgARIgARIgARIgARIgAQcBKkAcMHhIAiRAAiRAAiRAAiRAAiRAAiRAAiRAAiRAAiRAAiRAAiRQHgSoACmPdORbkAAJkAAJkAAJkAAJkAAJkAAJkAAJkAAJkAAJkAAJkAAJOAhQAeKAwUMSIAESIAESIAESIAESIAESIAESIAESIAESIAESIAESIIHyIFBdHq9RWW/xxx9/yAcffCC//fabdOvWTfr06SOrr766WJaVBmLOnDny/fffp13zO8Gzm2++ud/twNc/++wz+eSTT6RDhw5y4IEHBn7Oz+Ho0aNl6dKlsu+++0qXLl38nDXqdcTvvvvuk3XWWUd23XXXUHEZO3aszJ8/X4466ihp0qRJqGczOX7ggQfEtm3p37+/9OzZM5PTrPeKOQ2mTp0q//vf/+TXX3+Vli1bSo8ePWSTTTaR1q1bZ30vOIiTdtkCyGUafPXVVzJhwgRZbbXVZLfddssWdEHvg+FHH30k06ZNk7lz50r37t31t4DvIZMgzT7//HP55ZdfpF27dtKrVy/ZbLPNJJHInV6+HMujDz/8UKZMmSI1NTXSu3dv/deqVatMqBvcy3W5880338h7772nw9ljjz10HmgQKC/khEAx1/+VUuY5EzJOHZLr7xDxKscyz8nbHEetd8zz+I2Tdk5/vI4r5VuI0gZbvny5oB778ccfZcGCBbpdg3bbyiuv7IUy8rVcfgvF0gYrxvr/8ccfl8WLF8tKK60k++yzT+T04oP5IxA033zxxReyZMmSQBFBWx9jEHEkl98o4lHM/VXDKU69k482A+LF+qrxxwxy+S0US31l8rzzN2rbjWMGTorBj4OW/Zl8zHW5UwxjBlSAZErxIrz31FNPyZ133qk7bs7obbPNNjJq1Chp1qxZ6vKnn34qI0eOTJ1nOsCg49tvv53JSaB7KMBRka6xxho5UYA8+uijuoO01VZbFa0C5KqrrpLXX39dN/zDKECee+45ueWWWzTXww8/PC8KEAwqx1WAFGMazJs3T26++WYZN25cg3wJ5dupp54aSFEQNe0aBOpxwTQoc5EGX3/9tf6uttxyy0Dv5RGdvFxCmYE8PHPmzAb+77zzznL66adLp06d0u4lk0m5++675YknnpDa2tq0e+uvv76cf/75uvxIuxHxpJzKIwx8jxgxQpAXnNK8eXO5/PLLZYsttnBe9j3OR7mDvG4UIH/++aeceeaZvuHzRnQCxV7/V0KZ5069qHVIPr5DxK2cyjw3a3Mepd4xzzp/o6ad0w+/43L/FqK2wSZPnixXXHGF/PDDD2nomjZtKkcffbT+c0/mSnMY4iSX30Jjt8GKtf5Het5xxx06VaqqqgR9tc6dO4dIJTrNJ4Gw+QZl4s8//xwoSscdd5wMGjQokFs/R7n8RhFGMfZX3e8etd7JV5sB8WN91fhjBrn8Fhq7vnLneXMepe3GMQNDL9xv2LLfz/d8lDvFMGZABYhfihfh9VdffVUP+qJzMHDgQNl00031zPcnn3xSDz6dddZZctNNNwkaoZC2bdvKuuuum/FN0AlZtmyZnoGV0SFvehJ46KGHtPLD82aGi2hg3nbbbRlc8JYfAaxsgbIPKyKQx4888ki94gAzCaGIQgWL+1gFsvXWW/t5I1HTztfDCrsxadIkueiiiwSNk+22204rZrCS49tvv9WzsN58802tGLn99ttTZRIQoYOCWVoop3bYYQcZMGCALoNwDat5zjnnHHnwwQcl7KqGcsaPGTMo37Gib+2115ZDDjlEr5p555135MUXX5Rzzz1XrrzySj34kIlDPsodNLKwIhGzP3GMeuof//iHXpGVKS68F44A6/9wvArhOmodko/vsBDvWwxhRK133HGPmnZufyrxPGobDCtEUVfNnj1bzxzfa6+99Ar2jz/+WLCK4N5779X1Buo3ygoCxVz/v/TSSzqiWAkAqwTPP/+8DB48eEXkedRoBKLkG0zYatGihW+cYbEA6QzBinRKOAJR6x22GcJxdrqOWl85/cBx1LRz+1Op51HbbhwzCJ9jopT9XqHko9wpljEDKkC8UrwIr8HciZllg4Gw/fbbLxVLDCKedNJJeubf+++/rwcjcbNfv376L+XQdTB+/Hg9oximgzCDmBKcwKxZs+S6665LzXoO/qQIlv9jgB4FFCU8gbfeeksrP9BIR4d5lVVWSXmy0047acUSlILXXHONPPvss6l75iBO2hk/+Cty7bXXauUHTN0NGzYshQRmrLD645hjjhEsw0UH2ZRXyPP333+/dnvBBRekmYzbdttt5dhjj9WmtMaMGaOPU55W+AEGFaD8QIcTilOU2RCs/EP+v+eee/SqGsy+9JN8lTsYmIcSDGkOhTqW27722muy//77+0WF10MSYP0fEliencepQ/L1Heb5lYvG+yj1jjPycdLO6U8lH0dtg6Feh/JjzTXX1HWWMfuKNgPM6WBmNFa4o+7AihBKHYFirf/RnkNdDwsCQ4cO1ZNXMCEDqwLMRDymYeMRiJJvLr30Ut8IY7LkkCFDtAIEbXqYWKYEIxCn3mGbIRhjP1dR6yvjX5y0M37wl2MGhcwDUcp+d/zyVe4Uy5hBwv3CPC9OAijAsadHmzZtZM8990yLJJYbY48MyDPPPJN2z+8EtvSwDB0yfPhwvYeIn1teTyfw73//W+/ZAZMv7du3l4022ijdQZYzDABj2Thmv1HCE5g4caJ+aO+9905TfhifYEYBAi2zmalk7sVNO+NPpf+iQQj73RAsg3cLbHljLwgIZn0Y+e6777TZK5jqc3eecM3sb4KVIJQVBJ5++ml9gnLeKD/M3cMOO0zP2MPKmy+//NJcbvCbr3LHzACF8mWXXXbR4XopHhtEiBcCE2D9HxhV3h3GrUPy9R3m/cWLIICo9Y6Jety0M/5U+m/UNhjavRCYijXKD8MS7YXq6mq9t5XbPJZxU6m/xVr/YxIdVl5jLzLU/1gFim/0v//9b6UmVVG9dy7yjfOFMPkGbXNYloDCixKMQNx6h22GYJz9XEWtr+Bf3LTzi1OlXY/aduOYQbSckouyP1/lTrGMGVABEi1vFfwpM4iIWbbujgMiY/aewOxb2ObNJphFt3DhQtl+++1lxx13zOY89v3LLrtMrzbBhsdeAjM5sG+PDdiKXR577DHNDvsxwFQPGv9BBemI5XzYILrQy8ShsAFjLOP0EjRscR97axSzYPYgOst+ex7AdBI60hDsR+CUOGnn9CfOcTl8C9jwEis/oMSDGTIvgXIQ4kwDcw0zB93KKbidMWMGfhoM8uuLOfyvlL4FKL6hsIYYBZETBRRHKMchb7zxhvNW6jhf5Q78nTZtmlbAQBGM1Yj49rBaxU8ZE5c9GsSXXHKJYN+kAw44QM477zyBuTXsJ4PyC/fKTVj/F0+KxqlD8vUdBqET97sLEka+3UStd0y84qSd8SPObzmkAd4/ahsMJjIh2DjdLRggMXuCuZX8brdxz0upDVbM9b8ZyEBfCKaZzQQI2Az3kzjfAFZCYh+sE044QU/6+/vf/67NPv/11196JQrqf5gFpYieMBm33ejk+Pnnn+sJlljtc/bZZ3uOQzjdxz2Ok0/ihp3r5+PUO2wzxE+NqPUVQo6TdvFjXudDKdVXfu8cte3GMQM/ov7Xi7nNEGXMAG8a5xvwGzOgCSz/PFRUd7755hsdnx49enjGC8vHseQYHQh0LjbeeGNPd7j4n//8R2BzFyaECjWLAzOCMFMI+zV4CeKDGczuWeFebhv7GvZegRmyvn37hooKFE5YXgwFFsz/FHqJOBrDmLHlZ3oLpglw3y+PhXrZPDo++OCDM/oORQ6W7qGhDnu2Tomadk4/4h6Xw7eAPOI0e+XFxAzaYs8KIyin8CzsSv7rX//Sy+nNPdgHxx4uEJjDyqeU0rdgyn4MCvltLmq+Wa+Zs/ksd8wACJToMFmCP+y7g0EIDIL06dOnQTLGYT9lyhS9vwgGQlB+dunSRZshxDcFu/Eov6AQKjcxecCks/v9WP+7ieTvPGodks/vMMjbxvnugvhfCDdR6x0Tt6hpZ56P+1sOaQAGUdtgMNk4btw4wYq2U089Va+gNkxRX8BW+6qrrpr3NmgptcFM2V9s9f/06dN1PxLpZyZm7L777novF0zEQ15HveSWON8ArBaYSR4YGMMkGrQJkJ5oZ6LdEWZCmjtu5XQeN984WWBc4YYbbtCXDjrooKx7izqfjXocJ59EDTNfz0Wtd9hmyE2KRK2vEHrUtMtNzOt8KaX6yu+9o7bdOGbgR9T/etyyP5/lTpQxA7xp1G8g05gBV4D456GiumNmUZsZVF6Rg3ksCGZS+QkaMlhtAcGAEZYsU8IRwMBvWOUHQrjxxhv1DHfs17LGGmuEC5SuAxFAB/quu+7SbmFX2r2ZX9S0CxQ4HaUIfPrpp3ovCFxwKzOwCSpMZD3xxBPafNbYsWP1fjow5YSBbdgWxkoCSh0BU/abmTBeXDKV/fkqdxYtWqSV6YiP05wfTNNBsCoDSq1cCWZ5wlwj8ghWH73yyiuCvAOb41gZieNyFZMHWP83fgpHrUPy9R02PpHiiUGmegexjJp2xfOGxR+TTG0wrFRE2Y0yHPU99mkzM/ox0xYKbazoo6wgYMr+Yqv/X375ZR1J9IWwATpkrbXW0qvbcYwJLrkU5A8oPzAJBH3YF154QZunwb4xGLDhyo902nHzjdM3DFphck3z5s0LbrnAGY9SPY5a77DNkP8Uz1RfIfSoaZf/mJdXCJnabhwzCJfWccv+fJU7xTZmQAVIuHzVaK6RcSBBBkCWLFniG88PPvhAZs6cqWfHc5NaX0w5v4FVN9j4B4Py2WYj5DzwCvLwjjvukM8++0w31LFKh1J4ApiVd/HFF+uAYaJoww03TIsETCXBljAG7WET/JZbbtGdZXRiMTiC5fXlOIs/DUKIE1P2+5kag1fmnrvsz2e5A78RXteuXdMUwjCH0aFDBz3IZQZJQryur9P77rtPfv/9d9l88811pwSdcQjeHWavnCuNfD0p0RsmD7D+L80EzOd3WJpEch/rbPVO7kOkj14EMrXBsEIQA0pQfqBMwyA2TK5i1S4mq6BdkGn1uld45X7NlP2mjvd6X3OvUPV/MpkUM5NzwIABaVEye1TCdj4UXbkQ7OdnJjaNGjUqte8izG5hgg2VZg0px8k3bt+MMgsrfFq3bu2+zfM8EGCbIQ9QPbzMVF95OOelPBDI1nbjmEE46HHK/nyWO8U2ZkAFSLh81Wiuly1bpsPOZBvXzHY3br0i+/zzz+vL2223HVd/eAHKwzUonK677jrdcMQMZjTaKbkngP1YsKoAAtNuZlZa7kOij34EYBbhjDPO0Pt+9OzZU5srcrvFyoATTzxR5s+fr/euwF44UHxg9ic2z7766qv14Ij7uUo9N4MIYcv+fJc7zgEQZ5mGPUDQUYag44wZVrmQr7/+WnszcODABt4hfD/zig0cl+AFU6eHzQPuV2X97yaS//N8f4f5f4PiDyFIvVP8b1H6MczWBsPMRCirn3zySa04x2SgY489VptNhI3wU045RT766KPSB5HDNyjG+h8mi1GuYRICVl86Beaw0AbA6k+09XIhmCgDpQtMaron1MB/rBj2Mw+Zi/BL0Y+o+cb9rmAPMyIQtNMp+SfANkP+GSOEbPVVYWJR2aEEabtxzCBcHola9ue73Cm2MQPuARIuXzWa644dOwoKCuyj4Sfmnt8gCUxjYQUI5P/+7//8vNG21vAhuAX+YvNpSnACGPy7/PLL9WDvRRddFFjpBHt3TINgnI19WjO4hwF4Y4YnmA/errCR1Ntvv+15Eyt52OFKR4OOElZvYJADyg+s7HCXRa+99ppgBh/2b8AyS8zmNwLTcPhGYNII+wHdc889WllY6d9Cp06dNCJTvhtezl9zz/DOd7nz008/pTY5h9kLbDLmlHXXXVef/vLLL3pAq1+/fs7boY+hADD7m6y++uqez5ezWcFC1f8s8zyzVuSL+f4OI0esjB4MUu9EeV1+C8GpBWmDYQAbCg7s/4W9QEaOHJlmohR9E8zkR/vtyiuvFEzSYhqIFGP9bwYyoJDA7F23rL/++vLFF1/ofcBy0WfENw7xq/txD/U/8haljkCUfOPFDqu0IJiFjbael1R6G92LSdRrUdsMLCuDEw9SXwX3bYVLpsEKFkGOgrTdOGYQhGS6myhlf77LnWIcM6ACJD3fFO0Z7J5CATJv3jzfOGJGNcRviSqWJKMTgkYkBnD95Omnn07Z73e6gd3+XDRmnX6W+zHs0n/yySe68bjOOusICgEjsGlvZNq0aXo2FQa6YBqIaWDIZP7FrEGYW3r//ff1rDOssDEbMmZ+MvtddOzMxn9u1+effz4VIA4o7733nk4HmGBARwl2mc2+FA5nqX0aDj300DTlB9xg8H7EiBGCe2gYYZYhFCSV/i2Yjc8zlf3mnin7813uoC4xcsEFF5hDz19sbhtXAQJFyvLly7X/MK/lJabR53Wv1K8Vqv5nmZfbnJLv7zC3sS0934LWO1HejN9CMGpB22ATJ07UA9Qwb4n2k1mxbkLZaqutdN3/+OOPC/Z7gAKEaSB6zwswMnW84eX8NfcKUf+jnzl+/HgdPFbrYAWPn3z55Zd6coTfwLnfc+7rP/74o77kV/fjZjnX//rlQ/4Xpd3oDgLfNgYgIZkmTVZ6G93NLc551DYDy8pg1IPWV8F8S3fFNEjnkeksaNsN3wOEYwaZaKbfi1L257vcKcYxAypA0vNN0Z5ly9BQbBgFiNfG5riPmdWQbMtY0Vg1JjecQEwDEwNRM2bM0LbXje1Z4w5aREgi4W1dzdw37s0v7P+Xo2BjJ8ikSZPkb3/7m+8rHnfccfoe7CMjfbKlARxjibmZbe/22HD2Swe3e5ybWeRe94rx2uzZswWbY2GwHB0/rLTZdNNNcxbVVq1ape1t4PQYiipInDQwaeT0F8el9i1ggBurOVDG9O/fXysxYOvbS0xH1k8Biw4u8r7pOEMBku1biFMeecUR14rpWzDlrhnk8Iqzu+zPZ7kD3tiAHIKZnn6DElDwwmwVZgfChrepw7zi77zmxd4ZBmZZQRnvFrPxm/t6OZwbdn55IFf1P8u83OaWfH2H5V7mBUmFMPVOEP/cbvL9LbjDw7lX2eflrliuhWmDmbp/zTXXFL8NvaEohwLErCgMkgZxvoVSaIMVW/0/btw43T9EmxuTXfwEfR7kZ5jBPPPMM/2cNbju9Q2Y/IK630/Kuf73e+dM16PkG7d/sNkOe/Lo7+y4447u26nzSm+jp0Dk4CBqmyFIWRmnv+r1al7fqpe7YrkWpr6KEucgaVDu9VUQbmHabqbdwDGDIGTr3EQp+/NZ7uRyzCBomy3ImAEVIMHzVKO6XGWVVXT4X331lWc8zHXMrvIyBfL9999rpQUexiBlJjn55JMz3RZsLo3Z2TB3s99++6W5NZvwuWd/wyYsBB+CW0yF4L5eDudINzQOvQTvbQp3dAphx9409LOlAToXQ4YM0bOeUJk4ZenSpalTZzrA7BDES7mF67/++it+SkLQETr11FMFK2fA+JprrtFml3IZeXxHt956q6+XUdIAnpXTtzBmzJgUIyj4TjjhhIx73GDWJ2bgmE26vOAapV2TJk307WzfQpTyqJS+BQz2I75gNnXqVM/yHeYmIBtssIH+zVe5A89hqgTfH+J07bXXit/G3FDKHHDAAXojVJinw14vkCjsUS6iLIOf+Oa9FCC4Xq5SqPqfZV5uc1C+vsNyL/OypULYeiebf1738/EtRCn7vOJWDNfCtsHMio8wdX+2NACHKN9CKbXBiq3+N+avYGYWJs385M4775TRo0fLq6++qveCM+Y5o3wDq622mg4mUx2f6Z5fHMv5epR84+bx7rvv6kvYY8V8M243OK/0NroXk6jXorYZspWVUfqrUb7VqO+d7+fC1ldR4pMtDeBnuddX2biFbbtxzCAb0Yb3o5T9+Sp3ELu4Ywbww9Q/QceQg4wZUAECsiUge+21l14Wjtm06ECYxqSJulmmCi2pySjmHn6NggSZwqkZc7oJemxWmMBOv1vMgD42NHYKBq8wIxhmvDbeeGPnLW3vHzNYy1FOO+0039fCrGizGueOO+5okKa+D6obJg0wowEVu1mRgGdMGuDYmQ5GGYLVO9CiOjcuhttvvvkGP0UviDtMXaHDg70mbrrppkZZ/h4lDQC3XL4FVGpGQXT66acLNjTNJmuvvbZMmDBBm9hzb56JZzFDyZQrcBtETDqY55zPmG/B+R3gfil9Cyjrwer111/Xf8cff7zzFfX3DzN7EGNqKl/lDsIwAyAwWeKn/IA7MEbHGfGGHelBgwZp5UdU9ttvv71gGS2W6jr3jkFYEDSsy1WKpf4331qYegdpUi5lXtj8la/v0KRDuZZ5mThHqXcy+Rf1nkmDMN9C1LIvahzz9VyUNpiZCIQ6GfsRuutkxNVsgA5zsUHFpEPYb6FU+iPFVP9jM2zDeffdd8+YRKizoADBhBesGsFkCEiUb2DbbbeV22+/Xe8rghXfZo8xEwHMXjWrhsy1Sv+Nkm/czMy4Qa9evdy3Qp1H/UYRSKn3V0OBUo7z3WZgfdV4YwbIC1G/hVKprzLl9yhtN44ZZCLqfS9K2Z+vcgcxjDtmAD+i9CGzjRl42ylCaJSiIoB9O7BxYE1Njd6XAJs4GcFqjJdfflmfHn744eZy2i9MkUDiNmTgh5lljDDfeustvaoDHSKYRYFdP4gZiNMn6j/T+bn//vt1g9hchxIAGx9TwhFA59GYRcE+FbA9CcEAMmZlQ7p27SqrrrqqPsZ/Jg3g1r1q5NFHH9Va2pTjIj7AYCoa5pgZgP0HYG4JM8O9/ry0xbl6tShpgLBNOpTyt4BVRjB7BUFHF3sDefHHNeeMT2NHGGloTPJpT9R/cIfNT9FhRgfXlDPmvt+vcRelPCqVb8GU688880xKmQ0eWM2F7x0K5L59+8p6663nhykn16FsxX47kCD7Qe2zzz7aLcp5KO8hJv+HZQ9b41Duo47B7FLzbZu8+Nlnn2n/y/G/Yqn/K7nMK6Z8VQllnhdv863jXph6x8uvuNeifAtRy764cc3181HaYKibTL7F6nG3OT8oP5544gkdVTMxKEi8jZ9R6v9SaYMVS/1vBjIw8SibkqpHjx4pE1nO/kaUb6Bbt26CFScQ7PlnlDA4h7nUyy67DIcUF4E4+QaKB2NWLO64QZxvNGw70YWAp/UEWF81/pgBkiLOt1Aq9ZXXRxe17cYxAy+a2a/FKfuz+x7cRS7GDBCaaTeE+QayjRlwBUjwdGx0lzAh8vnnn+slxZjtAiUDVlRgQAqKERQUm2yyiWc84Q4StyEDPzCohY4KTCZdeOGFekUJBuAw+A7BbGX34BjiBmUJ4oHODeIOjTYar7BXt8UWWwg2SaQEI4Clqdg3BJtNv/322/oPy8SxWTCUUc2bN5eRI0emeYblmVghBIUZlCYwS4NryFMzZ87U5sxwrZgFA74Y/IRgoNzsneIXZwyoYzPNfEiUNEA8yuFbePbZZ1NKN8zKd25w5WaNGRyotCBQ4uL7x/NXX321VsRh4B5pidkhyIewo4pyxWslm9tvnEcpj0rtW4BCCDMuMZNy6NChmiM6NGD2008/6f2YMKiUb4GSG8p32P/GrMxsgj15sLQW5T4GQbAiJCp7KHSh8Lziiiv0zFKsBMHACOohlAtYFYJBNLNsP1vcSu1+MdT/lVzmFVN+qYQyz4t31HrHy6+416J8C1HLvrhxzeXzUdtg4IXy+8QTTxSY5D3iiCN0e7R79+763CjWYVYX9URQifItlFobrBjqf/QxjaWBAQMGBEoeKC1gegfpjb5enz59Itf/J510kq7r0X9BXQgzH+h3YjURjjHZC/2fcq3/AwF3OYqTb8yYAbxEuRVHonyj5VBWxmGW62dZXzX+mAHSNMq3UGr1lVfejdp245iBF83s1+KU/dl9D+4iF2MGCC3KN5BtzIArQIKnY6O7RIa+55579CxfNCihhMDgNwYKMRAMMzR+gmWPkLgNGfiB8G655RbZcsstcapniUD5AXMoaBhj8NLY8dcO1H8Y5MSgOzIkNnmGMgR269Eg/uc//ynoBFHCEUDn4rzzztMDxngSJqFg1goDzpgR1bt37wYeQiGAmZNIQyjR0KFBhxbL39ymdRo8XAQXfv75Z73SoAiioqMQJQ3K4Vswe05ESYdhw4bJSKWcwwA+zBk8+eSTWhmHVQJQnmI1Ema8B5Uo5RH8LrVvAYNH+EbxjWNzSnCD8gMmBW+++WbBjMt8i5kBinTy2+jeGQfEFeUN5MMPP9QDFDiOyn6XXXYRmAvcbbfd9KAH8gw2Yh01apQcffTR8DpVHuqTMvqvWOr/Si3ziikrVUqZ52Yep95x+5WL8yjfQtSyLxfxzYUfcdpgmKSD+h3lODbQffPNN/U5lB9Y0YzV4GEV+VG+hVJsgzV2/T9+/Hjd9kadjvo3iKCdYPZ+ca4CifINwATGddddp9tAmOiHfiT8hsLsvvvuS62IxwQaygoCUfONGTPABMW2bduu8DDCUZRvFMFEyScRolcxj7C+avykjvItlGJ95SYdp+3GMQM3zWDnUcv+YL4Hc5WrMYOo30CmMQNLzRa3g70GXRUTAXQeoARBYw+dCmx+3hgCEzew6YsGEgbg0DjOJhi0wuwSLGkyjeNsz/C+PwHMyMYsaCw1w7J02P/LJlB6/PDDDzr/OM1kZXuO970JREkD+FTp3wLyrFnBgHIsyKC6dwrUXY1SHpXat4AqG8pOdFChODY2ZTNxKdZ7uWSPDTvPP/98vcrxoYceKtZXzkm8iqH+Z5mXk6SM7UkllHmxIeXZgyjfQi7Lvjy/Xl68x/ujHsPkKfQdMNAaV6J8C6XWBmP9751LsCoEprEw+WvHHXf0dlTBV4sl30T5Riu9rMx1tmV9lWui0fyL8i2UWn0VjYz/Uxwz8Gfjd6dYyn6/+IW9nqtvgAqQsOTpngRIgARIgARIoKAEMBsQJi5g2xSbm7nlkksu0Ruu77nnnjJ8+HD3bZ6TAAmQAAmQAAmUGAGsVkf9jklzI0aMaGAederUqQJ73xjYhWlMWBqgkAAJkAAJkAAJVCaBbGMG3AOkMvMF35oESIAESIAESoYAZghjrxnsE4MNdWFCDYLN0F9//XX9B9OL2CuFQgIkQAIkQAIkUPoEsEodq4VgbQAmfg899NCUEgSzQTHQAeUHzGRQ+VH66c03IAESIAESIIE4BLKNGXAFSBy6fJYESIAESIAESCDvBObNm6ftf//22286rJ49e2rzX7Atu3jxYm1+ESs/gm7QmvcIMwASIAESIAESIIHYBMaMGSO33nqr9gemk7H314wZM7QJVVzEHlk33XSTtG7dOnZY9IAESIAESIAESKB0CWQdM1C2wbgHSOmmL2NOAiRAAiRAAhVBALM9R48eLePGjRM0biDdunWTPn36SP/+/WXbbbetCA58SRIgARIgARKoJAJvvfWWPPbYYzJlyhS94qN58+Z6NSjq/4EDBwo2SqeQAAmQAAmQAAmQQKYxA64AYf4gARIgARIgARIoKQKLFi0SbI7Zrl27koo3I0sCJEACJEACJBCNQDKZFGyG2759+5QprGg+8SkSIAESIAESIIFyJ+AeM6ACpNxTnO9HAiRAAiRAAiRAAiRAAiRAAiRAAiRAAiRAAiRAAiRAAhVIIFGB78xXJgESIAESIAESIAESIAESIAESIAESIAESIAESIAESIAESKHMCVICUeQLz9UiABEiABEiABEiABEiABEiABEiABEiABEiABEiABEigEglQAVKJqc53JgESIAESIAESIAESIAESIAESIAESIAESIAESIAESIIEyJ0AFSJknMF+PBEiABEiABEiABEiABEiABEiABEiABEiABEiABEiABCqRABUglZjqfGcSIAESIAESIAESIAESIAESIAESIAESIAESIAESIAESKHMCVICUeQLz9UiABEiABEiABEiABEiABEiABEiABEiABEiABEiABEigEglQAVKJqc53JgESIAESIAESIAESIAESIAESIAESIAESIAESIAESIIEyJ0AFSJknMF+PBEiABEiABEiABEiABEiABEiABEiABEiABEiABEiABCqRABUglZjqfGcSIAESIAESIAESIAESIAESIAESIAESIAESIAESIAESKHMCVICUeQLz9UiABEiABEiABEiABEiABEiABEiABEiABEiABEiABEigEglQAVKJqc53JgESIAESIAESIAESIAESIAESIAESIAESIAESIAESIIEyJ0AFSJknMF+PBEiABEiABEiABEiABEiABEiABEiABEiABEiABEiABCqRABUglZjqfGcSIAESIAESIAESIAESIAESIAESIAESIAESIAESIAESKHMC1WX+fhX9egMHDpQpU6ZUNAO+PAmQAAmQQPET2GGHHeSGG24o/oiWQAxrampkm222KYGYMookQAIkQAKVTmDYsGGCPiul8QgMHTpU3n333caLAEMmARIgARIggQAE1ltvPXn00UcDuPR2QgWIN5eyuLpgwQJp0aKF9OvXryzehy9BAiRAAiRQfgTeeecdWbhwYfm9WCO+0fz582X99deXXr16NWIsGDQJkAAJkAAJeBNYvny5vPrqq7JkyRJvB7xaMAJog1mWJdtvv33BwmRAJEACJEACJBCGwIcffigY444jVIDEoVcCz/bo0UMGDRpUAjFlFEmABEiABCqRwFdffVWJr533d958881l3333zXs4DIAESIAESIAEwhJYvHixVoCEfY7u80OgU6dOHDPID1r6SgIkQAIkkAMC06dPF7Qd4gj3AIlDj8+SAAmQAAmQAAmQAAmQAAmQAAmQAAmQAAmQAAmQAAmQAAkUJQEqQIoyWRgpEiABEiABEiABEiABEiABEiABEiABEiABEiABEiABEiCBOASoAIlDj8+SAAmQAAmQAAmQAAmQAAmQAAmQAAmQAAmQAAmQAAmQAAkUJQEqQIoyWRgpEiABEiABEiABEiABEiABEiABEiABEiABEiABEiABEiCBOASoAIlDj8+SAAmQAAmQAAmQAAmQAAmQAAmQAAmQAAmQAAmQAAmQAAkUJQEqQIoyWRgpEiABEiABEiABEiABEiABEiABEiABEiABEiABEiABEiCBOASoAIlDj8+SAAmQAAmQAAmQAAmQAAmQAAmQAAmQAAmQAAmQAAmQAAkUJQEqQIoyWRgpEiABEiABEiABEiABEiABEiABEiABEiABEiABEiABEiCBOASoAIlDj8+SAAmQAAmQAAmQAAmQAAmQAAmQAAmQAAmQAAmQAAmQAAkUJQEqQIoyWRgpEiABEiABEiABEiABEiABEiABEiABEiABEiABEiABEiCBOASoAIlDj8+SAAmQAAmQAAmQAAmQAAmQAAmQAAmQAAmQAAmQAAmQAAkUJQEqQIoyWRgpEiABEiABEiABEiABEiABEiABEiABEiABEiABEiABEiCBOASq4zzMZ0mABEqLwPz58+XZZ5/Vkd5qq61knXXWyfgCEydOlG+++UbWWGMN2X777X3d/vnnn/L555/L999/Lz/88IMsXrxYunbtKr169ZLddttN2rVr5/usCcPPQXV1tbRs2VK6dOkivXv3lvbt2zdw+uSTT8rSpUsbXM90oUmTJnLEEUdoJx9//LF89dVXOow999wz02OyYMECeeaZZ7SbfffdVzp06ODr3sl7wIABstJKK3m6/e677+S9997T9zbYYAPZfPPNPd2B69ixY/U9419NTY088cQTnu79Lq677rqy5ZZbNriNdPzss890OiItwQhpiL8NN9zQ813jsm8QCV4gARIggQok4KwvWD/ntn6OW0+ifYG6zk8sy5LmzZtL69atZc0119R/VVVVDZznK40bBOS4MG/ePPnPf/4j3377rfz++++CeHXv3l23/3bZZRddzzuc+x5OnjxZJkyYoO/vuuuu0q1bN1+3uIE2Ddo2XoI4NG3aVFZeeWXd3kEbzy3Z2oZu9zg/9NBDdTp43eM1EiABEqgUAs66xvQXvd49Tv8zl2V02P4nxiYQflhB/xr97LhtAoSb7f2DjF840ymX7b5MXEq1TZCLNMvEhfcqhwAVIJWT1nxTEhBUtA8//LAm8dprr8k999yTsbOIyv25556T/v37+ypA4M9tt90mCxcuTCM8adIkfX7ffffJfvvtJ8cff7ygMeCWDz74QJ5//nn3Zc9zdJqHDRsme+yxR9p9KADwbmEEHW6nAmTMmDG6UZRNAeJkuN1223kqBUw8WrVqpRVOeKZjx46yzz77mFtpvy+99JK88MIL+hqUPH4KEChpkH7geMghh2j3aBCYNE3zNMMJ0sOtAIECa9SoUTJ37ty0J41ipm3btnLBBRfIpptumnY/Lvs0z3hCAiRAAhVKwFm3sH7Obf0ct55csmRJqHoWAyyXXnppg8kf+Uhjv89l+fLlcu+998q//vUvWbZsWZozTPqAoO1w8sknC9oy2eSRRx4RtNcgGKw6/fTTMz6CtsMrr7yS0Q1uQnG00047yWmnnaaVIuaBDz/8MDVhx1zL9ou2DfyjkAAJkEAlEyhE/zNXZXSU/uf//ve/UHWyyQvo+xsFSNy+cy7GL9gmMCmz4tevTRC3HbciBB5VOoGGo5GVToTvTwIVQmD69Om6c3zKKadEemNURFdeeaW88847+nmsJkEnGrMfW7RoIb/++qtgEAeKkKefflowexADAm3atPEMb9VVV9WKEvdNhDNz5kx5//33ZdasWXLttdfKX3/9JYcddljKKRQLGKBwCmY4vPHGG/oSZiu6w8Xsw3xLIpGQvn37akZffPGFrwIEjUjMIIViA406rDLBTFK3GKUSlCRg7Bas0uncubP7coNzrOZwyptvvqnTMplMSp8+fbTCCytuIMgn48aN0zM5zzvvPBk6dKjstddeqceLlX0qgjwgARIggRIjwPo5f/Vz1HrSZKEDDzxQVlllFXOqf23b1u2SqVOnaiXB1z2ED3oAAEAASURBVF9/LWhb3XTTTdKpU6c0t+Ykbhobf7x+MSEF9TXaExDMLMV7Y9UGlCE//vijXsk6Y8YMPfHh4osvlm233dbLK31t9uzZerYrVrH+8ccf8vrrr8sJJ5zg2Q5xe4LVwFtvvXXaZbQ10GYDp2nTpmlFCdp6w4cPT3OHE/DbYYcdGlz3utCsWTOvy7xGAiRAAhVFoJD9zzhldNT+51prrSWoi92CiZsYf8CYQr9+/dy3Bc+5JW6bIM74hTMubBMEaxOAWdw0c3LnceURoAKk8tKcb0wCKQJY3YFKZOONN05dC3oAU0xQfsBM0t///nf5v//7P0GDy8hGG20kWE0Bc1F33HGHfPnll3ow4MILLzRO0n4x4A4//OSkk06Syy67TJtVQNgwdQClAQThu+Wnn35KKUCOPPJIWW211dxOCnK+2WabaU5YveEl6PxjEAKNMig9YIIKszN33HHHBs6NAgR+eskBBxwQKS1hFg0DEgcffLCAs1uQLtddd50epHjooYd0upYCe/d78JwESIAESoUA6+f8pFTUetLEBoPx7kkE5h5+Mdnh7LPP1pMH3n33Xdl///2dt9OO46Rxmkeuk1tvvVUrPzCTEhNPNtlkkzQXWMkJE54jRoyQTz75RLetHn30UV9lDSazoI2Ad4eSB20UTDDxW9XqDKxnz54yZMgQ56XUMZQxd999t17pATNdu+++e4MVsBhc8ns+5REPSIAESIAE0ggUqv8Zp4yO2v9EHexVD8+ZM0crQNCnDlpvxG0TxBm/SEswdcI2QfY2AZjFTTM3d55XFoEVo5WV9d58WxKoeAJYqQHBwDb2lggjsCP92GOP6UeOPvpoPXDuVH44/cLguRkAePvtt+W///2v83bgY6zYMIPzWAHiZ1s6sIcFcmhMRkHJgZmTbsHqDwiUUMb0lZddU8yOhM1TiHGnT2L+B5ZmlqhzVY3bWzQksUIFM0GxmodCAiRAAiSQHwKsn/PDtRC+YlDGTGAw9btXuHHS2Ms/cw3KCazQgJx//vkNlB/GHSavXHTRRXqPNSgiMPDiJ8aUFWbUwlwVJKjpUu3Y5z/EAeZRjdkqTJShkAAJkAAJxCfA/md8hrnwIej4BdsEoifVsk2Qi1xHPzIRoAIkEx3eI4EyJnDGGWfoTieWXGIvkDBy//33603HYU4BqwayCWxMr7/++trZiy++mM25733sQ2Hk559/NodF/QtG2OgT4rUKxAyQYKaOUWx89NFHDd4JpiJg0xsM1l577Qb3o16AnzDfAcHG534Ck1vHHnus/O1vf9ObqPq543USIAESIIF4BFg/x+PX2E+3a9dORwErPP0kThr7+Ynrr776qr697rrrZjRrBUdYdTpw4EC98sIMvuiHHf9hRcsvv/yi24tQ7mDVMCZD/PDDD55tGsejgQ4xOGRm8sJPCgmQAAmQQHwC7H/GZ5grH4KMX7BNUEebbYJc5Tr640eAChA/MrxOAmVOADasYcMZgpl8ML0UVMxAPvaCwAy+bILNy43ZJsxOxP4cUWTChAmpx3r06JE6LvYDY37CPbsRqzqw+RsYYgUIBiDat2+vV1m4BwIwCAHBjB5jfioX7409Q9ZYYw3tFTash+kwP8EKkWOOOSanChi/sHidBEiABCqVAOvn0k15mIoyqzgztVPipLEfHUxowObjENPu8HNrrh9++OFyzjnnpFZ2mOvm16z+gPkrDExAabLlllvq2y+88IJxFut37ty5+vkge5jFCogPkwAJkEAFETD1APufjZvoQcYv2CZYkUZsE6xgwaPcE6ACJPdM6SMJlAwB2IDGJt2QoKawMGgPE1gQVNZBxaxawOBA2NUb6NTDPvSNN96og8NqEr/ZikHj4+Vu/vz52kQXzHT5/UGBE1aM8sfdAIXyAzwx+xGbd0KxYdyaARQTFtxCvDZ1M24WLVqklUtQMPn94R3dMnjwYD2w8e2338pxxx2n7aY+8MADWjmD+FFIgARIgAQKS4D1czrvXNXPUevJ9Nh4n8HMJfbVwIoJCNIwk0RJ40z+wUQlNheHZFK+ZPLDeQ+sYLoUgv05jAwYMEAf4p4ZqDD3wv5i8s2UKVP0Y1i14ha0//zaM87rbKu4yfGcBEig0gmYPmU++59xyuhi6H/ms00QdvyCbQLRE3IztQnwTeczzSq9zKiE9+cm6JWQynxHEvAhgAH3s846Sw96Y48KbEZ5+umn+7iuu/zbb7+lTCaFUYBgQzIjXnthoLI77bTTjBP9C9NM6NDPmjUrFWb37t31bEW/PUfSPAh5AnMVF198ccinsjs3SiaYmMJ+KzAnBTHmr5xKDRxjc1Hcw8xMCBpQZp8O05jVN1z/+W0w73TWpk0bveGo89rWW28t119/vYwcOTK1xwf2+Rg9erRendKnTx9t03y33XbTihrnszwmARIgARLIPQHWz+lMc1U/R60nTWxuuukmadWqlTnVv1A6oA2FTjkEaXfEEUfIFltsoc/9/ouSxn5+4TraS0ZWX311cxj5FwoOvBvMeGKVqhG8F1arYg+xcePGySGHHGJuNfhduHChNpflvAFlBdqBmNjx0ksv6VtYibrrrrs6neljrDjGXnLZBPuUHXjggdmc8T4JkAAJVAyBQvQ/45TRxdD/jNsmyOX4BdsE2dsE+HjjplnFFAB8UU8CVIB4YuFFEqgcAl27dpUTTzxRbr75ZoE5A5g5MEtmvSjMnDkzdbljx46p42wHnTp1Sjnx2nQdnWTsc+ElUHZssMEGejDhoIMOSm2Y6eU2zrWWLVuKU1Hj5Rc67mYzcq/7Xtc6dOggvXr10oMAeNbw9VKAGAUHZutg4AGbg0IZsXTpUsGARiYTEeCExlMmgTkyL8GqGig83n//fcFSXexDggEKbI766aef6j+YSrvkkktCrfzxCovXSIAESIAEshNg/byCUa7q5zj1JGKTyUwk2kSo3/fZZ5/UvhYr3sD7KGwae/tSdxWTJYzAXFVcefnll7UXmPzgbFugHQFlxVNPPSXY1w17wTnvO8OF+U5jbtV53XmMdte5557ru7+YX7vF6Uc+JsU4/ecxCZAACZQagUL1P+OU0Y3d/4zbJsj1+AXbBKLHYjK1CeKmWal9x4xvbglQAZJbnvSNBEqSADrr48eP14PcMIV17733plYpuF/IbO6J61iZkWlA3vksZkcacSpDzDWYyDrllFP0KcxkwbTB66+/Lu+8846gAYcONjbfzKf07NlTbrjhhoxBYNP4o446KqMbr5vYuwP7ekCxgQES8MCMVvBDuEbwrhgM+O6777RZiI022kgmTZqkb5tN0o1b9++1116bNkvTfT/bOTY2BWPDGWY8YJ4C5sCgrEH8saE9wsmmKMoWFu+TAAmQAAlkJ8D6uY5RrurnuPUkVqoaE5yYpIB6cezYsTJnzhxdt6OOdLaTsqewaIVJ0DZYJv/QfjACRY3Z38tcC/MLU6VmUgreFytYnWLMmv7666/yySefpMx3Ot3gGHucYbWIU2DyE6tK8Ne7d2+BgsVPgYGVJ1ihSiEBEiABEghPIN/9z1yU0Y3Z/4zbJsjH+EWYdl+mHFGObQK8b9w0y8SM98qfABUg5Z/GfEMSyEoAM/eMKSzs73HnnXfKGWec4fkcOqxGMICPmRtBBKazjHTp0sUcpn6xsSY6wk7Zdttt5cEHH5RHH31UrzzAbAB0lEtR0ADFbEljhxUrLCBeSg1cgwIEZq+cChCzOqRQ77/qqqsK/tAQgwIEDQ4M8mBTVKOsKlRcGA4JkAAJVCIB1s/FlepQKjjbKqiXt9tuOznzzDO1+UooRG655RbfSSRebxMmjb2eN9cwoQKKBEwiybRSxbjHb21trTYxigEop5jNz3ENKz8zCVYP+7VPcP2yyy7L9DjvkQAJkAAJ5IkA+595AlvvbT7GL9gmyG+a0ffKJsBN0Cs7/fn2JJAiAMUGTGFBYJPZb7NvzOQzG1WalQkpTzIcwIwSBMoP54qHDI/oW8ccc0xqRQJWZ5gZidmeK7b72OgcAwwwgYW9TYz5Kz8FCOKPd8VABn4xi9JpgztX73f77bfrgZu33noro5fYmwSrcCAwkUUhARIgARIoDAHWz4XhHDUU7IcGJQHMgEydOlWuuuqq1L5lQf0MmsaZ/MP+YjAXCvnxxx/1b7b/3nzzTTnggAPkvPPO03uUwT2UIq+99pp+FO29rbbayvNvvfXW027ee+89bTJTn/A/EiABEiCBoiHA/mfjJEXc8Qu2CRon3Rhq+ROgAqT805hvSAKBCWCmP2aKQGBywGzo6fZgl1120ZdeffVVvVLBfd99DrNRzz33nL7cv39/X1vR7ufM+dChQ7UZLOxHgUGGBQsWmFsl82sGJmArFKalYBcbMzW9Zk1idin2/sAKEAxi4Bk0YGE2ItcCMxfYiNQ529MvDKwGgSAdKCRAAiRAAoUjwPq5cKyjhAQzGEcffbR+FGYjx4wZE9qboGmcyWOsnIVglemff/6Zyam+B0UHTHnhD+0UCCY54FkodK644gq9ggOrONx/UPRgcgYmavz73//Wz/I/EiABEiCB4iHA/mfjpUXc8Qu2CRov7Rhy+RKgAqR805ZvRgKRCMCMAxpL2Oz8jTfe8PQDFTIGw7GSAasy5s6d6+kOF6FEufHGG/Wgedu2bQWbmIcV2NMeNmyYfmz27Nly1113hfWiKNybzc+hOMIeJ5hZ2aZNmwZxw4BC3759tbkpzM6EeClKGjwY4cLWW2+tn4IN74kTJ2b0wcTFPJPRMW+SAAmQAAnklADr55zizLlnhx9+eGqF7EMPPSTYHyOsBEnjTH7uvffegs3YFy9erE1xYTWHn0BpYVb77rvvvilnZkLEFltskXE/E5j+MHuGYeVwprBSnvOABEiABEigoATY/ywo7lRguRi/YJsghZMHJJATAlSA5AQjPSGB8iHgXHLp15lt2rSpYD8O/E6ZMkWOP/54+eCDD9I6v5gRiJUFMKuFwXUIKnF0zKMIBt132mkn/ejLL7+s/Y7iT2M+Y1bXvPjiizoaXuavTPzMPdjWhphzc9/rF8omrI4J8mee33PPPWX11VfXMzhHjBgh999/v96cHekHgZIL+7eMHDlSoACBXdIdd9zRPM5fEiABEiCBAhFg/RwfdJR6MmioWDGBdg5Wd9bU1OjJH0GfNe6CpLFx6/XbsmVL+cc//qFvvfPOO7qt9u2336Y5xWqPhx9+WCtIcGObbbaRnXfeWbvByg+05yBB9lxDGwKCySnmOX0hR/+hHRqkTQM3YE4hARIgARJIJ5DP/mfUMrpY+p/5bBMgFeKOX7BNkJ6XcZbvNGsYIq+UE4H0He/K6c34LiRAApEJYIXH+PHjU4oLL4+w+TlWdlx00UW643vBBRdoUwi9evXSZhOwESg62RDMEoTCJO7KgSFDhmizDujoIuy7775bK2G84leM12AvG4MTiD8kk1LD3IPbDh06CLhmkwsvvDCbE30fSgxj3xtmtbBhK8xcwOzFY489pv9gggt2zWG+zKQjrg0fPlyvTgkUEB2RAAmQAAnklADr53g4o9STYUJEXX3YYYfJ448/Lp999plgwoZREgT1J0gaZ/ILygzU22gnIQ5QiHTr1k3X6Vh9Om3atFS9DpObqNehtIGMGzdOT4ho1aqV3vcjUzi4h9WqXbt2lRkzZsjzzz8vxgRXtueC3v/yyy/1HiVB3A8aNEiOOuqoIE7phgRIgAQqhkA++59Ry+hi6X/mu02ATBZ3/IJtgvRPtRBplh4iz8qJAFeAlFNq8l1IIIcEMIsRg/WZBCacoIQYPHiwdOrUSZu5mjx5st60G51vbJiOgQC4iav8QDygCDAbtWMfjUceeSRT9IruHmaHmo3MoRQyG4h6RRQmxjDrAwLzV1Ba5Esw0HHppZfKscceKxgMwTnSD5u54hfcsQkqFCWYKUohARIgARJoPAKsnxuPfZCQMQjfvXt37RQmO4PsxeH2N0gau59xnkPpcttttwn2bKuurtYrOWHuCqtBUK9jgsM555yjlSSY3GDEmL/CSk+s8s0maJvsscce2hn8j2L2K1sYvE8CJEACJBCdAPuf0dnl4slcjF+wTZCLlKAfJCBiKfMmNkGUJ4H99ttP7y+ADg6FBPJNAEXJnDlz9CxAmE9aaaWVpHPnzno1SL7Dpv+5J4A9YGD6CooYpCOFBPJFAHVUz549S3Zvn3xxieovzMBsuOGGeia0065/VP/4XOkTYP1c+mkY5w1QJvzxxx8ya9YsrdRAve61/1icMPgsCYQlgH1qsGoHK8QxkYrSeARgyhgrw66++urGiwRDJgFFgP3P/GcDtgnyz5gh5IfAVVddpfe4e+655yIHQBNYkdHxQRIgAScBzALEKhD8UUqfABRY+KOQAAmQAAmUNgHWz6WdfnFjj5UcMIGFPwoJkAAJkAAJFCsB9j/znzJsE+SfMUMoXgI0gVW8acOYkQAJkAAJkAAJkAAJkAAJkAAJkAAJkAAJkAAJkAAJkAAJRCRABUhEcHyMBEiABEiABEiABEiABEiABEiABEiABEiABEiABEiABEigeAlQAVK8acOYkQAJkAAJkAAJkAAJkAAJkAAJkAAJkAAJkAAJkAAJkAAJRCRABUhEcHyMBEiABEiABEiABEiABEiABEiABEiABEiABEiABEiABEigeAlQAVK8acOYkQAJkAAJkAAJkAAJkAAJkAAJkAAJkAAJkAAJkAAJkAAJRCRABUhEcHyMBEiABEiABEiABEiABEiABEiABEiABEiABEiABEiABEigeAlQAVK8acOYkQAJkAAJkAAJkAAJkAAJkAAJkAAJkAAJkAAJkAAJkAAJRCRABUhEcHyMBEiABEiABEiABEiABEiABEiABEiABEiABEiABEiABEigeAlQAVK8acOYkQAJkAAJkAAJkAAJkAAJkAAJkAAJkAAJkAAJkAAJkAAJRCRABUhEcHyMBEiABEiABEiABEiABEiABEiABEiABEiABEiABEiABEigeAlUF2/UGLNcEJg5c6aMGzcuF17RDxIgARIgARLIOYF58+bl3E96KDJ58mRp1qwZUZAACZAACZBA0RGoqakpujhVcoTQFuOYQSXnAL47CZAACRQ3gVmzZknr1q1jRZIKkFj4iv/hn3/+We69997ijyhjSAIkQAIkQAIkkDMCEydOFPxRSIAESIAESIAESCATgdmzZ3PMIBMg3iMBEiABEmh0Auuvv36sOFABEgtfcT/cvn17adu2bVokk8mkWJal/9JuZDixbVvwB0kkwllNixNe1HiGjaN5v2J+zsQRaRCFi3kOv0ElStrB71J4zvAMyxLvZiRMfjHhhXkG4TTGcwgXXMII4gkJ+1yUvGKYmPDChBklPIQT5TkTz7B5LO5zhchjJo5R0sA8646nu66C35ToBNw8Dfew+ZFlnncagCckTPkD91GeM2lnwgsTZpSyC+EU8jnzfmHzpnnOXZYg/pkkynPmGfhbyHia8DK9j/se4hrluUKmOeIXJTw8YyRMupv0K2TaIcwwccR7mXgW8jmEG6ZMMXE0z4V51i/NmzdvDu8ojUgAbQZ3u8EvvTJFMx/5I1N4uBcnnuVYJsRJAzwLCfNdw33U56KkHcIrhecQRyNhynSTfuWYN8HDvF8YJuY5/IbJmyYs81yYZ0shj+G9osTTcClUHjPfQq7Ca9euHV49slABEhld8T+4aNEiQQbZddddU5FdsGCBNG3aVP+lLmY5WLx4sdTW1mpXLVq0kKqqqixP1N1GZkccYIKjSZMmgZ6BI4SFMNEgrq4OnkWXLVsmS5culTBxRHjmuVatWoUqVLF0G39hl2EhjsuXLxeEF1RMHOEeLMOYNQFLCLiEEaQdKqewHZOFCxfqdAsTRxTEeC5s3ixkHjNxBEMU4FHSr2XLlqE6xIXMY3ivJUuW6IoU8QwjhcxjiCO+H0iYMsKkXzHnMbwT3g3vGLUci5rHwpR/Jo6IL8roMGWEVx577rnndNkN/yi5IQBTFv369ZM+ffpoD6PUq+abgQeFLvPC5EfEL0q9iue88iOuZxOWeQ0JRclj8MWUJ6VS5qENHKY9VQp5DOkQpe2G56L0K0zZErZ/gDjiWUiYMqLQecy02cPEEe+EcgzPhu1XFDKPmTgivmHTz92vQBt39OjRut0J/yiNRwDpivbc/vvvn4qEO71SNzIcoG40YwZso68AZcqEqG30MGWCKe8Qei7a6Cvewv+okG0ixCJKfWXqnUL1A0ulvjJjDVHqK+Q1PBdGSqW+ipLHwKGQbaJSaHebOIJN2PazV9/utdde0+PE8C+qBB9djhoCn2tUAmuvvbacd955qThMnz5dN6zbtGmTupbt4I8//tANcrjr3LlzYGUGCkXYacNKlDCdRRTEWIbbsWPH0AP9f/31V6g44p1QwGGwaOWVVw41OD1//nxdyK2yyirwJrDMnTtXD7ogvKBi4gj3qGjcs3Qy+YP0gyIDPMMI9o9BIwHpF0ZmzJghaOCFiSMaJXgO+TJsIw95DIq+MIP2UfKYiSNYYDCwa9eugbGgE4F0X2mllQIrEOE5KlHks0LkMYT3559/6sGoLl264DSw4HuFdOrUKfAzcIi0Q+O8Q4cOgZ9DHNF4guC5oIPvJv3C5jFU3PgWwuYxdHbw7YWJI94Jlf2cOXNCl2Nx8xjyM/J1EAF/pAME/MOkH8pofH/4Foy8//775pC/OSTQv39/GTx4sPax1Mq8MPkRL4jyFR3wMOUynmOZBwrp0lhlHuoPtDmCSmOVeRj0DdOe8irzgrwj6lXUW2h3h5Eo9Sr8//3333V5HnZmXZR+BSavIDy0E8MMnuAZM5MwTJvd1Kth8xjKFKQf2kRoqwQV02YPE0f4jb4Ing3b5ouax9DWAM8weczEEfENm37ufgXauFCAUIqDAOpP55iBO72CxBJ5Ct8bJEw/PmobvdBjDab9G2Y8BCzi1ldhygQTR4Qbto1eCm0ivFchxxqitokQR+RrSJg2ramvCp3HwsQR74S6APk6bLs7an0VZawhTn3VGG2iQo81FKJNZMZDkGcwiTtse8Odx6ZOnZoag4CfUSScPaMoIfAZEiABEiABEiABEiABEiABEiABEiABEiABEiABEiABEiABEigwASpACgycwZEACZAACZAACZAACZAACZAACZAACZAACZAACZAACZAACeSfABUg+WfMEEiABEiABEiABEiABEiABEiABEiABEiABEiABEiABEiABApMgAqQAgNncCRAAiRAAiRAAiRAAiRAAiRAAiRAAiRAAiRAAiRAAiRAAvknQAVI/hkzBBIgARIgARIgARIgARIgARIgARIgARIgARIgARIgARIggQIToAKkwMAZHAmQAAmQAAmQAAmQAAmQAAmQAAmQAAmQAAmQAAmQAAmQQP4JUAGSf8YMgQRIgARIgARIgARIgARIgARIgARIgARIgARIgARIgARIoMAEqAApMHAGRwIkQAIkQAIkQAIkQAIkQAIkQAIkQAIkQAIkQAIkQAIkkH8CVIDknzFDIAESIAESIAESIAESIAESIAESIAESIAESIAESIAESIAESKDCB6gKHx+BIgARIgARIgARIgATyTGDevHkyffr0tFDmzJmTdh70xLbtBn4FeXbmzJlBnDVwM2PGjAbXglxwv2+QZ+CmkM8tX748cnh//vln0FdKuZs/f77gL6zMnTtX8BdWosQRYcyePTtsUNp9ofPY0qVLI6VfKeSxRYsWCf7CyoIFCwR/YQVlFP6iyO+//x76sah5bNasWaHDwgNR4ojnCplX4oQXJf0WL14s+IOYvFZbW6vP+R8JkAAJkAAJkAAJ5JMAFSD5pEu/SYAESIAESIAESKARCDRr1kxat26tQ8YAEwadmjdvLtXVwZp+UHosXLgwFXPjV+pChoNly5YJBopbtmwpiUTwxcY1NTWCv1atWollWRlCSL+FsBBmmDjChyVLlkgymdTxTPcx85kZwGvRokVmh667GPADD6RDUEEcoTSBREm/pk2bCv6CCnggnsg/TZo0CfqYRMlj8BzvhncEy6qqqsDhFTKPmTgicohjmHTHu4EN8nQYQR7DN4hvKIwg7fDthIkj/Me3jncLkzfxHBQfYfOYKVvC5jHEEc9CwpQRJv2KOY/hneKUY4XKY4jjcuRNVY+ETXd3HjNlvPkFAwoJkAAJkAAJkEBxErDKYMJCsF5wcfJnrEiABEiABEiABEiABDwIYHCxTZs2+g6UChhQxWAqrgcRM0gJtxigMn4FeRaDsBgog0IizKA2BlMRV4QVZlAMg/YY5AwTR7wHnonyHOIICRseBsOhgArznIkjwsMAbtABapN+SO8wiiEMpCL9EE6YwXcoJJDHwsQR74R8Ai4IK4yippB5DPHDHyRs+oEn0iJMmiMc5LEoz0XJYwgPPME/bDyNAiTMc/heMRiOvBlGMYQ4ggkEeTqocjVqHkN+xrOIY1DFMeKGd0P6hYkjnsO74TsKwxLPRc1jCAtpESY8W71b8rfpUttjNV1GhEk/8IRS1YRnyvig6Yh3pZAACZAACZAACTQOAesPtVq7Uyc0hhsnAjkINfi0vBwERi9IgARIgARIgARIgARIgARIgARIgARKiIAyiWdNnyF2GcwALSHqjCoJkAAJkAAJFAeBZWoC2IzwJkiLI/J1saACpJhSg3EhARIgARIgARIgARIgARIgARIggSIhYKv9nOzf1Z5O9StwiiRajAYJkAAJkAAJkECBCFi1SbHVak61cV+BQsx9MFSA5J4pfSQBEiABEiABEiABEiABEiABEiCB0iWgTGTZv/wi8tfc0n0HxpwESIAESIAESCA+gfoVoPacOaLs3sb3rxF8KF3jXY0Ai0GWCAG1LKv2govTImsddogk9hqQdi3bSfKmW8X+9LOUM2vgYZLYY/fUeWMctD7rPGmStKV23bWlauSFaVGoPX1YXQelcyepuv6atHs8CU7ARmfvzbdEPv1c7M8+r3twrTXF2nMPEWXzOKjAlrP9wktif/KpVH35tbIF3UrsXfuLvcN2YvXoEdSbBu7sSV9I8uzzRTZYT6puvK7BfV4oLQL25Clif/Sx/pNpv4i1+urSbHWVz44dJMpYdvCXmfKtNHv3PbG//U5qf/1VZM1eYvXeQKxDDxYry4bLVYjDex+IHWDTaatLZ5F+mwePF12SQAEJ2DNmSPLcEWkhllP9n1DfaK2qj1j/pyVxTk+S414T+fwLXZbqGW4oS3utIYm+G0ty9WB1t/3XX2I/97zY30yW5l/9T6o7dZTkppuIteP2Ym28UfD4LlD7LXzxpchHn+i2hNooRax11xFrt13E2qRvcH/osugI2D//LPbzL6o8MkXk99/F2mxTSWyysYhK3zBi//c9afKft6SJymu1ak8PPK/r/v33FUvtGRREnPlVVBtCVlpJrPXXE2ubrUU6d1Qb0ih/KSRQjgQwZnDRJWlvVk5thmo1W7t2vXXYZkhL4eAn9m+/if3vV6TV55Ok+pffpLZDe7HWW1cE/asBu4tVVRXIM5TT9gcTdZtA5s2LVk571BnWdtvoPpmVYW8/+6uvBX9+klD7mzVTA9nJ9urdXP1AS42dWWq/LUp0As7xIFH1NPbPsLbdWpB2ccaDdIzOu0DaffyJyBWXimyzVaRIhhpXqt/TDgHZ77wnyW+/FcGeIFCGoK2M9sfOO6o2c69IcSnUQ1SAFIp0GYTzi5oBhM0t26sCsqhF2ai1Hx6dHkW1YZ+EUIDYqjJIXjxKZN78lD+W6vxKIytAmj/9nFhqQ0Z7s01EXAoQe+wzIso2r6CDTgVIKt3CHNg//ii1g44TGf9ug8fsSy6XdltvKfOvu0psNRiSSewJE6X2lKF60ALu0DzS3dCHHpVadWwpRUjimSfFqt+gGG6CiK021aw99niRT5RiDg0oSskSsNV3nBxyutj3PZj2DliW2Vb92TfcIsmbr5eEGsTIJMafpsqfpvUO67aIVX7g/OJLJXHTdRn9aXnjrZJUAzGBRA3gySsvBHJKRyRQcAJz57H+Z/0fKdvZ738gtcPOEVGDFG5BHd6xaVNZ9I8TpPbsM9y3086Tj4yWpJqsIjNn6evoaOEvqep/SVhinXCcJK68VKwsbekqFY+Wg0+QZL0/JhBdrp83QqxjjpaEao9YHdUANaVkCOg6+9IrxL7+JpElS1Pxtp96Vpqrs2bNm0ny0QclcdCBqXteB7aa6JAcepbguWb1DtLqfijtbrtJEpi8k0GajHlKalX71uRX41T7pQbDMBhsnXm6WG3RMqGQQJkRUH0pjhlw0qQ7V9uLFknymuvFvvYGkUWLpWW9A5SLppyVTftK1R23iLXlFu7HU+cJNS7T+qJRknzp5dQ1c6D9CVBOZ6oztF8tmkvikQdEfMr65NinBWMYfoK+I/7S3q3ecdUUNQFj7bX8HuX1LATc40HGuX3HXfrQjAdJq1bmVuDf5NPPinXDzTrtaqOaowo7rrR8uVR/+ZXIP++RpJqQ6xadp5s1FevsYZIYfm7gSRhuf/J9ThNY+SZcBv5fc801suGGG8oWW2whb7zxRkm+kf3W22L/8UfguEPb71R+BH6QDkuWgP3e+1K7kZrZbpQfrdRMS2ixjzxcZP119Xs1fX+CdNjvYKn+bJLve9qqYqjdRa02UjM2tajZurWHHSxLDlAD2T1X15fs1/8jtTvtpuwpB99EylaVTvKwI+uUH76h80YpELCnTZPa7XZeofxQg2KCmSB/O0JslV8g1k8/S/KgwySpyi4/cfujV3BgVonyR9apb7D++FNWf6ozzAzyC5vXSaBUCLD+L5WUarx46vp/h11WKD9W6SrW3mrm46C/iWy1hdiJhFiqo9jq5tuk5UGqnPbZBDp5x52SPPrvKwaT+20my448QmrUig1p20ZpQdTK0Dvvkdrd9hIbs/V9JHnr7dJq/4MlYZQfK3XR5TpWfoga7MBIhf3Aw5I8/CjBqlVK6RBInjhE7MuvrlN+YKAAq3mOHyzWLqpNUF0tllKKJA8dKMm77vF9KXv+fKndYVet/IAjWynTajAb+ZijRDbqU/fcD1Mludf+knz2X77+NFETJ1oNUZN1TD5T+dUaPEhN9tpN9IAMVjI/MUaSx56QMb/6BsAbJFCCBNhmKMFEy2GUMWM/eYiq56E0UMoPUas8lqlJsLXKEoi1714i3VapC01NRqzdegdJvvKqZ+jWggXS/sBDpZlRfnTsINb++4QupzPVGdJETa9YrCbtqjojcd8DnvGIdbGKQ8VR+XmNB2FMyTriUJE1empvo4wH4UF7/DuqrTlY+xH5PzWuZB2p6ntMqg0olpoo1FZN8LWM8gNWIXbcoe6dVFtZkF+W1oh92VVSu/vevm3lgMHlzZn6aigkkJlAUnWuZtdrFj/88EM56KCDMj9QTHfxIarln7K8Vuxn1OoJNfMuiKDBX2piHXesXhVgdehQalFv9PjqlRXHnSQyf4GOi9bIj35QLGUGwEjto49J8sRTJKG+hTZ/P1FsNSvCcmnsMWOk9oBDRBYu0o8lrrpMrLPOkBo123++WpnUXM3UtEZdLvYVarYNGk6qc1r98QcmCN9fe/p0SSLMl8f5uuGN0iCAhnWtGrQyCjLrWDWLF7OBV15Zv8Bytfps8eVXSSvVeMBGYxjgsr79qsFqIbc/tUcNlD/PGipdevdWbfUqtU+pGri47kZlDmi4LgP9/JGFC6Xqh6l18JTyJHH6KZlBorFDIYFSIMD6vxRSqdHjaP/5p9QecbRuJ4rSRScuvkCs888RS634MLJEdfpErQ6tVuaBqtUKT/uqa8UaoVZ5OATmDPXKD1xTs/gTjz8iiQP2kwXKHFaNUp50UZ3N2sOUQkWZKkT5j1XGVTBb4JLkq+MkedqZiIoklbmN6iceUatG1SC5UsJAtJlDNTijzXS99oZeSYDZdpTiJwClho2VQJA+G0jVU09okxF1F9RYm8pnTVWdX/XzNEmedKrIKqtIYr99zO3UL1Z+SH29DUXdgltukBplpqRlfZs1+cBDkkSbVincksf/Qyw1MGEpv5yC/NpczUzW4siv2Owc+31gw/PkGSqcjz8VURN77Fvu0CtBnH7wmATKigDbDGWVnFFfxr7xFmX2ql6pocppeeAe+at7N2nXrp00U2YoMWaQvOLqOgWJrYpZpSC2vvhYrM7p/aNWF6o6XpXlWpQVkqqH7xNLmT8yEqSczlZn2F98WTfuoOqDatVuaArLEkepyZIOSShTyLYy2eUnS1S/c4kygQULL0m1okAmfKidasV8r15+j/F6JgI+40HGZJqe1KragGY8yN5brfh86dlMPqbuJTEe9Q/VPoByLqqolUlt1Qpj6823A/uAtnLV8SfrsQmV7SVximpbnHi8ais3qVvdrEx46/x4lBqP/Pob3dZFW1nOOTNwGIVyWNeaLlRoDKckCWy66aapeEMBUlICW/Ut62zg2mOeDhR1W2ns7Rf/XedW7bVRKlI16mKpukmZzFGdd0o4Ahgolv9NrntIzYBLvPpimvIDNxJqFuf8K+s6i1XKpFpSDVK7BXt+yPc/6MuYhZ8496w0+6CWmt1XdfkoPdNPO1JKEGjxM0mzJ8ZK7QZ9qfzIBKmE7tkPq8GP9+qUXtYh/6dm7NyVUn7o11AmJxaffKJqwA6seys1CGGrQS63uP2p/afas6hLl5Qz2HFNqEEx62g14Abx8cdS+9NYSlkCSagZpIlDDsr8t9OO2i3/I4GiJ8D6v+iTqBgiaD/4iEj9IIV13OA6BYhD+aHjuElfmffA3WLX76mQvOxKQQfWKfaTY/VMTFxLqPYYlB9Osbp1k6onVfmPlSBKsBLELVhZkhyiZuQrwWqAhWMfl8Tuu6WUH7hurb2WVKnrUl2FU4HJLUppEMDeglrUyo+qJ0enKT9wHYNU85XJSiO2WnHkFqwcsker9IeolUqJ0Q8p+2zpZtASag8x64zT6tzMniPaRG7dWep/5FdLDXxBdH5VihbnZufWyitJAvvM1U/0KcWJYamX5QEJBCHANkMQSmXtBisqUb9rUastq55T5aSq/52CyRHYh8064e91l9U+MvZd9zqd6BVzzdTEW0itWsGZGK0mVTqUH7gepJzOVmdYG/aRqgdXtCVa3PsAvE4Ta4P1M/brkgfuL0v33btu38l65Ycok98woUiJRqDqZaVACzMepPYcbvLBhIyBoX6u3Vut6jxqsIjaHy6qQPGW6LuFNAuh/EBYaCtbv/5WF+zBB0riVKUMgfIDoiZbyPTpYqm97qqee0q1G1rWXca35Gor6xuN/B8VII2cAKUQ/CabbJKK5scfq8166wfLUheL+AAbN1l776ljqJe0zpqVNbbYlBDLCbGs0MpigzerZ3RQEgScJgKqVIVvZlq6I7/04P+T5aohAbHvf6jBt2ArW8pGMs2kt1RH04iN2XUeYv/0kzTZ7yBpO+ycus3tlRvrsIM9XPJSKRFI3nN/XXRVwzpxo5pFrBQVnvL3Y+ouq9teSjK3P8ojT28SyrSGFh9/EmYZKxxttkLZXfcQ/yeB0iXA+r90066QMbffHp8KLnHh+alj90GtstVds8vOdZexd8P/1Aw3h9ifrKjLrYMOcNxZcQgliN5YGpf+VBulT5264qY6st98K9VprlGrA2s33jDtvjmBEsQyymi1KsWeMcPc4m+REsDMSMGG50qwyhiDUl6yDGYk1MofiP3Rxw2dwGSlMjEB0f6oWclegskMRmxskuqStPwK5YfaYNc9oxRKENi514K9Eqb94vKFpyRQPgTYZiiftIz8JugTqboZYh2hTF6tuaavV85+vrM81Q+ochpmMyHLtt9OrCjl9BdfBaozLOW/qTOqP1fxjyAJmEs+5vi6Jzt3kqqn1epE90SQCP5W6iNVz/wr9erOfJK6WH/gHA+qnqTaCD6ClUC1vTdZsTJJpRHMZoYRjCvBLFVy8IliKaskEFuNawUVZ1tZTjqhwWO2ahfbapxVt0/Viictuq08uYHbxr5Q3dgRYPjFT6CLmlW82mqryTRlt36u+mAmT54s6623XvFHvD6G2MBPz35S5mS0GSy1XCuTmFlO2i5v5856U6hM7s09fPT2W+PF/uxzEXR02rcXvXG66jwkTEfVOPb5tdHBUBpWW2mCRc0okL4bibXdttoGtc8jqcvJx55QnZdFIkrpkzj80NR19wH8tlUFb3+jCiT8wX40OtP422pLsTbeyP2IPrdVZ9/+rzLdoMT620CxmjcXFKb2O/8VW+2NIepYNuwjTbFBOGYSZNgwUe9r8N33dX5hc/lGHHjVCj1wgHRdWawt+tUde/2vBpmX9dtMqr/+n55RD7MAeGcjCWUSw1abkMG0QMZ3MhpzPFg/i9P4YX6TauZfldHOK016Qpk4SAw+RpY/uULJYtzytzQI6AGG997XkbVUo8Pq3t0/4ltvJVW/qwEJNWPILJk1jj39wbfvJdts7esPnFsoq+rF2myFsttc4y8JlDKBgtX/6rvGIKONzqeaBSVqJjfqf72PlMv0jB9P3/rfDED6PaiuF0X9v8EG0mytXiLoUKn2gZfod3RMFLBUndbYYmP1B+pkZdrCUm3dTLK8V09pVu8AbSjMvjRiK7NBKanO0L1q1zblTO+9sIZqM9WL/fgYcyg1Jx6XOvY6SDz1uLZNbrVu7XWb14qNwKrdJfG8WomOOtc1o7hBVM3AU5MmeqKNc6KErUyqpSRjPnMoRsweH6kH1cCHI7/aM39XK1G7Ou6uOLTatF7RD5ozJzXQtsIFj0igfAgUrM2QzzEDZc42m+S7zYDwYapH1CozKHuh+Mdm3qJmuWPMwMZsdzVO0mydtcXeXo1zYBDfR9xjBtbmm/m4jH/ZhoJZ7dUhc/5Mq989fV5rhXJEj6k4HKWX01WOO65Dp2LEXU6v2i1CnVHdYHKmK0TP0zZnnK3NqONm4torG5hM9HyIF30JLDv7DDWJVe2BEWI8yFbmq70E7WZtErP+ptV/J7Xp/f2SvPs+kTfe9HrE8xrGlYxFCVu1dxdcerG0ghmrp57xdO++iLayjTYJ9i5Tq089Be0TrBpVY4opAYNV6sx8p6418kGGFnojx4zBFxUBrAKBAgQyYcKE0lKAQAvZWn2MarmYVoRkUICgwrJffU2/JzT/MusPfZztv6QqPLBJFSpMp9iPqMpfib3XHpK4/+50UzdOh+o4+aDa0BJ2fefOW3HnlXGq43GdNFGdJUuZX8gk2va0suknq/fwVIDYquOSVBsXOTvYTv/U4jU1Gqr+nXySYO8Kt2BmojHNULX/vpIc+7TSIisNsNpfJSUvvSLo2ifXvVkpm570neFmqyWa9milsFFiDT9HEo2oAFEZO7WU0FpvXR2nTP/VrtEzdRvacOcACJb+4S+b2PUmkODOMlpyj4ew8epStTS11dWXZZyF4vEoLxUhAfuDiaowqIsYGjAZRSnbnHvQON2G8UcPnDj2snH6g+PUCpBVV/UNz/0Mz0mgVAjo8jWP9b+t9oRKnnCyqu/+lY5E2Y/Wn7oa7IYZgYSaNJBJMtX/LZUiZanDxIGXP7ms/+3LL2kQRJD636qv/+0blTm+p9XsQa8Z7mp/gaSyIWykatBR5rDRfqs/UYMxWNmsOpnZpPr7qSknmDTiFLQf7Lff0Zfs8e/qiSLO+zjW5otQD0ASqsHlGEDBJRt7jUBUOy7Zc3V1Qeeiumuu//1mlLqc8bRICGB/PguTg/CXQRI/qYkPymQlxFITapzKD31t3XXUDXWksoYNxasym+Yl9jvvrri87torjuuP0vLrBx+qzXn3beBG59fPJtVdV20S6dGjgRteIIFyIpDvNgNY5XvMoEpNmrDUmEMmyWWbwWvMQL8nLBiocRRLmfVNqPqxdu8DlAKkvv6rj1xL9WursqX2ouGSuGiEpwUG95hBVR4VIDB3jT+73jxgJoaiVl8aadAeUOU0am8U1dVqzy+U0zCD7ZaM5bSqMxIB6gz7B2V6u77OqNl5J2mBsjqEJJ4YI00nfFj3xI7bS+KYo0M8TadeBGzVbk9kUOqZZ5zjQVhhbCbYmPtpv2qCcWLEuWKp9PGzVJLm3utE7XNkDTxcas87W5aolaatvNz4XENbefGUb2W+ym9KRegtaJdgRTKUHkZc7VxzuTF/G36JjRkbhl20BKAAef7553X8Jk6cKIMGDSrauLojZimbzVhiZj/2pFqh8Xbd8iyHrXyne6wQkZplIso8jaXsN9vGXI3Tkeu4dsjpYt9xV91VdGjVzG1rI2W2QCkc9ECl6sxgM63aDTeTqnEviazR0+WDagzdcrskTz9zxfUNe4u15RZqFcgM1cH5QBJq1UYHbJAU0Y5eQlXSenNurCqBqI61tc1WIl06C2Yg2p+rDg42LELBdfudkkQ4oy6qc+vxfxIbhF11rXYva68puiOlCkWZrP6UJFTBV7vV9lL107dS9Juym5l2Hu/pdcmaPz912TY8U1eyHySfHLvCfnNvNSvGZ3mttfuuUqMqufkqjVoHnEGcPXS6aEwCNlYM1Yv+vtWxHrzAqiw1cAYTGZZqKDRBYwGNXjXTwku8/BHVuK5W37GtlkzXYuk1lHlqRYe14w6+y5h1g/wrtZoJotxiZUny2hvrBuHQeFHlpIVVaPBjyEmejfe6h/k/CRQngXzW/wn1PevNszHxAKJmROl6VZXXeiUozNeoCQ2w14vvu+qef9a5c/2frf6vUqtK49T/lqqb9cCDqa+y1P9qx26RSy50xXLFabb631IrI0qm/q9/LT3I7JyJueJ1U0eWmuDSxAwqqzai9OmduoeDhBrkqb37Xt0uSp4zXK3e3Uasnj1xSwuULMlzh6vVsmqAWwlmGjttguvZsfUDKtaW/bQb/IdNqfVK23rlClbqWdtvKxY3J00xKpuDhQul7T9OS72Ol1ICm5lbamKMVrqqNnfyoktEzjoj9QwO7O++k+Tw+ja86pckPMxVIL8uv+tePUBnX3uD2GoikrVq95Q/yK96fzy15x0EA8MWTHOpfRIp5UdAl0/KIsAix2piXFuu+oPOa9nevNahkMPmys7zTM8iLMiyZctChZeEFQMlS9XqAuOHvpDlP7wXBM9hEB6CuC5V8ajaa0+pUisVk2oV/lKU1+gr1wviB8G7NVEr9qrVmIHdvLksUX22xAMPixlYq1H1aNLBEueQZWrz4ur6sQUM/Nuqr2+jLlEbDCcmKkXktF/0mMHyPpvK8uefkZp65aUzDRJqzKH67PO1f/gvqVac2so6gfX772IpBYOl9pd0thnAyPk8nmmi3lONWAj2vHDe0+k15VtZftDhyr86RazdYzVJKgsR0rmTVmgk0FdR9bwZM6hRZsNr6/fIdPplwqhVDGu36y8JWJJQKxb1+6r9WXVcFSPsQ2hfcrnUIL8oJYhbqlRaVdVfXK74L63nGjavmPyBtHDG0x1e2rkKy+Qxk4bmftUjo1PxWraxmqjiSG+1Y7qa/DpAmv37FalWe0HUnH+hJEdeoApSUK8Xdb2Juq7TQV2vwYQQ5Yczj5lj80iDX1VnVB/6N0nU31g6YDdlxn2xJNQEykCiJn5Uj7hYO8Xs/mXKNHON8z0yeIK4gWlglvV+4duL8hzSIexzTn5IP/eEggyvp8MKW/4Z/xBuNi4JNXm66tHHdfonVZ8dk17ceUz7p/xK3H2HJA87WGnTVAlTr5yrUtfNd4HwarOkm7XD9mIPPkZEKVJ0+afyDsoxU/4llaWcbHFeptzjG0a56WRr3lv/qsnkTca9UZevUTZiZXh9nL3KorRnXSdeeQVllPmWXc4Dn5pyOvADdFiZBJz7gGAFSKmJXtKqFCCSxQyW/cRY/WrWPnsJzArUNcf837aJahyllB+qQKl6+D6xtt0m9QA+0OQll4k96nLdaKg9WXVs/p0+UxQ2oJPn1Ddk1LKyhNrMGBtjGbGV2bFlBx8hVa//x1wK/dv0tjvrTGqpJ62L6mdZuJbaJUc/LsmjB6uWlGqIPKQ2OjptiEi3VTzDsq+8VityEvfcIYld+qfcwEzWsu13kYSaFSvz1WbyqjFoDTs9dd8cYKaEDQWMEkvNdGxMsbp2rVvSD3vcWPqaRap+mLrChcOEwIqL6UdYumipDdabTlKD02p/Gfull3WjEebNqv7lb84qMUCZ0kJH06FwSfeZZyVHYEqdglDHW3WooMioHaBmXZpNxdQNNFnVEIPYm2yslLbq+4Eiwy0e/jTZfR/pML1uoALlVqrsUjPBqkY/5O2PUnKYTVBFzfKsXVt1wqAANoJVc1N/FPtZpfxGQ/8hVb6pjhaFBEqJQF7qf1W3tzhL1dv1yg9r6CmSuOJSgcLFCOrD2gMP0RMDMIMxiX0hXKsdg9T/S9VARPUbbxpvQ/9WqQkW2qSmejJI/S8Pq82ZTztZ0IH3Er/6f9kkZVqz/4DM9b/qDEl93a/9RidddWpLQVpdd6Mk5tVNgNAmDNERdQgmvuhOKlYDq3xRqwawrOOOlWqlqEjMmiW1aMOpwSktSomRuP1mx9PqUJW1qRW1mKSj8ljzC0ZKrRqkdoou29Ueddi42jrnzOgzAZ2e8rjRCNg//qiVYvZ/35cW6lvVg45VCWWG5CpJHPx/nvFCPqtFfvn0c7GvuEZa/OctSezaX5KqPW0rO+L2vffX7WUI5cd9d3nW/8ivS5Wpk2ZQ1s36Q5L7HCjWISq8tdVqEayGR37F5CiIqvetixsOTNbd5P/lQACDSviDqWunYMDKfc15P9NxtsE0r2cxIIe/sLJYDfriL6wsUc+YAUAMtuFdm+65u7RTChBLvfvSJ8fIkqOObODtAtU/a6dmzkNq1Lc3T7FroeJtDBLiHRa7WGLMwCg/apVSYZ4ybbx8i81X+K3K/JbX3ywtb7hZrD9UP/rUobIUZvPU4LhJg8TP06TjiIv1M7aawDdfWWxYerhqZ9SLpfqcbU86VZq+Nd5c8kzXjurdMHiaVH1+47d5oLVSsBjlx8IzTpNFw9TYhWvMoNnTz0mb04Zp5UUC4wdnnCK2Mtnr9KuT8huD+wn0e5UsHjxIFp57ptht2uhzNYIqrS6/WlrClI8SSymG5p50vEizZnX36/9vuWp3abr5pvpsieo7LannisFizwHjtKcbnmDwFn9hxZnHEr/8Kh1vvk17AcXBvF12klpXelvXXCEJNbGsyZdfS7VqPywb/44sVXnFVis7qlX7sLkyXW5h3wSVvvNvuEaWKjPcCmAqWshjXpJQSrIqtSF2k4kfS3NsaD1TTWRVbamFanynRo1f1YQYN2h51XXSVD0PWXLEobLAFQev8N3XnGnuvpfpvNDPRSlbcpnHMIFWp90PU6X5WKX8eK1OSbBcTYad+8A9GpUzj6Wx22dPEaWwcEpLlXda1V/Auy1z5B2nu9SxmVjjcLdQ+WnKv9rauvIv5d7jIFEfBzznJ61uVu2Y+jy4VO3DvMBRnnvVMX7+OK878wrKaaOUdLoJc5zeeg/zJN1WFIE+ffpobTIy3BdffKErjmauCqqYgVh7KI047C6r2Zj2mP9n7zrgpaiu/pndRxMEQVFRsYIV7ESCQMSOUT81xhqNNZpo7MaCXbFEYost9iTE2Hui2DsaLKioSC+KChakw3u7853/3T3z7s6bmZ3Z13b3nfN++2bmzm3znztz75zKi4kAN1hGy+7lHJPBuL8qdkE8cXe5+LJcrvbtKP3EwwXukHACkub0JRdSBtJunuSJ/V5Cq4QsU/PsZVd6AQ3xQWsLP0wdzISoZXdS6W0HUs2Uqbn2Evw3WossZTbEC630pRcFljYmn08+nXMTxi9VaJOHCUCwokn/6z5y2NrFJmezTWnhrTdSt4N/Y5I33c30AABAAElEQVRh5psKEICkLr6A8BNqrCRX6il5y/2mt98xQqrso49T6lf7B1bl8CKhPUu1PWKNnWLk3nYHtTv3AipgJQ1ga6BXnicHfhKV2g4C/P4xhC8C1p7KcJB7E2wPx7D6WMIfb3lhiMOMjcx2A/nD4QlqEEMooB4HAjyuBhYk0P6Reog1wcLqMVrqXMYQYviANtuE4xbsRMR+v+Gr3H2J34kIuPr+hzmt7gkfEK3Bi3QlRaBCEGiO+b8df7zUwMKDyWHmQ/r6UQ3QwHyYfvMVyvTZPGcJcvrZ7K/3uZwGVz53nPl/6YOjqdPAoSXP/+kHec0Bijv/M2OgHWKZMOM+kELmf+LrXXDLDbTKIazFyBQ0/zvsaq/mrVfNee8fr4/KnZx/3k+d7vun6WaWGTDtWEsyiFLHHWPiiGUO4TUQKz64/CHIIp8CSrF1rRFc+NfQ1kcpdV2ZOp10KrXHehXEx8QMM+NyA+/jWv4APO9Cct58i1JPP27WmrmM+r/SEMhsvnVOWMEdx1IA8ziUFlJsIRRGsBxKj+WYg9eMouzFl1OaBWsr8S9rF+C5PP0gCzP797NTC/ZXcBu1zPBamesgZsq4LPz0E5ShnON5XCe0lvbXo8fljUANC3TxW91ymfo9K7O1Y+Zu14iYjv6rms/CM2FKd+Pv17i8AnwHzmNBcZcuXTgck7Dk/LU3PAZDDf1EHzt29L9tG+aXFGgv/8jfcCtb19aexziu3z3oQKJTzzJuEVd+7gXqeubpUszwP8CM68Hun9Nvvm3SO7DmvinHfRfCdaxsYbkUmvbCM2BMoQDXI+jZZKa5i7nhqj9TO153d2XhwQJmast9cc+9kCUuOWsShy01u/HzWUDc5vKnH6O6bXbw1gztatp55SWvm0qb3TQLW6VuJCxgpcyO8IYB4m/VLiwkrb+qXLL5//vfsWUrC1ke4fmH1wwdmclfx8z97szcFwJT3qPdd2VBx60es1XSv+f5sD0LbWs4JkiKrSx78rwJDwgFdA3zSfLUnrfMzTFjBfd7ZRGmSIaIrYyxzvztjV9ckjGGtjqxkgsUGwmuPJlXAnIuPI9WtZRfpd55zAOaz/dipVtup86jbmCBxXvmJ+fNlpXcnH//g7pZYwHCGYwxYInnz0/uhpt5GvVyzhl9L9XAcwAznlfF/OATWEk+e+tyXvr7aJPk8rPfia1vVrLGrJ03aB8CGjDsESs4CS1g/PD8oZ9JCO8W3EN7jBUrv5CvUQSjcv+KlZHz3333nXl/JRljKDuXrXaDxhhi/NL5Ph4cC/Zq+LugB48rtJekj641htFe+wT3Du9o4GljibFmvwsEB3u7nPlgwHQVjt8TOMaeeIro8SdzRVbtQR1vYDf+PXqwU5wfTBrmmB58HJcwxiBIt/uF93Rg23Er5XwqAEkAVqVlxQsbL1E8iDZBaicvAzs9bB/1YDGyOQe4nDBhglnYvPjiizRgwICwIiZdmNp4ieNhiUtSDg9mUlM1tDEfk0a+MTzgC/PX33mP3akDTFpZK+IH1vR3+SMWJFLEhfxi6gILEV60fMcvJAaOOnC/ZYrENSy3sKx56j/Uaco0U8eyQw+hJWusbsqYBP+/o4+k7tf8hRz+0E8zQzzLk5S5LyxQWoWtArBEyPJC8YcD9w+sA31sf+pJ1PWPZ5ia6/jj9werL0hchfuOenC/7HMuvzgWXXoB1cycTXWseVnrK2cqzP/ryAwPWXZigl/OUlsZPx3YokOwWLHzMFq00YaBfc1wG1i8YUGUYWau3Re7LXtf7rm86OxzUftSDpNpmKZEUHkpJ2OsPWv3dIEAhKnuD6fSArZ8yeL6LHJ5kl/53BEk0m+cWs6M6EUReCLPStDywI5N496n5QMG0VIWAtUO+4V9pmBfxqbcA5yUaQNmwGHYohyu0S5XUHHIQanlMOZASdtDOfySlBNM0B7eLbj3cUjueUuPMbuPK3//A2EpC52ouj32NgKP5cxYWHLOmSxwYAYXkzNrNnU+40/U/o23zPnaY06gn159nuygwkH1LGNN48Vnn07wC4/3JrRMUE+7198MracTNE5Nq/z+WaUbLWSmSwbvPotSkyZTF34malgYgjhKS486nhY+kGMEIhu0TpLeP//YhDaHjCGrad1VBJoEAQfzEVxa/n20+WCHsoM/vo4LJQGeQ8FojorLJB3qAKsKEHMsU7zADyNntdXIYY1Gl+d/mjiJauDGaM/dTXa4nnCf+W+uKLuWcZihEEjMRFhizf+BeUISHZ4n6lhDtP1XXxlXdiHZTDI0wk2cND5yQjQPkdHEJfApP5gK+F/tjj/35n+xOpFzlbrNMgMq9fs/et1f9pdrqH3Ih3v2pZfJ+FZnJo4QtENxH4Syf7mBHJ73Uhey5r3FpDDMiHwmuCJtz9YmGdbob//3u4jYdQHe6y6/K91/jM65TIWFHsddce+5j5xjj5bqdVtBCLjssobYfYxNEIJkj+Z3xkuvmHeLE8AMxno0yy5wXNb+LSC2DIJwzBCPwQzH/Utff21obLo0ayR3vIyZi9Om11dj18Gp7j3cBr+riF1m2eO1voDuVQsCRmnPeifhuoLSoq4X+YXApIrLqJI1etL2pBxc/sRtC/2TNaftKshrm5+5zP65NQPxMwKvBrJmkPypJ5jJh+eC1wzpfdhrBF9rlvvAKYaQL2VhmX52DAskpplzsAxMc4yAMHLPPYsyo64zz3K72/n9zwIQXBvWDJn/PpsrxmuG9EnsmtZqQ+pLMZOxYM3At8SPTZ3cJr5f9jmH3x9LLr+EumCdxO5v7WuQ+mWb3WpLVnR43Bzi29jDL5/Ba4OP01dcEthXxDLI7LKTEYCgGKwlo9pEHqGk97zUsWK3l+I5OHvAwTnX4TjB1pzp8/4UeG14t3dhDyAdH3xYqsht7XfsRF4rsAv0lPWelvuBrexLBZgzMpZGvaTTsSdQu0MOIhpxLqVXb1jOy2ftZO++j7L8HQ1axvynLuzJxH5+rayBu5LX38fAzFZiqeVQhX+MWdUG7srzWkrZUsuElcvw9z0UHAqI48PQ4GGUgpCPPYMkGdMZtvCU+pKUQ/uCi2xNn3zvgoJ+4oDXrXLvgtpDmIHshZd6xVKscO2wVQksnISS3j/k95eRPkidpWzBL1WqUgQwQDBAISmTHy4VLyo5jrOVgbb11qyllKeP2Z1PsbIitYa0r1he+zzyg0ot1y5fHnWg71K3cT+BNF5AdBrzgpcu7XV88hkUoToWTrRnZiTKyTmk+/vTjn3sejRkkFeftFew5Y/lLGtHgtL5IJo435GZi9B4AGUH7UDtWSpaUC5/79D2cu6XvOjs65L8YMSA/Ofglxx+JTMjLyWHTdEkv3/bgYUV7UQLHPWwdos9fgomuE02Dq2HBxi5zIQ1fWEBlL+dsGPkTzo2Sx1j/nLEGrx1Ow01fU7xoq/bLsOp83U3USfWSOnIi5OVmDm2yvB9qQNrAtVaDGKHJeBh1yPpGV6g/vTJ+zRv2kRa/MoYqv3tb0w7Nfxx2uXwo2glZq5IXv9WMLfTTWH+57/Pdh6Z0Oy0OPsoF1VvWB0oZ4+VsHz+dLSVtBzyC/mfSX/9/mOUSzrGUAcoaVv+MYZ6UqK1xcIph609Vlw8gupY2wvMNOlraoP16ScWMNQN2dG0m54+gzrfdqd3Pqye5VddbszK0S7y1Gy0IS1nq7S6IYND63H5nbLkovNpKY/Jpf95ktIsvJR+yLam3xbsAoAZx11y4k+Y1Xfkn1Ap988/xnCMn5Ii0FwIOAcdmKuahRwm1pevoewDuQ9U54D9CAKTKELsnBT7bja0cV9yilhEOYN+7lWXnjLV2zfuZeDmgsnEdMgLQesz1O/Z8399avG9LCtmZI49itJ/vopSPP+HkTt1KrmTrTWNMFGDCgS55ZN8PP8TM2YMsRJEpVP23w8ys+MgI7DAtSw+5yyqC8ER1qNZXifAnSDVpMm5gBkRkybQ4m9m0o+fjafU4w8Z38vGEvnSkZQ9/LeFAazz2qQGMxZ+4N4teunZXAym/PsRQVRTx/D9fCbHdEJexBtxWWFIqQIRYIWr9MfvUXrpfEp/OZWWsxuMzNprG6EIYhBmdtmToMRkk8uMxgwrUEBIZqxG+29BS9lK/Icpn1J6CdfDVprOyb/nlwqXev1Nygzb3QRLt+vAPsbrSqzQkMZzz88tBLCpMayQ9fH7lGLrktTNNxCts46J+eHefBu5Z51TOF79FeqxIlBFCBRbM9CDj5qrjbNmQEa4QhZyhubW5XLs3zqwSuG1N8ixeQ3wzNDMawaXLcJW8DdBk64ZcCER6wa4zvKonNcNbGmf2Z15MfINBNfnPK8HBjfn93S3Q48wlqMOhNx8P1PPP0Ppn+Ymek97uMiOb85I8fcZsaIEhC1pdju+ykGHNZgzpKi9dWtrKXvDX00SGNRL/sgWLUrNikDqtD9Ses703Hz//lhyfndsrr1PPiV3nwOoAytElzWx8C+MsqzMlWWFCwhJQA67znN22yXnQWLed2HFWi09x2lutea14eZEAIwpMMNgpiQEy4+kJoMwyYKp2rbbbkujR/OLlgmWIHa9Ur+9hVYvzFlhlgWTwbgEqw2Ys8J8NK7pLOrGtaGsbdaI6++Yv36XgwZmerBtCAscOvGDms67ZoJFDAJ0wfwS1OG3h1OnfJks9ztrUjkuOu93trBcxmWEOkIbFFpSUcQamKAUW5KkWRN8FZ4Ms2xBIPW3Y+sL6au/GvQR98CFNinfjzR/XPvxr8szhnHf7XO4f3aay/1w4d6CP3rcSZOJ+Od+9jlRPtChtI1vJzBBpa4sByyTvnbcdGNaycJCymALjXDqmGMggVUt5e08/n1oZXzDAd+BMe57XJIxBgulJCbTGCewjrLHmMtalplfHULE0niHx1IHdi3gp+V77UmL/3QG9dhpd3Oq/eqreWPFn9c7HrC9Md9bwVoWXZgZnd7pF5QdsiNlj/u9Yap0PGcEpZk5F+QOC9YKYmoo9cn0k2ZGSBi2sDrAfQg7L3X5tzAHB6ZJy+F5BSUth/cDBAtJyqGPormFZz2uyXupYwxtAcukYwzPK8aY3cc6uOET2nxTWumC8xosnFHmBx6f6ZuuJ9rmZyZ3BzYz78wCDqHAergM7jtcDojgDPnd224yvuix768HmuiLBg8yY2zNNTmAc5gQgp/1zJmnmSCFqKcjL9aW5D/g7HcEzhUjWF3h+bPvOfqLd5SSItBcCJiFeH7+N24wraDADua+N9niignurIoSKwp4Gv1z51HdjjtFF+H5WwgxpHKfB/xssg9pj3r39nYDd3gulvk/8HzMxLjzP/cutEZn/fVCz5kTIkCCdmwFUxbuhc67wIMCwg9o1QaJxxCvK4vYHxAc8eIpxbHeUrvtmrt6fue57AogxVZIcO2R+QWn8zrDffARcvkD0bPe6Cz2t7liy1h7TpRJ/DBCM9dhjU0X2re8pnX/x8Fzd9/Nn02PyxwBs+7r3y/XSxZ8ZA74P1ow+OfUE+4xwTBlt1YQdDhnn+FdiYvvjTfy7yu2IE4993Qu+CnPq4YRt8XmlP7r9bl1JtzRwpLocBaaTf7UW2/IeIVVOp70NMfzs+MXEt6VPDZTvD7I/uZo/uhjBs1/x3D8nkFEHB9BSRGodgSi1gwprBneettAEGvNwDkdVjIQyrJ7q+xfb5XD4G2ex+Dw84vvfurVq7zXDPwdH0r8PnEiFDxcjn/qUZmuG1KIuXEEM6w5dqKhjTZkV9ZjyAlZu+E93e7dcSbrClYu6/jyGErJ2gipEe9pUyjkn3/OgKAOVsuZn7HSHM8Z7djtMXEMF+L1ShSZGE/5NWiWLUyzG6wflV3PNQECziYb19eyLVsO/e0WyrJrWvCDIDjocv7FVHfAfuw6pHAtWF+olffywg1/L7Icw8dly2YhCD9SiOWTJyjoOMwXdMvoulQAIndHt0URqPhA6CwMcVgI4t59H7ls0mq7wejw9H9y189usRwrqHcUKJ4GKDJ9PCEqa4NzaVhaQLvDcp/krL1Wg3z+hAy7ZkphIVQCZZ8bQ+6fryOXg7AFEn+0s0NGT7skMI8kWj4+JanSt86661L6bTbfu4Q16dlNmYnNIBfFGq0Ox41ZcBKbmLLbICFYgJRCqWOPJveBh3NBJud9x25HHiXnqCNLqUrLVBACDsfVkE8EZ+dhHjMi8BI4KBrBrd63c4kgoLQosB5mfgSRw4vssHqC8oelORy82es7uxBUUgQqCQEnYv5v/+TTOSZ3zPm/wFKCNQJN/KiYYKRm8NwvpPO/IFFWW1j4ZP94em4dgJ6xwkmGg9UuYQFGGMEtFbFiCwgCDU/44SsAd0bpv99NmS234w/eLGX//BfCesCU8zGI6nb+ha904aGzy7CcAATJn00kUgFIIUCVesSKHWkEOR/C2pNMWRaApCwBSPb6m3JXxm5UUnezcISFo6xlk0uz/qeYMeayL26sNYnfO2adeejBJoc9Xmv3/SXVBPivR0aHlZJS17C1Emunwt2PCa6uAhALZd2tVgSi1gzgGeCTmWKuGZDVybu/wn5insEMVrjs3195Bga8lv/nfvAhdf/l/uTw97qhARzHk60wxS1aUI/kPY3YGghw3gnv6QAKek8TmOAJyOnCloTWnBFLAAK3r3nKHsQCd6VWQcDmB6U4TkbqMXatd8JxrdKXYo3CBatNWCu7l3PMon8/lEuGJSnHPU4FjCfE0HV7r0OsmW9X0Wr7KgBpNegrr+G+ffsabWZYI0xlTQYEtEkSyKYcrtg5mD8IWACCD0+Xzb+d359gutXhCWaAMDm//lU0U9Lkyv1za+ofYufMU2EiYp0N313Obg6yEjDKKgOz9qJUopZ0+7/dRdnzLyqsfvWeBJ/ftGU/ctgXKbRd3H89kPNfjZxh2uCFtVTskfgCtS8AC970yMuI+OdyIDiXfbY7jBNtzszojhzJg61U0rbW7gbr28UT7UMT1GhgcCl3Imv6KVU/AqzBJeT07SO74VvkgQCELcVsgS00wYQaVY9UEmPrsKm3kMPPgZIiUGkIhM3/7R9/ylxK7PnfXsCzS0QnH9MjDh4r2BLAoxaa/03cMXaTVEDF5v8ce6egSFs4wDose/DhJraGud4unSn10P1Uh1hdbH0YRi4HgBVy9t5LdgO3DtYTeLfz+oImsSXuQtbwhfCD3ZV6xEoXLgJFRmnVsvs1IWPNKwe6rXwEIJDgsYe4WzRrFiHmB4QRWAeQMOFYucHZoH5eDrpoE/sIAhAm9/0PiEQAYo3XWm4r6uvF6bMREay+2HoNghTCtwozOpQUgWpHIGzNUArPgBD3IU9JeAa1rNyUZUGLoRZaM3Rg93vZERdLd3PbYmuGKuUZIAYYHXQ4pfJCZofjvaQeGE1BsZkEMPs9ndmkL2XXjbbwbfCeTigAMe3yexxBsR28nxFrIj9nSJ/srYkl9kRu3UtsfZP5v33s07rfwgjY/CAHnlnKlBC7ziN2423i3bGHCkPsJSZ1A8c6/sUQL0vBDpdFbGDDSys40ToH9W/j1mlfW60gBOCiZPvtt6fXXnvN9Prdd9+l4cOHV9AVME9/52FGYwMfECbYJwQgvKhvB7+aTKlDD4p9PS4+Csa+kyt34AHkDNwhVtladlOThZsoEPva9MhyqeWl+XYKmO++c2GHabZY6CDCDw6YlLr4AnKO+S0567Ak1kcwi/fIrWz3Fd51hOzARVEU4cPS/rgUgUmNpf3ucMBXm4wfbnwkuhzjgTXmI2mdtetPM4NbqfoRcPr386wo4HO/KNlCUUs7uKnqMWOa3acYqzJ2gRVFcJ0j5FrCEEnTrSJQ7ggEzf/O9BlUM/4j0/W4879jMZ4dtppMX35J7EtfMY/d/knuFpj/2/EapUaEHzr/C/KBW5eVeuDfm97/MHeeLW6Nluc2W8O3Z2AZLxHBrPPkwB93EcIYgoKFoa9ZoMzvdwexHxA/BVZFcBnAAhc3ysoUzHEhti5UKm8EoC1phBm8RnR+NiDSJYxxR8njDwIys2hYwGtEMD+hEJGnuONM8he4ubXGa9Z+D3mZfTsiAOFkBzEIYJ2qpAhUOQJBa4aSeQYQer+dnGewFO4VWUhuyH5Wm41n8DZ1GpEXfiRZM5Sp66rGDNHsvX+n7PG/N0qzqCdzwnHU/pYbgwOe2w1Z7+lMAK/Fzop9e01Z8J6Ghj273nLjzhlQopiS/7aUOcPfGB/DCwpcZ4Kc4XsQwT2zjDGTqv8ajcD8n3Jx9aqIHyQWIA7zMemEk+u9U7BwNMXuvIxyT6OBa5kK1Ol2y+BcNa0MGDDAu5b//e9/3n6l7Dgwz/rV/qa7xg0WMyPSjz2R6z4Y0iFm4EHX5/ZlAUie3A/Hy27o1v34E2NVwME8vDzmZeHkDotaAbD2gfED6pWOt9P+v89RvglKXXUFpS4aESj8QG0FPsnxsVbFlOXFGmIRgGDeaoKd3nxr9BWz9LoDuxQwxB+nDsdtEXJ5sZHpyT6ct/s5ZQ48VJJDt/b9dtgKR6n6EXAGsNuTPLlj35Xd8C3H6TEEzStL86sp6nGZuZbp2JU6rteXuu/GQf2KfbxYARzdjS0/puG91zOKQFkhEDT/txMtOJhmx53/mVHtdupori3W3M+MdeTDM2dTi8z/zz5f4vxf3QoQ9n3Avpm/ObC0J/zgOTn97hvkQPgRh6wAr0bTvkgZV5hX0Aq2BCbOgO1zJV1Wsuc4IZEk8wNnKhqXJbIiPdkSCCCeTGbDzSi7617kyndHSMMu1qbM9DKE+X+NvLIUFK/SuU93VwR1IXUg2RtnOAADVsgar2kRxMm5oO2cObnUmhpybUuloLyapghUCQJBawYHcZeY3KQ8Azy7eYq1bmglnkHNM8+WtmbIVhfPIPuvf3NshhNzwg+2bll06YWUYVdWGBNFyXpP1/B9LEah72kWRCWaM1ihxxB7GfHmjKDG33jLS3UGFSpyeid0p2QEnIULqeMGm5TED3L7b1Fyu81d0FiAsEC266lnkiOuuTmuSerh+ytK+AGcVADS3KOlyur/2c9+5l0RLEAqkWDSaghusJj5YfztIYGDn4YGAc6VKPif5QBGQtmbbyPXEmxIumxd/nhAgCpMZCv15Zfb0pw2oQOta5l8EBTzjTelSINtp3/8y1uUNDgZkZD+33veWQTKCiNYf7jPPe+dduqqazHjXVh+xxaAZP/5L8oe9lv2+32GEYb488pxB2YmpViqD/LGUf6k05U1KFirzxD8Lf9vXP5Mw02B+Smfdqyx1DC3plQNArASE2YXa527U/ICjqALfPo/OfcXfK6BS5UE9WSfeiawHgdxfPrlFlrwOyrWbEFdATMme8ttuVMsTXV33yUom6YpAmWPgPfezs//NeL+MsH8j3VCht1GGmK/ttn7H4i87uzFl1Nm24GU6dGLOt54i5e3Jeb/duPer28v0fxf55VrCzsmgLkIHH6+A6VfezFUUSQID7gRFRLXlnLs37rs0siL68TusBwrMKo3PrlQu6d4DgghWO9BacMQv5OdXw4PyanJ5YKACaqc74z74MOR3cK3CeXX4Pb60ChCSCBVdsfqSkDekNoK1vSWMM8erzXj6r8RgqpxEfBZ4hf0YaWfEF/2QWU1TRGodAS8d7LHM8grTXKMnSQ8A9fyCpCEZ9Bhw00rgmcg76tKv9/ovzvhU8oedRzHPYImArNK/3E3LT3+mNiXZr+n02zhmRarjJAawt7TtOvOXok4c4bnomjbaMUN911LgTn/Heg1pDuNRsBli97s9nkvIAn5Qe7WWza6/eaqALyr9OVXUc3UvHIGr3tTo+8l8y3TXI02U738VCspAvERgAssoXHjwhm8kqcct87QIZ7rqexNt1AqL513Donv/grXlR06mFbsNDR3iRyAMnvZyMDLhWZ19uTTiJbnrA3q4IM3rz2KAqkTj/fKZc4+jwrcUMkZFqCsdPPtcpRo67L2mJBtdSBp2MJXZGbv/Yns+Bbw1ddMBHc6LkuPzY+tcFqDDAOB702GLV1sH+7Za68L7I7Lrq+6XHipOeeyNn7q3LMb5Evt/39eWubEk8lo8Xkp9TsItO4FwWNmC21fbxlQn0v3qg0BfCyl/sBu90C1dZT55X4NtMJxylnA7i7OvQC7hlLsss6moHqM2xQ7E++7cLd39rleaoN69vmldy77+1PIDXHzkr2Ix/3kqSaveU9ajBSvAt1RBCoAAf/8n/5kgul1Ku8bP+4lLLvofM+dXfbMc4ybgqCyLrugcu+8O3eKfS0vP4znf4vizP8OMyBLnf+zZTb/Y0705n5eA5QDZV98KRcoGp1hS6D0U4+SE+V6KqDTDhgVefckCDqdve1vAbn4ncwfkNnjfm/e/8iQOuyQgnyIQyPuhdqzgKP93fcVnJcD9293etYqzq67kLNucbdbUla3rYOAM2QwUT4GkMvKNNmHHw3sSOqbb1kZ53TvnPPHP3j72Ekdcbh3nPnVweR+9513bO9kX32t/t0Di2X5XuFMZrzm3Vi1f/FlFuLmhWl2BbxvxitrIVM++Kmzd/2awZdVDxWBqkTAv2Zw8i6z6eBfJ7pel33jl8IzyGCOSMoz+KrleQbGv38iROJnbmmeQeYPp3gC6NSVl5OTcH2IK7Pf0115zi/lPU2DB8WaM6Bka88ZdBJbrkSQ+249/87pt3lETj1VKgJZa66Myw+q3W4bcstYIdZ97Q1KPZdTlHZ5LeOw+1+j/FsqSK1YTgUgrQh+JTa9DvsyXBt+ipm+40X3tGnTKu4yHI5lYj4y0fN8IMC6jTaM7+rAuuJFl/OHQft2JsW94mrK7MdB1jnQoPnIZ8Y6zFyz+x5Abj7IKoJc1vo/Zn5zGMcm2SlXK09KmYFDyOWgQmBGwi1Dll0utR+8Mxkt7VyuRP/rdqw3b8yy2Rp8WpoAXVwLJmTUn2VGLPGLzSYn7x/STmuq/ew5IyizxTbml73hr01Vbex6IPww8Q+4xDLG2dl5GAshctJ6MC8yJ51Kbj7QM7Q1s/fcR9lhe1Dqe/Z9zLT43LM4OHpDH8jOaX8ks2BBpg8/osxOu5HRtMDHI/9cZrZlDjiI3JHXIAf7/e5CaUjP45jU5kro/wpHwDnjVKJt8trCk6ZQZs99KPvAQ4T4MS6Ejq+8Rt333JecvHsT59ijyAlwzeOvp+b/DiQEZpR6si+/QpntefHMbYCC6oEQL7tlf3OeWOMpM3gYuW++ZazZjJUSW6mYd9o1f8nl6dGdUldeltvX/4pABSIQNP9nSpj/M+yqqFaUJphhmdlyezNP4EMUZISPt95Omb1YKJ5XfnD+dCa5PVcrQC0VY/5fadjuJc//tRCw5ynJ/J/yueuSOhq95flU5n5soyxnG91WjAqMdRsUVIQ4Bkf293+kzK8PLfil2EK06/F/ML9ORx9vzmXH5D4EURQWdam764UeWV5DZM4dQe477+aYx2z1C7ermR0Gk/vCS7nWmLnhnFXP6Db1sOZgin2MC3U6/yLKXHiJsUw165bZsylzzvmUBYMGxIyx1M035Pb1f1kj4HTke/XPe3mw5LqZ/e2xlL36WnLz60qsx9NsTdZ9Z/bJPjenGOQwIyvls9xyzj6DSJ7rTz+nzC57Ug275XEQIJ3J5TGSvfxKysKlGzSYub3UPX8rEOqZ8Xpb/drbvfQKyo66nlxYpmKtiu8PtgzJ/vowjlswNtdhZs5gHaGkCLQlBILWDOAZeOv4BGAYnkG7ZDyDulNPLmghzpohPegXJa8ZSucZ/FDQz6Y8aEmeQfbv/yQSF1HsohLeHNyDDzdzf83hRxWsCwrWCcfmldvyF473dG3e6qdm0mTK7jLcWG16vIUY72kEjC42Z6C/mf6sRJmfM5YedQRFevsAb0P4O1059ljv3k15q7SuPAJ1J/F4gAALZPGDzPwaxA/q0oUWYC1Xpvwgs1bOKwGba+rcmdwrme/Ja9HMKWdE/ujNt02RcvrHzmeVFIFkCMAN1uOPP24KwQ3WhlYchGQ1tV7u1MEHUuav9fEelv/fPtS+hO6AcZJ65IFckCwOeuU++Qxl+Efw68za3rSitr5W/rBOP/8fclkTyx9QM/XgaMrscwDRO2yWiA+anXbPCVbAOOcPGHwvLeUA7TVsaSIB2+srjt5b/rtjqf2TT1P6g/GE4FrZY/ilzIHNCBqDM2fy11K+/KCBlLriEp6k9zRpCAy7Irrqij0L91dCdZiI2KIjzT4M4aYEmvTurX+jDP8goKCFiySr2S7+0xm0jDENIof9I6cf4MUIM6yMxjzHecgMHErteMG7mhkPrP0qBVkYlrr3DnIq8PmRS9BtcgTMGHmFtT+ZiWYEo+yiLnvokUQ1afPOSNfyM58nuMxIXX+tHBZs/fWkWPDalX/EmqMZPN8x6gFDpvaf91DN8H0pDTcX7FM8M2SX3PsLi7Bly+vbhE/8Jx4mZ/31G7y/6jPpniJQ/gj45/8VbLnXoYRuL73yUurAz5oL7WmeN7LH5rXuOq/EUvIlBTU67D4hfdnFRAEWj8Xm/xTXVOr8v/S4o2ml/zxLKcQLSDT/f1zQ/2o9MO6qvphcf3kfTyCXf37CPbDHCOZxZ9gvCrIZRvU1IynLAgus/VwWHGf415nfs51ZuJ1hxQuPmJlslB9SqLmQUohT9+QjlDniGGMNaJRrWMGGVupEtGRpfWY+To2+rzCAav1Z3StDBFIIOMsaxdkRFxm3NtnzLiTCjxlRtGBhwRhz2Fosde1VDa4CCjPpf91HmV+xZjgzVmBN3JED9XbknHVdOnsuL01BtjqDBnNqD16T+ijF64ulJ51I7f92FzlYB995j/kRXLKt4NW/PV632Jz7cjWBGaykCLQ1BPxrBvAMeJZPTOAZ0EP3E514ElFMngGBZ8AxBWwqtmbgL4CS1wy17JWihpU2a1iBM8maIY13URVQ9pbb66+Cv6PcR58wxzL/W7N4fT7s+ZRb8J5eeOuNtDILRtpB2ZYVIOFq21CS93SROSNXYe5/5qADadGF50ePza+/qS/C73WlZkIghB9klKbBD8orRpnWmR/ksAJNVlxkN1OXGlOtWStPn+FV4cyaTYRfHIKXky02i5OzxfLoSqbFoK6ehnbYoV6jsBIDoZs7gbgbCGCWp+X77SO7ibcpdiOT/vRDco5gTSl8xIDAfBThB2voOaedTOnPxpPTb4vced9/Z7XVKP3yGHIuPI+IBSWGUB7aW6t0o7rTT6FFo/gDOB/80Fc8+pBfwosRoIj7YAQzyI162S+h4cbzCzf1t5sp/eYrlBq2E1He/K4da6JTXjMtuoHKOyvWH9JzBEMHYzc94QNyfvsb5mzkzyy0hB+shT+fhRtLYOURQQ5bSKU/+cAIkwiMMCaH48M4+KAEdexAzgnHUfrzjwI/SnOZ9H81I+B060bpxx6iFAfUow3Wz10q/H3nhRYZdlvjsnVZ6tmnyFk5/04JAMSux5WFE1ueST2wOIPFRlQ97oYb0A9vvEzORSNyDDa0g36I8GPttchhgV967OvkbLBBQC80SRGoMAR88/+KA9hKoxTiuE/pf/2d44ixAGSTvjnFAtRjCz/Y2ivFgsPU324JbaHY/L/81JMaNf+veJwFlwnn//avvs5mvt+H9rlqTrBry6akFFv5pD96L2fVm1+vObAyFWbyaqtS6sa/cID1N8lZb73QplP77k0LXxlDtXBbBMEHSIQfvD5xfrknpd96lWy3m7lM+r/cEYDlZfq9sRz/jxVuhFj4IQTt8tRzT5l3i/ElLyesLebi9Li3c2sItsz0aNHi3C6PPShQpD9+n1KwOg0iFnqsOPJwWsRKEDTwZ/z+yrMEYIkq45W/R5wR5+SCnPJaQEkRaJMI+NYMjeEZOPvs1ew8g+yZpzVqzbDowX8mXjPUvPwqOd83nxVIS4w7wxtoQtec2XV703z+jlt0yQXM2ynxPc0XXmzOwPoTc0aGlSptd2lBmLmWACSMJxVUTtOSIxDEDzK8QRF+WPwgZ4/dkjfQkiVYgFdNpBYg1XQ3W+hayj4QOgcIrHGXRaIBH/o1s6eaPIsXL6YMfO4HUIoFD/gVI2fVVSn9D/6IYILLJBfSfrYycJi5CAZn2EeMKZD/hzzQEHURW4InYHfmLHIQ7JAl9MuXLGHtsAU0/5nHqTObnXVFwG0f1cyZ4UuxDldh65PrR5F7KWudTZlKLktxHfj/ZYGM39d1DT7MmOayOX17K9hh6g9sis+/OLTsk/cD+yhl06PvI8IvT36BhKQ319a2AEEbEIB0YK03Z621KH3fXeTeMIpo4hfkQkjEODl9+xD7fqPavFusYv1CUFNnxLnknHMW0dRptIytaZbwh2k3/uBNb9y3US6vio3tYn3T8+WDgLxf4AIDrvNgbVTL2l4/MKNhtV7sszumKSzqWcZCtQX8XK/GGhkpfl846zNzjd1bOXlz+8irZiFtCgv0i84nmj6dA6uyRjQzQBx2C1eJwc0ir1VPVjUCmDOLvSPt+f9HdvWUhaVlAMnzGXCqIAlMaPxczNOYuzG/QmuT53+Hn+M4FDX/r2D3eLAaxfzfnT+iO7JFgZ8i539YnyaY/xEXax7P/91YUCuUZP7PTPw4sI+oy+nTp+H9AcO1lSjFbirwK0ZwlYmxAsJaoUePHqFFnE03ofRLz+VcGnKQ6sUffEgrWJDdnef/uOMBlUOoDeWVVcE4+XwiIQ4ZsQAF9ePDWqlyEXC22ZpqWIDl/sAMQ1nv85y9kN2RLGYL8l4x3htYHzj5b5SfeL2aYTeWq2DexncD/7AOjSK44gBlud303+/OxaybNp3XADNY8YoVsVgQ41gxhExm/acIVBsC/E2WZM2AuSCTnwv8UMRdMzQ3z6AOcyr3EWsGrBewbvBT1JrBLYFn8H2AwmTN3C/9zQYeIzZqTQR/wc8zCKykCRLN2nARv5N9hDUReCJYE620UkLbH35PL2Ulsm5QMmMeAmKgwQVV3Pe0dCVszgCPyOPjYA1ahGCpmirCIytShZ5OgICfH+TyWs58X/N9M3Ns/jsf8YKTUvqSC6mWeU0ISRD0jMetr9j7D/WkWPnX4e+c5WzFvmjiROrWlRU5LR6F07OnF7/O326WlYDxPionUgFIOd2NCunLdtttx4pCKebvZ2n8+PEc2qCOatjKQCmHAIJRNiYgpYPJlc3FHJiMNTGZYEVs4eGUcZClJr7kwOr8AhAIYGr5BS0CH7OYGLgDOfwTKkVIAzdF+BB1ObDqip9+MnFD4jK1pV3dVj8C+Bhyds9rf+DDBUyREshlTVAwx1LWoiRJNWZsMoMSTEolRUARSIZAU8zdTVFHWK91/g9DpnnSDQOahdB1rAVaByvTgLhhcVo272Uoq4RYEMepQ/OUJwIOBGmDdySHf4agjMVKWUnJXXMNquP5P5VgjDmwFrXIad+eiNcP5mel664ioAg0HwLKM2g+bMutZihAJFGCCOp/gzkjKJOmlR0Cwg8ygq+y612MDuXXC27eU0WDEiyEMV5POJZJJZByrSvhLpVZH2F9sNlmm9Gnn35KS5cupY8++oggFFFSBCoFAb8ABP1ezoxnEYBUynVoPxUBRaDpEIAl2BdffGF+0Pbuzdq4sHiM0vZG69C+eeedd2gOB8Bei63I+vXrR+uxextok0XRuHHjaNKkScYCbYsttiD8YOGnpAgoAoqAIqAINCcCYgHSnG1o3YqAIqAIKAKKgCJQ4QiIpbxsfZdjlIS//JKcjTZid/vtfGfL71AFIOV3TyqiR2AKQQACQhwQFYBUxG3TTuYRCLLmgFBErZl0iCgCbROB6ez6a8SIETR79uwCAGDuftJJJ9G+++5bkC4HjzzyCN1+++1GgCpp2A4aNIguu+wy4y7HTsc+BCZo67PP2KWNRXBVMHLkSCN0sZJ1VxFQBBQBRUARaFoEQhgZRRvhtXKK3fIld9hRtGbNoAgoAoqAIqAIKALlhoBYjEatGxDLdPaX5G7Arv+LKAC29uVpEPTWvgMV2r4dCP3dd9+t0KvQbrdVBIIEIMACGuBKioAi0LYQ+Pzzz+mEE04wwo8BAwbQeeedR9deey0NHz6clrBPXezDwsNPY8aMoRtvvNG8Nw477DAaNWoUnX766cYK5O2336azzjqL4DvYJliaIR3Cj759+9L5559P11xzDe29994c5mEZnXPOOYFt2XXoviKgCCgCioAi0CgEfHNT0bqQn/1/O1OmkDN3XtHsmkERUAQUAUVAEVAEKh8Bz2I0SgDCl4lYiM6335b9BasFSNnfovLsoB0IHRYgSopAJSEAa48gN1iIA4J0xLhRan4EwgRRzd+ytqAI1CNw7733GneOEOxD2CGaKwMHDjSZnn32Wbr77rtJjpEIYemtt95qzkOgYVuIDB06lE488UQTI2vs2LE0ePBgkw//nnrqKZo6dapxr3XzzTd7ARVhMYLAt3feeSfdcccdBW15hXVHEVAEFAFFQBFoCgTiCkCY4eEiwDFik2XY7iNuuaboo9ahCCgCioAioAgoAq2KAGKGudwDp4gABJ10v+P1AntPMHEHW7XX4Y0rly8cGz0TgUD//v2pU6dOJgd8pi9A4D4lRaACEICAA4x3MDCDhCBqBdJyNxH4w+2YkiLQWghAGAEhxaociB5uqUT4If05+OCDaZVVVjHWGbAGEXr11VeZH/QDrbzyysZSRNKxXW211WifffYxSY899ph9ih599FFzjPNwr2UT2sK8OnnyZJowYYJ9SvcVAUVAEVAEFIGmQQBCDHAzIsjlNbL79dfkTprMlh8c4BTCDyVFQBFQBBQBRUARaFMIxLUA8UD56ivWFKz1DsttRwUg5XZHKqQ/NTU1tO2225regomJYK5KikAlICBCD2zhjsZPEICoZYIfleY5FkFU89SutSoCxRF44oknTKZf/vKX1L179wYFNuKAbk8//TT985//LBBYfPzxxybvsGHDON5bw4Bvu+66qzmPuVEUBCAw+QqLQqbddtvNbO1/HTp0oCFDhpikl156yT6l+4qAIqAIKAKKQNMgEKV4wmtg+moO0eQpRN+z1QevlZUUAUVAEVAEFAFFoI0iIJafmZhKq6ww4c6exYoWRTQtWglOdYHVSsBXQ7NwF/LWW2+ZS4EbrF122aUaLkuvocoREOGGMN+xtbW+cQxXWO3bt69yJFr/8iCEQowE/NLpdOt3SHvQ5hD48ssvzTVvvfXW3rXPmjXLCCo23HBDWmONNbx0e2fixInmcN1117WTvf21117bjGmMbQRY32qrrUjKwPIDViJBJPVNmzYt6LSXNp+D0C5dutQ7tnfw/gLJ84V9iUUizxvSipG8KyWf1CHHUVsRNCcpg/rscvZ7OaotKYf+Jm0PZUoth3Zboj37Ptj3tBgmUi5JGfuaWrocsEyCpz1WimFhn7fLxR1jUgb1JB0vKJu0jLTT0uXQ1yT3QHBNWk7wTFpOxjTaRT/tY+lL0FauCVvZD8rnT5N+okzcsYI67HJx++gv5+9L1DHaSzJWXCj/WPgZTDgGlbH0WLiA6wpvzT5Xyv2zywhOSTAK75meUQQUAUVAEVAEFIEmRwBKE/xtac//RdtYusxYkVLPnkWztnQGFYC0NOJV1J4dB0QDoVfRja3yS8GHHj625AeLD2he24Q0FYDYiDTPvnz0Am9xqdc8LWmtikAwAt99x649mFZffXV67rnnTFyPH3/80cu82Wab0YUXXmhidniJvCN5unXrZicX7MM9FgQV8zhwLEjKwKVWGKEMSMqE5bviiiuMZUrQebFIWbRoEc2dO7cgy08//VRwHPcAz6q/rjhlv4fv+BKo2PWHVVlKH1FXS5bDHFRqe6Xcv8WLFxN+SWnhwoWEX1IqpY9oA89KKdTSYwzzVSn3r5QywKOUcqWOsWXMBMcvKcE9oO0iMG55vKPwK4Xk3Z2kbKljDNZ7pVApfUQ7pdzzJOUcfq4deTcvWUo/zphJzuIE9yGdYx+Ucv9geS3XJ2NGBCGlYKxlFAFFQBFQBBQBRaAZEWAlC/ZZnryBH/h7un0hjy15JU1fQl1gNT2mbaZGWwCiLrDazG2v+AsVwYcw34PcYIF5gJ9S8yIgH73QWJf70bwtau2KQCECwmiH8GPkyJFGEDd8+HDaaaedTHyPzz//nI499liaOXNmQUFh3BQTgKCQMBSlTNeuXQvqsg/knJSxz+m+IqAIKAKKgCLQaATq8utbFmzXzJ6dTPjR6Ma1AkVAEVAEFAFFQBGoCAQg+IBVaF4AkvopYdznr9ml5nJ2rVlGpBYgZXQzKq0rG2ywAVs19TSaqnPmzKHZvIju3bt3pV2G9reNIQBGuy3cwD4CcSOujU0QjPiDFNvndb/xCOBewK0EtkGWOI1vQWtQBMIRgAsp0YwfPXo07b///nTKKad47wJolp977rnGddWoUaPopptu8tygiJupqHeEWDVJXoxxUJIyYb3H3Lv++usHnsa7bMqUKZRKpTzXcnjGIHBEWlxXLlJGGknipk7KJimDdtBHlC33cjKHJO0nygF/3Ie4JJggf5L7h/yltCflkrYl97ylyyW9B4JnknJybcAGlKRsKe2hjZYcY9Je0rHZ2HJJx4pggnaTlJX7l6QM2pBySe53Y8qVOlaSljNvH3Y7muV1LttDUzoV3wWpaQsXyZR0vPjfR0lxzbWq/xUBRUARUAQUAUWgRRDIKwS7effKqbns1QDeClZdNV7zHA8kzXziunXXiZe/BXIVcvxaoEFtoroQgBXIf/7zH3NRiAOiApDqur/VeDXyoWhfG7Stu3TpYieZOCDIiw9mpeZBAMwFYcaqAKR5MNZawxGAqyiMP4xDxPuwhR8otSov7s477zw66qijaPz48TRjxgyC4B/Uo0cP+vrrryPdt4hrFxF4oD6QpJsD3z85J2V8p73Dc845h/ALIjxL/fv3N+80uPYCIQ0CHbjf8rv8C6oDacDlm2++MaeBk9QVlt9Oh7ULXCHhmpMwuXD9cLsEAY+8G+x6w/bRFgRaSfqIuuCWDAJwtJeExO2S3NO4ZWFxBAFV9+7d4xYxfRSLIFgcdezYMVZZuX+Y2/zzW1QFYFLCRQ3csRUbh3Y9EPTB5U+SPqI8lA3gYgiYJHE92ZJjDPiLCzs8P3j+4xLcLuH5Szo2McZwD8PiBYW1X8oYQ13ffvutGVtRVm1BbeI92LlzZzNegs4HpWFthfYwLlE2LqEMyoLwzMZdn5U6xvBOwf3D/fYryUT1GYL1BQsWmHsXt4+oD2VQNulYSTrGXDA0+D00n+8dsTurbhFWif7rXLJ0CS2rzbnCwDsiyf3DewXPuLiBlPkuyRzh748eKwKKgCKgCCgCikDzIODmLT8oP+87dbXkzJpN1JVdQLeLKUpYsZwtTdkVb4Jvn+a5mlytytlrTnTbQN0IhC4EAYiSIlDuCODjWT6gpa9g3PjTcA5MC6XmQQCMHfyEgD8YkUqKQEshAIaWMDIHDRoUyOCCYKRXr16mSwhmLiRMSTCswkjiJwjzOU4ZqU/KhNWt6YqAIqAIKAKKQEkI5Ndajq65SoJPCykCioAioAgoAm0BASdvASIusCAIMdYgs2ZV7OWrAKRib115dNyOA6KB0MvjnmgvwhEQpnuQsEM0bO3SEIzYTHr7nO43DgHblYXUFBSPRc7pVhFoDgRE0zZK61kEF3ZwZ0kTgYW/b3jHiABE2hBrgbAyqMNfxl+vHisCioAioAgoAo1CQBgaeY3ORtWlhRUBRUARUAQUAUWgKhHwLEDY8oPdo3h8MZct6F22VK5EUgFIJd61MurzgAEDvN68//77gVr0XgbdUQRaGQERZgQJQGDtIeelm8gn/vslTbdNg4Afa9QKC5AgwUjTtKi1KAINEVhzzTVN4hdffNHwZD4FbldAm2++eT6FPKuQTz/91EuzdyQd7nLEbdYaa6xh3EHBdY9tTWKX++STT8yh3ZZ9XvcVAUVAEVAEFIFGISACELUAaRSMWlgRUAQUAUVAEahqBOz1AgtACmjWl3CXUpBUCQcxHXdVwqVE93Hs2LEEF03HHntsqC9k+CZFIO8o6tOnj/Fv7M8Dv8fvvPMOIRj4WmutRf369aP11luvqA/rcePG0aRJk4yrnS222ILwS+JP1d+Plj6G+5C+ffvS5MmTjV9zMH3ge1xJEShHBIS5DsGG7Es/wZCHEMTvHx9pSfySS326jUYgSAiFEsBbgkdH16BnFYHGI7DPPvvQK6+8Qh988IGxvoBPc5sQTBwCEIxJzP9Ce+21F91///301ltvEQQa/lgJL7zwgsm63Xbbea61kGfYsGH04osvmt/xxx8v1Zkt4iCgHyBbucAk6D9FQBFQBBQBRaCxCMD1KAclBcEFVr0j0sZWrOUVAUVAEVAEFIFmRMBynd2MrWjVNgKiKMEWo84KnwAkw67LZ8wk2rivXaLs99uEAATM+QsvvNAEWjzssMNCBSAPPfQQPfjgg5E37c9//jP9/Oc/L8jzyCOP0O23327qt0/Ap/hll13WgKGKPBCYjBgxgj777DO7iAlAOHLkSLJdSxVkKMMD9BUYgyBkUgFI9E1CsEIIyqANrNSyCIjVAZjvcLckx9ILpPkFIBCU4JckkKXUp9twBMIEILC4QZDfJAGQw1vRM4pANAIQNGy22Wb0+eef00UXXUTXXnutJ7CAyyscg3bZZZeCYN5QcMAc//bbb9N1111ngqVLIFdYQz777LOm3CGHHGK28g/HEIA89thjpjyUHkAY92gLz8XWW29Nm266qRTRrSKgCCgCioAi0DQICDODa3Ph0kJJEVAEFAFFQBEodwT4+8iBRf5qq5V7T6urf2IBgq3fAoSv1OVYmM7ceUSr96yY6656AQgEDeeee24D4UTQHRIm/jrrrBNqheG3zhgzZgzdeOONhlkH4cq2225LX331lRGkgDFy1lln0Q033FDAOAGTFelTp0411hO//vWvjVXJG2+8Qc888wydc845dNVVV9HAgQODull2aQiE/q9//cv0C3FAYGWjFIzAzJkzDXMLQhBo/2Js+DWHg0tqalMgAIGHMN4h1Fi6dGmBdQfS4IYJwZFtwjOrVgk2Io3f9wufpEakgxmsVjeCiG6bG4EzzjjDzLvvvfceHXjggUbJoV27doQ5GWuI7bffns4888wG3TjmmGPoo48+IqwDYCkCYcrXX39NsDiFJdMBBxxA22yzTUG5TTbZhHbffXd6/vnn6bTTTjNCkJ49exoLUswPXbt2pbPPPrugjB4oAoqAIqAIKAJNgoAwM7gytQBpEkS1EkVAEVAEFIHmRgDM98VLiL75hijvvri5m9T6GQEoTQB7WN8ECEAMRsz7pm5dibWIKwKyQi5fRXQ5fiehgfnXv/7VCyparKQIQK688krPZ3dUGTA4br31VpMFAo19993Xyz506FA68cQTafz48YYZMnjwYO/cU089ZYQfvXv3pptvvtljgEObtFevXnTnnXfSHXfcUTECENtaBRYgSuEIQPMXwg8Q7vPrr79O//73vxswycJr0DONQQACDhGAYIvA52A42tYGSOvSpUtBM2KVUJCoB41CQO5DUCUQOKkAJAgZTWsOBGBtcc8999A111xDEIJAEQGEoOVwdXXqqac2EIriPIQZeI/D0nPixIlmXkc6hNpHHnkkHXHEEThsQBdccIFxkTl69Gh6+eWXvfNbbbWVEYqsu+66XpruKAKKgCKgCCgCTYaAZQECAYiSIqAIKAKKgCJQ9gjUsQUCk7tgITnpNBErjym1AAJQmpC1AvO+g8jlPM70GUSbbhJ0uuzSqlIA8j1HpIcQQ5jxv/jFL+i1116LBB8+vhcuXGhcr8RlPrz66qsEn93wGT58+PCC+ldj8yz4Fr/rrruMqwtbAPLoo4+aVBPTgAAAQABJREFUvDjv1/4/+OCDCUwRCGMmTJhgYokUVFyGB3DXAWYlBELoc5A/9DLsdqt0SYRs0jgC78LSB+MVWsg2I17y6LbpEBALEGxlH+PWdnsFYQcEJeLORloHU16p6RCIEoDgHO4DtPCVFIGWQADCDri4hAUYrDPxTlh//fWLNg1FBghBFi1aZMrBShRp9jvFXwne8yIgQdwxrFnWXnttWn311f1Z9VgRUAQUAUVAEWgyBNw8IwMMCzcfC6TJKteKFAFFQBFQBBSBZkDAQbyJPLk/zs8JQTgWsVIzI8A8GU8AEmYBwl1w+TsY1jlOBVjnpJoZslapHi4pIPyAFjfibEDbshgJYxoBvf2Mz7CyH3/8sTmFoKZBjLpdd93VnEeg8wXsHw0EgQlcZIF22203s7X/gWkyZMgQk/TSSy/Zp8p2H32G5ioIjGP4P1cKRkDGGc7KOAMDHhZEe+yxh3GfElxSU5sCATDW5QcBCAgCOz/hnvgJDHmlpkFABFBRtQXdg6j8ek4RaAoE4P4Olh1xhB92e1hvYB5EoPQo4YddBoIQKFzATZYKP2xkdF8RUAQUAUWgORBw+DsNpNYfzYGu1qkIKAKKgCLQLAiIFUK+cve774k4VqNSMyIAzJld5goPTLYhTTpzvib2Lx9ytnySq1IAAkbEcccdRw8//DDtueeesdAWxjQYH3PnzqXHH3/cuKd64IEH6MMPPwysAy4vQGEWI9DoFCb39OnTTV4pA8sPWIkEkdQ3bdq0oNNlmYY4IEJieSPHuq1HQMYZUp5++mmCdZLQCy+8QFtuuaVJlzTdNi0CEH5ASIefEAQb0Pq2CdYeIiCRdJT155Nzuk2GALAsRsA6Tr5i9eh5RUARUAQUAUVAEVAEFAFmZMh6t7Zw3avYKAKKgCKgCCgCZYtA3gWW3T+XebZsgm8n6X5TIiD8svx6wSkiAHHB34ErrLyScVN2pSnrqkoXWIhJYceliAOYMKYh7HjyySeN+xW7HBj8CE6OYKVCP/74o9nt1q2bJDXYwj0WYj7MmzfPnJMyq6yySoO8koAyICkj6f4t3Cch0HoYCWMXrjlsgma1P80+79+3mcXQlhehjp0PjHuht956i0444QSPeYmYCnYdki9sK3lRLonWveRFYOsk7opE03zx4sWJXFBJubhYgqGOQLlCCKyLeDB/+ctfaOTIkQYjBNxFLBkESEeaBN6WtlC2lPsHRnLcfkr/hOGftByuE/ciablSrk0Y5Ljfsi/9929xHvcYP4wtEPqJ8Ybn0h/3A9dhx6GQ64KGOPaTXJ+MTTw/SdycyX1P0pZcV9I+opwIHZK2J89s3HJoB1jIPcM9CSLk82vTI00I99E+lvSobdLnBziC4owxu125tqR9FCyTvscaO8bC7oF9TbJvY479uPcd5ZEf2NhlcCx4SRu6VQQUAUVAEVAEFIEmRiC/hvI0Opu4eq1OEVAEFAFFQBFoagTgAiv3RW7VzAnu11+Tw0rnHFfAOqG7TYGApzCBdQPzy+A6sxi54HXxPaG11iqWtdXOV6UApBQ0RQAC398QdoA5DSHFZ599ZjTy3333XRMI9d577/UYcuI6J44ARBiuUgaBl8NIzkmZsHwIsH711VeHnTaB3MFsQmwTm8AAFMaqnR5nX/rvz7vZZpt5SbAAsdvEdRS7Fq+wtRPWlpUlcDcJI8+uwGbI2enF9u1rjco7Z84ctgrLmYWtxS8F3Bv8TjzxRDPm/vCHP9DMmTNNFfApj7g1t912G9nY4iQYncLsjGrPfy5uP+1ypbZV6hgDkzmJ8Er6GmeMgbEM/P0CENSB60ylUgXCCfQD/vz9hHogBCwFz+YeY/6+ltJH1NHc5YC33GcwvvEcBBHulz9Okp1Pnic7rdh+c46xoLZL6SPqKdf3mP8ag+YYf56gY3uMqQAkCCFNUwQUAUVAEVAEmhiBPAPDqVO3rk2MrFanCCgCioAi0EwIuGFWixCCMI+N1lmHnI4dm6n1tlktXGYaoRPWCysSrBm+/paoGyv7dy5PoVRVusBKOkTBrIXQAZYXJ598Mo0aNYoOOeQQ4z4Lgalvv/12owmOYKX/+Mc/vOqFCR3FoBMNfskrgockZbwGy3hnww03NBiii4hxAksGpUIExA0aUoGXTfABDxdYBx54oJc8adIkGj58ON11111emu40HgFo9Pu1zXEsDHlpIYwxL8+y5NNtcgT8+IfVEHYPwvJruiKgCCgCioAioAgoAopACAKicCLbkGyarAgoAoqAIqAIlA0CUXNWltn0zH90A2K4lk3/K7AjBRYgtQ3j44ZdkuuyK6wZM4gZbmFZWjVdLUAYfri5ufvuu0NvBOKCHHTQQTR69Gh65ZVXjHsiZO7Ro4cJWh2l1S3nROCx6qqrmnYkPahROSdlgvIgbfPNNzfWA2Hn0Ve467Fd+6BuBGz3u5UJqwPpsMQQhiUEOkEusJBvu+22M/hgH5YziL+CsmgrKEg88gWRaOp3ZCku+h+XRKs8qo9BdYm1ArT9k7gnAsMcbdr4BtUvabAAEdpggw0alEM999xzD+2111502mmn0YIFC4ylzkUXXUSvv/46XXfddSZuTCn3D9clwjjpQ7EtNNBxr3EfklApYwxCCbSHZ9F2O1WsXYzLuGMM9xnt4J6JdRGwlHuOc/5rxfXbzyHKieVOlBs7f79lbKIuWJrEJRmbcceY1AuLGPQzaTlYKwDTIMsXqTtoK3jaWAXlkzTgKvcB+1HvI5y3+yPXhrqSvCNaYozJ9WFb6nsM9w3XmPQ91tgxluT9J33EdeL+JHm34NqAjX1P8UwkeS7QrpIioAgoAoqAIqAIJEQgbwHSGBdYDn//KCkCioAioAgoAi2CABjpxZjpGc7DQhDq3ZuYgdgi3ar2RjwLEFjfMP8sCbnMU3K+Yt5nrzWTFGuRvDo6YsK81VZbGQEIrBvA+AbDDkHMv2YfZ2BUh5G4+RBGpAQ+jyoj56RMWN39+/cn/MIIsTggQJCYIsgH5jT6bqeFlZd0XK8IQMC0ChNm7Ljjjp4A5JNPPqFf/epXhtEM5lgSBhmYvuL6JooxKv2TLcqgr1F9lLz2Fox3tAm8kzLhwHSMiyUsiIQ22mij0HJHH3007bzzznT44YcT7iHoxRdfNGk33ngj7b333qFlpX57C0xwXXH7KWWBJ+510nIiyEhSTpjTuN/Fxr30D1swYsF8ByO8GPMdjFcQmK8Q0H3++efUp08fwr0QCmLGCyMafRRGP+47+inCEykftkU53AeUQRtxCc8rxmYSLFE3nlf8kpYDnvglLYc+guKWA24iIEC5Yvcc90CEodJHlEO6X2iF9CAqdYyhn3HHmN0uxgieoSR9RHmME4zVpO+xphhjcccz+ifPU9J3BPDEvbDHigpA7JGj+4qAIqAIKAKKQDMgAOGH8WfBdYe5E4lqlss4s7+kmnnfU3xd0KgK9ZwioAgoAoqAIlAEAeZNQADiLOS4xt27h2fmOcr98kty1l2XmPkVnk/PxELAswDB2iGJCyypHUHqV+4iR2Wz1ZER81ZIXA4wFcHAARUTZiCvCEBWX311U0YsQETIYRJ9//xlfKfL9tAOPI84IEqFCMCllRAsQKJovfXWMzFALrnkEo9hDrdiY8aMiSqm5yIQwHOLZ/KKK66gX//61wTLmsMOO4yuuuoqw5BFURFw2NUIc99OQz3CALbTdT8eAsAPhG0Qvv5aIBRQUgQUAUVAEVAEFAFFQBEoDQGPmcHFHTCU4hIrLdA37NN7wqfkGBfHIkWJW4HmUwQUAUVAEVAESkQA8xUrFjrffEPMgImuhBn1EIIwcyc6n54tjgB43oy7wTKv7Fq8UH0OKDzSDI5vnOf71J9p3T21AGH8P/zwQ3r88ceNNvell14aeEdg+QGC0EM0zXv16mXSPv30U7P1/5N0aLULw3uNNdYwDG0wWhETQtLtsrCeAMHFVSWRLQAZN26cx1SupGtozr5OnjzZq94fA8Q7Ye3AUuDiiy+m3XbbjQ499FBjuYNjpdIQwEv42WefbeDu7oknniBYeMH1GLT28bOtnMB8D7IyAOMe+cQyobRetb1SuA9mQuRLhwBELDqicEQe5E1qodX20NUrVgQUAUVAEVAEFAFFoCECnjsLPmULQxrmtFJ+nE/0JftWX16E6WQVqYbdhx9+2CgxHnHEEQXfBP5rw/cuFNzwTbDFFluYn+3i058fx1Boe+eddwiukddaay3q168fQfGtmBVuqeWC+qBpioAioAhUDALMBzBCe44t4c6aTc5GHEs3yqPGMlachOt5ju+s1AgEIHjCDwRBSCm0fAWl53xNOfOBUipo+jIqAGFMsVBBvAwQ3A+tv/76Zt/+99///tccIs6FEBim999/v3FTBIGGCEbkPIJag1BGmHvIM2zYMOPSCG6Njj/+eMlutj/88AN98MEHZn/AgAEF58r9AMIdLOBmzpxJ8+fPNwtCxElRyjF6p02bZqDAAhc4xaVBgwbR2LFjaQYHE4I7HaXSEAAD/eWXXw4sDHzxPIPE9ZdkBLMeHzZBsUmQN4krLKmzLW9xH4REEAJrmmJusHAPggRRUpduFQFFQBFQBBQBRUARUASCEfCEHqLRGZwtl8rftUbwEeHmOap4JZ+DYtRNN91kLuGQQw4JFIBAGDFixAjjUte+VqxTR44cSbZSoH3+kUceodtvv924O7XT8a132WWXhcbEK7Wc3YbuKwKKgCJQkQiACS8MeOYHGDdXRXhp7uIl5PCvHF0wVcw9YAsQL14Y414qOd//wO7LFpZavMnLqQsshrRv376e0OPqq68ucIMDBh2Cn7/33ntmAXTsscd6NwFMbCxYwJhDgGpxjYUM77//vtE2xz4WTzbJ8WOPPUZiJYLz0Dy/9tprjabz1ltvTZtuuqldrCL2d9hhB6+f0IpRyiEwa9Ysb7G7LvslDGKmR2HVrVu3QGuhqDJ6rh4BPMf42XEH6s8Wxq6AxYfNpEe+MHdXyKfumWwki+/b2Mo+3n2w8ogivGdFYBKVT88pAoqAIqAIKAKKgCKgCBQiAAsQQ1HrLTCZ4LLi84nktkHhB77Xbr755kLgfEdY95911llG+AEewvnnn0/XXHONidGI74VzzjnHWHj4ihk3xojliPUsXPCOGjWKTj/9dGMF8vbbb5s6bV6ClIf741LKSXndKgKKgCJQyQgYJrwdtwqxQObOK35JHEs1Zdw2Fs+qOQIQgNKqrBdEABWQLU6S08jycdqIm0ctQBgpaORffvnl9Lvf/c4IJLAoGTp0qNHCGD9+PE2cONEwrM8991wSt1cC8DHHHEMfffSRWdRMmTKFYLWBwOjQKMcC54ADDqBtttlGspvtJptsQrvvvjs9//zzdNpppxkhSs+ePc1iCdYTiDdy9tlnF5SplANovDz00EOmu4gDsscee1RK15u1n0ndXzV1Z9o641iuH7E/7rzzzgKhBayz9ttvPw9y5IVlh23CDkY9mPRBhA8hCLTUPVMQOg3T5F7gDHAVk/9iViAoF3YPGraiKYqAIqAIKAKKgCKgCCgCgoBYgHganXICW16Pud/O5Vgf7GNdBCX2+TawD0UcWGEUU2x66qmnaOrUqdS7d28jLBEPEFCKBJ8A3xl33HEHDRw40EMNPIFbb73VHEN4su+++3rnwHM48cQTCTwH8A8GDx7snSu1nFeB7igCioAiUOkIgAnv48O48+aRsxJ7RulSJMj2TwvYfRYL/4vlq3SMmrr/wJxDeBAET8yD8QQhTd1OK9SnFiB50OH26t5776Udd9yRvv/+exMT5IEHHiAwriGwwKIFsRj8hHNY6MBaA4shlHnttdeMy6vjjjuOTj31VH8Rc3zBBRcY91dg/sEtz4MPPmhcRyEWAbQ8YCVQiWSb/KoFSP0dtAUgffr0qT/RQnuLFy82TH2b+dxCTZdFM2JpgOcKpufw0wszdTy/119/PW288cYF/YQAxI9V1AcR8ivFQ0DuBfC1MYZwI0jzza416h7Y+XRfEVAEFAFFQBFQBBQBRcBCIK/J2SAA+o8/En36GRHiXbZR4QdQuueee+iLL77wXOJayBXsPvroo+Z4n332aeD++uCDDzbuivHdN2HCBK/cq6++SnBzDUv04cOHe+nYQXxR1AWCdwibSi1n16H7ioAioAhUNAI8dzl1PkVU8BEQ7JyDnhcjh/lgzmzkLd2NU7E2qu68rAWwbmCMbZ5NpV9rm7AAAaPzjTfeKHqv1l57bRIXWLNnzzYuWcCsRhDzKIIGCIQgi9jMCkIQaI4jLaocBB9HHnkkIbga2oLQBe2vvvrqUU2V/TnEO0HwbjAyYRmjDMvcLbMFIBtttFGL30e8tKBFBCYzrBXamsUCrl8Y71tuuaV5XiVuD8arn5AXY9eOOREViBvngG9S12b+dtvCsdwHbP2TqcRUCcMBZYoJScLKaroioAgoAoqAIqAIKAJtFgFhaFiuRNJTppLLa6u2Th9//LFxeQ2FKHh3kNifflwgxPgKgiKmIMVIfPsPGTLEeHl46aWXTIBz5EX9IMQBbdeundm3/+2666501113EZQHF7DrMXiDAJVazq5b9xUBRUARqGgEwIS35i3vWtiyw509i5wNOSg681ajyGU+jcsuDoljFjvNFRwdghrm6VaFtQkwB0HwVFtdgiO1AMnd2oL/MGWFZji0xKOEGAWF+ABBfGHBEUdoImUhCIFWOtxkVbrwA9cE7Pr162cuD8x2O8aJXHNb3La2AEQwB8MZjP2FHIgIzGZhRsv5at2CaS7M9rgMdAhIbEJ5CDnCCC6c2gqeYRjESZf7EIRVHCsQ5FFSBBQBRUARUAQUgTaIgG9t1gYRKP2S8wwNzwUWmDWLFpdeX5WUhJU8XGFDMAEPDUGKUXKpcIsNwvcuLDeCSLw4TJs2zTst5eScdyK/AyVIaXf69One6VLLeRXojiKgCCgClYwA818oY8Wi8F/L0mVEc772pwYfZ7mur9nNI7vPanKaP5/cGTPImf9TdViaiMIE1g1VxntpExYgTT7AtcJIBBAIHdYfoA8++IB23nnnyPxt4eSkSZO8y2wNCxCvcWsHzHyxWoCgr5pjWIDpLtYDwoC3oAjchVUHmO22phbSUF7iVtgFkQ4hiPgCts/pfj0CIoCSbf2Z3B4wtOOv+M/jHmCsVvN49V+zHisCioAioAgoAm0dAeennyjFgU9dtrRnrbG2Dkfy67cZGlzaiVDqSV555ZaAK9xvOPbJKaecQhtssAF9FxE090e4C2NaZZVVQi8Ybq5A8ywmm5Tr1q1bZLn5zERrinL+RuCe+4QTTvAne8dQ+sQ3D+KY2gRluVLd/MJaJilBQQ+/pATc8EtKpfQRbUSNkag+zJ3LcXZKIP99iVsFvqlKKVtKGfSplHL4riulHASX+CWlUsfYTzz/4FcK4f2SlFp6jJXSR1xTKfcuSTkEz3ZYwJFesZwcVoD4gcdLA/rxB3J5LGRXCX+/wlMPfobwHM6cRdk11yCWPDeoThKgDOtXiJVzsnWWLTeB1l1WMBZazPG0FpUwv5Y6xmR+kfbjbuGBKIycH+eTw+/wNF9LGvFWBDsusLhERZSgOSasfTvdHmNQ5A7jIdllovbVAiQKHT1XEgJ2HBAEdGvrhId0BkuEQQi4Hab9YzK0wj8IQbAYwAu+sS+UVuh+rCZF+BFkdRBVgX/RDyFHlAUCzmEhpxSMAPDDDxR2LzAeo8YhyivGwfhqqiKgCCgCioAiUJUIsFug1Pc5hir8eZt4Feq6Kf6txtoLWrRMni/1GL7T4zdQmTkRh3PMmDEEF84HHnhg0YsQZpi4qAoqIOfAfBaScsUEIMjfFOWkXXsra/CgrZ1P9xUBRUARKBsE2M2VmbOYP5CaPjM0GHeKhRqO9c4t2n/Om/qS3RnCgqQU4vVHioXlqTlzyBZ+oCqzRimlzjIq42Q5cDyTAy8qzN+qJlIBSDXdzTK5FliACH344Yey22a3MGUWpjk0iyAEKUdCHyEZxyI9jDldjv2O0ydcD35RjPWgeoKkzGDQCxM/qAyEJlHng8q0lTQbl6gxZn/8BWGT9D4G1aFpioAioAgoAoqAIlD+CLispON++23B2spdspQIAVDFqqH8L6N1e2jhJMwMp8r8eicFGNr4o0aNMi6szz///EDrbn+d+AYARVl7d+rUyeSRbz8cyH5LlTMdsP7Bch0W7WE/K6vuKgKKgCJQPgiYGBSsXLq8ljIsrEjPnB3YN9dlgcRXc1hAkmPcB2byJ7LSapqt3pyfFvjPRB47vCZJI6g6l7N5G14htlJwKl0h1gie2PMJ/8EKp5qoPDmx1YRwG7yWzTff3CwmwUwH8x/mpfBt2lbJjv/Rt2/fsocBi3T8wISulqDemJxKEYCgHAQaiO8jhDQIRsII7eC8HUA9LG9bS7eFHlFCDHxg4gMyzM1V4GKjrYGp16sIKAKKgCKgCFQ7ArD2gPuQnPFowdW67HqCOKips846xJzdgnN64ENAmDG8RhVLEGrDFiBYR44cOdJYwF900UWx43CuuuqqBljPlYoPZhzKOVvY0aNHD+MqRs4FFGvScv76hw4dShMmTPAne8cnn3yyCe7eq1cvLw0CInwHRrn78jLnd/DNL99IuOa4sVRxP+CCB+7D7G8uf/3+Y1iEw2UY+iiCJ3+eoGN8Z8D9S5I+oh58G8PdDOK/2C6Sg9qw06BcCPc2iPcqsV7s82H7GC/w0mDfl7C8ki59xDG+Rbt37y6nim5xbcC0Z8+eRfPaGcSVjjwf9rmofdw7KIYm6SPqw1jB8yXWVlFtyLlSxxi+V/EswHrLfqal3rAt+ijfq2uuuWYsASvqwvOD56ilx1iSPqKfC9gqE+Ma5ZIQXNXh+Ysb+9hlN+3E1p8L2CKhLp2iDuwKq8OSZeSsvVZgs8a141rrmXN4fsT6Du+VYvfPwbXkg6l/y0oXeH5sqz0EUufBwHVzwHV+vwURxgraMa4QI1wl2mXBH0F7SccY+HVwlYbnJwnfScYYntdQXh8sPxgLtztf57fserRLhuPQ15l3YGe+vjAejX1d2M+w5emSpbm4unhnhsXO8pfDcdAYw5wi9zSoTJw0tQCJg5LmSYQAHgiYEgu9//77sht7G7VAjF1JmWSsNAGIwIYFUDW4GsLiA79SBCDAAgtJWcAINphwohj4mFhsZr+Ua+tbGxM/pn5sgLuSIqAIKAKKgCKgCLRRBJi54iImQYDww0OkljUUZ7NGaIRiipe3De+4vKY3JFs+aMsWIA8//LCJU7nlllvSxhtvTDNnzvR+X33FblHyNJvHFs5JXAph3oAxE0ZyzmbkxyknbTRFubC+aboioAgoAhWFAM9ZsFo0Cg/ccWbpUB2sL0LewS4LPWAxmpgWcjlWqGAt4IZF0SjiZfBcwNz8hueDUrgflUxYM4i1aCAmFXxxagFSwTevnLsON1gIuAYaN24c7bvvvg26C6k/goNDQCA/OYZk75hjjqG77767QblKS7AFIFhktwaBYV8Kial3KWXLpYww3UsVgKAcBBp+LSaMUQl0GHStsByJCuYdVKba0+x7UUwAgrEHbYa4GgbVjp1enyKgCCgCioAi0FYQcHkNRexbm7JR0o88GuyqAUIQB9bmefdDrYoTrxuduEySFuqo8ePNbbmW1Ye7POfOqYW6UFbNiIvmjz/+mH7zm9+E9u24444z58444wzaf//9STTcRcgRVFAEGbaGczEBCNbHTVkuqF+apggoAopAxSEAoT0EILC+yFNdpo6cyVOopn8/YhMGSa7fzvuOXKwFWCk7EfGc6ELIYVm1ILi6sfpgZYskhDUM5t2oIOtJ6mvxvOi7KEyUyEds8T7HbFAFIDGB0mzJELADob/00ku06aabGiGHCDggFIApaBTdc889dO211xrz1Kh85X4O1yzUGi6wwGgGMx4mhzA9g6kbzE3hD7YYwcoBvyTmusXqbOnz+KgABvhFWW1E9QvCDr8ABNYxYNKHmQ4WOx/VXrWeEwGI3AdgJGn+a8b9ghVIMXNVfzk9VgQUAUVAEVAEFIEKRgDWHNDCjyP8kMvkvC6XMS4sLLelcrpFt/Apztqk5URiAYJgsiJSgl9v2S+nvrZEX+BSqE+fPoFNYW06Y8YMc26jjTYy30viBmqNNdYw30T4LoCbZ8R29NMnn3xikuASWkhcGH366aeSVLCVdHxr2HWWWq6gcj1QBBQBRaBSEQATHoJ7SwCCS6llHkFq6jRKbboJmzMG8LSwhuD3dWLCumMOz+E8PzrMLwusO06lmFwhPOnaNU7u8svDrqvY55X5ucxLqyZSAUg13c0yuhY7EPrYsWMJv1Lo9ddfp/3226+UomVTZsqUKV5fWkMAIo2DoQyGPX4SDA8L7WJB2ZE/iV9Vaa9ctrhuEYKEMduL9VWEGf58ECxBqBQmTAIDP4mPWH/91XYs+NtbWNeE+X7FObUCqbZRoNejCCgCioAioAiEIMBrThfBzZMIP6QqCEEgfGA/++xMW1JbdgvXG2z94cCNJzQok2qgNldvwUQCyRYMDdnPnWlT/0855ZTQ64VPdVh7gG699dYCRRwo5QwbNoxefPFF8zv++OML6oHv/g8++MCkDRgwwDu311570f33309vvfWW8V/uV+554YUXTF64kLa/y0ot5zWsO4qAIqAIVDICmKdggQDFCB/VcsyaDl+yoKP3Or4zfMgMfAdrCawHSpiHHShqM5+M3X00rDtuCtxgVaIARNYGBvt6y5u4l13u+RLaBZX75Wj/ygWBdTgg4VprrRXZHWjRDB48mI4++mi68sor6ZFHHqGPPvqI/vSnP3nl3njjDW+/EncgPIDvWBAsBdZdd92yuAwRhsDcGpY40GQCkz+I4D4L+SuVxIpFrA5KvQ4IO/wERn5UrArgFlTOX09bOZZxJAIQ3JMw4ZJgAiGIkiKgCCgCioAioAhUOQJYb4JhAc3DUomXq+63HKSUGdEtTS636f6Uiw1h1ju8xi4bgjCGyfPpzd8nSqUhcMghh5iCjz32GInlBhLwvQTPBVjjbr311sb7gbSw3nrr0aBBg4wS2nXXXVdgkY5Ymc8++6zJKnU3tpyU160ioAgoAhWNAOYu/Cz3jXI9Weaz1MLS48f5klS4ZR5C6psS4oEU1lLykcv8NRO0pOQaWqegbTFabfE/gKhagLTOuGoTrV599dV08cUXE/yebrLJJibIHCwg5Nc1RCL6zTff0J///GeDESxAKpmmTZvmLXJhRl2O8QywUAeTGT/0DxYLtrsnfMRhUR/m6qnc7w/6j2sUpnup/YUwC/j47yFwAzZhbsKAXZiFSKl9qdRycg9EGCXHEMCFjS/gCysQxbBS77r2WxFQBBQBRUARKIIAlHAg/OB4Hk1B7nccsJTrNNYgTVFhkTpcCDsQJNUiF26wevSwUlpxV5ScZKsCkJJvBr5pd999d3r++efptNNOM4KNnj170jvvvGOU3vB9e/bZZzeoH7Etoeg3ZswYgncAWIh8zRZL8JKAb4wDDjiAttlmmyYr16AiTVAEFAFFoIIQMAL75TnrD9cNVoyoY+FIivlt6X5b5Cw2fNfnLFxA6Zlcx0YbEpvz+c428yGsUtkKxGmMFUkzdzGoei9mGNYLAYKnoDKVlKYCkEq6WxXW10MPPZR23XVXgt/UJC6UED8E5r/QDB8/fjy7z1tcscGk7QDoren+Ku7QAUNahCHAvVvehYAw+ePWU075cE0QgoRZuMTtK+oADv6xjHRYeXSJ8DkdZSUSt/1KzyfCDlyH7IsgBB9+EBQFuQsDvsDPj3ul46H9VwQUAUVAEVAEFAFGgNf7CGJu/E03JSDzfyIXmqPNLYSAuyu4vvIZSxs3WGAgwI94axNwYHLYpze62ZYDoBsgGvnvggsuIFh1jB49ml5++WWvtq222soIRYIs/iE4ufPOO+myyy6jiRMn0tSpU005uMM68sgj6YgjjvDqsXdKLWfXofuKgCKgCFQcApg/a1dQdvky//RacCm1fD41ZRo5m3E8kCB3V8vYLeX0GSaQulGKCMpTUGMTHsANVoUJQDwLEF4vZKtQWaIMVmRNOMC0qqpAAAtBLCBhEgymNfylQtOmEqkcBCBgIC/ily+Yy9Cy91swhOEK5jSY0iAwrMMY1GHlyyUd149rEaZ7Y/oFRn2QNQKwicIHbcPKQWKGwFoEv7Zk1WDjL/vYCgYQuEmQSf89UisQPyJ6rAgoAoqAIqAIVAECvD4zbq8QbLM5CFYYHJODOnVsjtqNb3IEXw+KWYL1J8EypHv35mk7Sa1gJDGpC6zioMFzQTEXzFi7itBiNgvvvmfrn7XXXpvdzbO/+Qjq3bu3EYLguwwCkM6dOxPSbMv7oOKllguqS9MUAUVAEagEBByetzBnubACiSBMtSvYpXv7WbPJWX+94JzIxJahxk1lrzXJCfFEE1w4QSoUImxLEwRCR9tBgdoTVNuiWfMKE0aBhAVQ1UYqAKm2O1ol1zNw4EAjAMHlYBGqApDSbywW6WDcL1iwwDCbIQQBEx9bYT6H1Y5yQtgP0tCX8+W4xccnmOz4ibVBY/qJekQI4q8HAg6YvYdhKmXtfohLLVg8QSAix/66q+EY1w/CPZH7gq3gBVzDhEjIJ0KQasBCr0ERaAkEIFREMFeQPH+I+RRXCI7nTgj7UpekRW2lPQSElWc8Kr+ck/cj2kpaLmkf0SaULEoth/JJMJH2cI1JytnWi5jHwTiLQ3L/MA6SWCFKObSDeS0uSbkkfUTdMlbmz58fe2za5VpijEkf0S7mqqT3r9zHmOCJcYJ5OClhnGCOjksyVhbxeF42aXJgcNOguuz7gPESl9BeqiZN8/nZS3XqFLeYNzZ/5ECrge8jXtc4CMBqrZVRufQTfYQVSDbPTCjWsP3+K5bXPl/sPeZg/fV9LiZKKu+mK83XZJgbXNESCIhiknFDkrdowTsiSZw7XB/GmDw/eDeB5LpjdqGssmFcwNojyOIjqqOwGoeyX1IqtVzSdjS/IqAIKAKtjkBeAJJdWnwtmmUXWRmO95FeuQs5q64a3nWscVhQ4nZdmZxevYiZW+F5Y54xcynWJD/8SGl25c8uVOpLwg0Wr5EcFnZXDEFhAjjx2slhF1j1X4MVcwWRHVUBSCQ8erK1ENhhhx3olltuMc1XchwQ2wJk4403bi04vXbxEYiPVPywaIcQBFpH+AV93OGjRJjS+MDCR11c5pnXaCvuyEc2+i0fpI3tDj7egJufUH9SJr30y2Zw4T6IMKQURoS/X+VyLPjLNuiDF0wUcbvm73dSbP3l9VgRaGsI4F1iv6/xzCURssr7U3Cz65K0sK2URZmguSWsnLwfGlMurO6gdOlbkmuz60laDu3574tdX9A+8gueScqWUgbtl1pO7l2SPsr1Jh2bdj8bM1bQ17gkc1bS65M2ko4V6VfScmgvaR+lLWyTtocySdszY4zXTOm58yiFj+wS3FHIdaL9YmTG5vIVVDPna2aM9CA3pksseRbCxpjzNTM6wCjw9V/KmT6ycCQFAUgMJos8Q0nvAdpBm6HluI8O+sjbVH7MO8A9Xy6fVAzG3HmX28rnTHrfUcwuE9rffP26UQQUAUVAEWjDCGB+xVzlUzIIQ6Q2w3Mdu7pKwwKjmLLDArbOhBAeVntRApOwxpDO/DSXlQocVi5zMxKjhIUGqNsWgkBxqZIEILxm8axFgX+VkQpAquyGVsvlbL/99t6ljBs3zmjcBTGdvUxlumMLQMotBgg+lvzCkCDLEOQRy48w64cyhd8IPXCd+NlChsb0Fx+oYNSvGjBZQjgSJkyK26bdV2jWAfNqIFwXSJhI2OID3HyUs0USCGMN9wkWMX4C7sBXSRFQBOIhAHeSPfKMPrxH4KJjZfZDW8zVhtSOZ/YbaDIxgWkldcn5qC3ekbA2gVs7CHTjEjSKF7LLGLSFNuMS2sL7MkkfUTc0u/HOSVoOWIKSlps3b555v3VP4BIHfZR3H+4f5uk4JPcP4yAqRpW/Lryb586da1yzoGxcgsAemt1J+oi68d6HFQcsKJOs81pyjAF/3AcQ1kNJ7jusAPD8JSmDdjDGcA+TlitljKG9bzmGBcZWmBIC8gQRgjgjRhfue1zCfD538mTqxM/4SvyOiEsYXyIkQD/jMtCBP+4D3A21Z21M45ZqTXaBwco/UYR3CsqhrQbrEsbLRfmAOjA28S6TPjoQfsQQusB6ClYRSe950THG/XEZZ5evR3yRu7zOWspCESzNksRYW75iueftC3jiF5fwXsEzLu5O5XlPMkfEbUvzKQKKgCLQVAhgfSPfr01Vp9YTA4G8ACRJzKpanqNMPJDNNyvagBFaQJGB53lnrbWKC02kRp6rXVhV5q0YRSlATrPbFW/X7OTzFSaW8RFwxw9UhUHQWR1ESREoPwSwOO7fv7/pGD5A/ve//5VfJ4v0CB/M8AsLwscFfMOWK+EjG0wIMJHwgYmtWB9gKx+cyFNJhH7LD9fYVARMhCFl14k2MF6bksCca8q+N2XfktQlY0i2WEim+NpqfipcJIhLhKC6Mf6qAYuga9M0RUARUAQUAUWgzSDQXDE/4gDI1iA0a5bR3IyTvUEeFtgZP+INTgQnuIgD0prE6y0Q/Kl7VIVMDe/adEcRUAQUgSZEAN+uEGzrN2gTghqnKsxZzHNxEyhAgt1Tu5gtLmbOjNNCLs9SDrI+bToRK3SIa8gGhdEXVmJyv5hELrvQEuFHg3yc4GCscL89quM5uIn5Q17dzbGDNQOul8e9y1Y11UYqAKm2O1pF1zNkyBDvaooFo/MyltHOlClTvImyT58+ibRZW/MyMLmD0QztNdF2sJn9lSQEwbVg0SLXIbjiGmytWklPsgU+wsy3y6HuprI2Qb24hmqwAhGsZIt7AguQNC8IHMZMCNcahh/KimBO8utWEVAEFAFFQBFQBCoLgQJmfGt0HTox0OCEIMRagxTrCoQZLgdSTUQQuPDaprXIFcGHCJ3QF/aXrqQIKAKKgCJQHAF8i+MHIYhSyyEAIYJZK8j8yfcgDoHHUMcuNh1W6o1NuMdYE0xm/h0rAnvEfAqXY325kyaT++3cnEsu72TwDtfEbrAKFTxd5htVDEEAgvWC4F4xHY/XURWAxMNJc7UCAjvuuKPXaiXGASln91cesEV2xJoBTGlM/KBKYsaDYY6fXwAyk7UC4HJj+vTpgUKMIrCY06gXQpAgauoFUiVhHoQH0oAXSO4FhBwONCKYaubXLzSKLTCrAQtz0fpPEVAEFAFFQBFoqwjY2pGtiIG7jBUwWAjCi8LivYAWKru+Kola0wokLwDxNFLLBPuScNRCioAioAi0MALyDYtvV+GNtHAX2mZzPFdhjnazzC9gPlSYgmQQOHVZ5jPM+oqtMRJ65sB8OftLSvHPmTGD3KnTjIssZmQENROa5lq8DZMphGcUWkFrnQC/D/FMgEOVrhVUANJag0vbLYrAoEGDvDxjx471GKheYpnvVIMABMxmTPpgSovlB46TTECteZvQV/lJP9B3uRbsw+VXqQTLGKnLrgNM/qB0O0+SfVxDJVs+oP9Csg+M4AILlGLty5Rl3grsRFAi5WRb6VjIdehWEVAEFAFFQBFoswjk5/8k1+8sXkJpZkakfJqVSeoIzMvf+7DqcCEICdN4BCPmq69YmyOeBqq/nVZ1gwVtTpBgnsDiJVdQ/ysCioAi0HYRECVQIADeSCV/k1fMXcR8xa4ajQAEczTPvVlmzMfFHnz82toVlJ7B87rFY4h7/Q7idrBrrJIJLq9sV5OwqKiEuTe/XnDqGPuw9VDJoJRHQRWAlMd90F4EINCrVy+SwOGISTF+/PiAXOWbVA0CEKArmg42Q79StPDBLAcj3Wam2+68cH0IGCpMeRwnJQTstRdGUh64BaXL+aRbG/+kZVs7v42D3BOkwQWWkN8KJCoWSNzFj9StW0VAEVAEFAFFQBEoEwSgFCFM+bhdYmWV1JdfMhOfXWKwn25C4FJwOJqSoGnKFsKu3xqE+2uEH9CKLJXACGkt5kde8AGGBqhamRql3hotpwgoAopAGAL4XrW/Y5EP3/iN4R2EtaXpFgKYt5hPkM3Pm3ArBQJPJ5v3IGHlDtzFEiG7bCm1mzSFnG+aYc0Q2Gp9ovvT/PoD7FWAFYi4zDRbW4BTeCUVfaQCkIq+fdXf+aFDh3oXWWlxQKpJAIKJHxO9CD7AgK6EiV/6bQtA/IIEXAvcYZVKwAFCED+hbREe+c+VcuwX5JRSR2uVkbEi98FswQDBL08OaxmkWLtTCIIqyS9pulUEFAFFQBFQBBSBCkfAUn4oeiVYJ8yeTe437HoK3Iw8uT9wHI7pM5reRQOa8FuDzGGBS1MwAgLWinI9zbl18sImzwVWlWp1NieGWrcioAi0TQTkG9a+enzjQ1EPW6VmQoAFIK5RHMhZYdhYr2BhPqxB4hDymbJzWADy+UTiQC5xijVJnkqMAyLrBQcWK2xBU42kApBqvKtVdE12IPRKiwNiC0A23njjir0rmPhFaCDb/2fvTeAkKarE/8iq7jmZAQYYBmaYg/tGFkFAFFFARUHEiz+urKgou7L8PBcPxAUXXVZX1hVZFY9FQT+rgIjIDSKXgICcwwBzcg8DDDczPd2V//eNypcdlZ1ZlVldVV3dHW8+NXnF8eJFdsaLdzIY97wbB8dipz9XkJ70AAH3p59+elhMTFYoLGjk9j1cOnU7zbPGp8yjHqGJ6/2h9XrcpGNys9W5VLQff/QU8BTwFPAU8BTwFBghCuRVgAgPRfzt8IXaZKKKdSiCDBufm1AVrQbxBgmIA/74E4Z+WgEjFQZLLTo1BFbQCmVOKwji2/AU8BTwFOhyCujeNYkm91tp6Jhsf9xfRx4g4dqqED6payK8VegYUuahl13LH3jQGFnXXSPMPHWbKRNKCK3Q9fxkLHn5n2Y6bEEd5RdCZDVjlFfwCpAWvCi+ifZRwPUAuemmm9rXUYtbxirgiSfk4yqw3nrrmVmzZrW4h842pws8OTNUoI/nhKuN7yxGjXuDMQE/ji7zkqYAwbNl9erVjRutU4KE6G4/WrSVQvxup7mOOXlUuuixqgARy4IENxPI+1V23EOZK62TbNNfewp4CngKeAp4CngKjEIK5BAAhGIQES5d2jhsFFaiyyVs1TDyuWVR0ApXmogdntWewaKyle1ldpR4gKUs/FYUNkQFSolS/tJTwFPAU8BTIEEB9qFZe1H25aPVODExzK67tB6LQt9KvGbWettw1YeAPiFLaDSQMBT5EGE08QZptfGE4FpaVZtbNkgacDhyjka4jsRz6wECjwZdc/BqI4HjcPv0CpDhUtDXbysFFixYYDbffHPbx8qVK82iRfKxGgWwePHiGEvNYxLfGIUnLPD8AFUgoFzQe904JFV+IGx3FTWKPzhvtNFGMeq8X265+EHOE/pJy1uB0ohfq2A0MlrKOKryjGNpoN8mPy8nmI8yjELEzDAfaTRtFS19O54CngKeAp4CngKeAh2mQINNdUisbvG+MDlDXFieQUJkhRIqSyRVHR5Mwe46HQYr4j/j8Feg60NgFZw0X9xTwFNgvFKAPWw9RQdyhVbu88crnYeMm7VLeAX1oKhEsgG3HHlBrCyqVjfiFsk8D0lSvki8QeA1hsM3iEzDiNIjFM+S8L77TYmQmeJBqoAxRw10uQIED5CYXxijHiA9NRPiL8YUBRAe8kF+8cVa13EEqEUEvSq0hDgII0ulfHozFXriPVBEUK79YTkPrvvuu685//zz7dxceeWVsUIkOVm6+BTBkTYUN/I4BEGQbDbzWvNhJOlLBTdh+/z582vmgHrQP61eVmeKI8+pX6Qu9GQuigrOwdGth4cE3izMpxVgy3vAHE2dOrUGbeoVxVHfR3DU96am0YwLLZvGfIAD7wKeGTp2yistmWsUIM8//7wdD2WeEQvC6dOnp/amOPKQc23TLaz49/b2urftmCZMmGDp1cw7xhgUGBM0r9cOY2esRd4T2oc2zdTTv72s/sCZdnlf6INj8LJ8S4TmeHz0yXvlwsCzz5r+adPsLcbCWPW7Q1/lctk+ox2e5wGdP94VcMkLWpb3XseZp677HcuLI+1qH8y5jjNPf/pe8x1TWuWpp7gxd/XeKbctxZF79Js1724dPU97x6Cx0lnL+aOngKeAp4CnwBilgKwbqcDGG2GE8AxNAQYUwleEW2xhgokTm2qi3ZUIgxVsskm7u4nb13AWhB21MiKUSmKA4sFTwFPAU8BToDEFdI/C/pE9THKPTwvsR5GRFNl/Ne55nJcQfoDIEIawUSxeGUqOAfb0zMuEWtlLHupZ2YAYwAbPi5Ji/jxjptXKI+q2Ab8h8goRJA0JxRWQW3bDDavVhSexnp+TJtnrUN4j2eyboKdLxfAodKC7QCi5VsYidCnlxyKpOz8mPtgI4fgou8DH2xVguc/SzlVwyDOEgHmFZFoPobAK2dLaT97Teiw09LXHHnvEChDygHzwgx9MVrHXWq8IjlTUelYoK/3lBbdeso7rqTJ37tyaOahXL9mOXmsdrovOny7c1CsC9KnKE+0XgSyLO88Q6AO0nxTUFsVRx8d7UgRPrZf2jtEWc6oMC7hyrgADw/g22GADWb9kARNYtWqVmSQLVNo7rn1p/Sw8URShRHHboC504u+Oft1n2l7aUfvknXYBvNMYMC2j9ZJ/+/o869iueuBB2xyhA/MwYc1rpixzFIqVRAUllKtIE8ZhHe9XpGxFwD558mSLNu3o+5Y2743G1g3vZhaO3Nc50O9fvbLuM63Xie+f9kX/aWuMi1fyXOu676Z+o5Jl/bWngKeAp4CnwBikAKGgksBeBeVHQV412Qw8hSF01uzZRpix5OORvyYMFTxdxNO0GyHCWVi5USTQMH2Dlqnt7tu37yngKeApMNopwB6FvQs/DPqmiYGe7kN1bDxjX9PIQFHL+2MOCsiaxXoeDiC/klVMaJwFAxWJLNEfmHKTSoVwrcgcH3rImE02Ft5hjjHlDGNv5EjPinJD5EZhHQPMksg1XMALJIgUIAwlwMhj/fXdIt1zDq/Aj/HVoXn3IFwcE68AKU6zUVODj/NEsYBy8088KTHv0FDz8c4LWMWrsHfjjTeuK3h120TYi0AZAbMKL93nWecIrhFIz5gxw+J/6KGHmi9/+cu2+O23314zHrcNBH9Y8xfBkfosZghYN91000KaeyytsdJ26av4PIX7fgS77757TZkX5COIcJP+8oLiSHkW1ywvhbT2mIMeWRCKzAHt0CfvEAoBBd4ntXBYP/pwI4ifMmWKFjGMnesiOMI4UI/3kvbzgr5j4OLiQH0YEZQ0MC6qcHAVcTyjDj/1AuE55XVsLh7gqJ4YtFcPT2ji/o0x38oYQVPmgzL8kkyU2ydzwG+ThLUgder138w7Rr8ob6Bpsj8Xp7RzVSC5IcW0HHRTDwHGS/t8TyZOmGhpbd9Nse5YO3OmVrHHiTIPA5HwAnozJyjfmAPaBDYU6wr3/bQ3M/5r9h1DwP/000/b/pPvWEZX9jZj5NtZBEcqotR5ThRARb9jvF/M+0yhY713Kokz9ORbxndM/06SZZLXvM+aMwf6M8a8wN8af2fgqcA7wM+Dp4CngKeAp8DYp0AcXkGHKmte+KTwzdHarrebPoqXQ/jIo+JpIcKMArx20/0lKyLswKJU9kxpEOJx2SEFiHqAxDRHqOHBU8BTwFPAU6AhBdi/nnbaaebGG280c+bMMccdd5whtDl7/KS3B/tFZFFF9ooNERjPBWSvSZgq2IJKJVv5oSRaJ/KFICiZUpbyQgtmHK1s4elV4tEh6/e8eYOlZF7Nc6slz5gYy74yGJFjsMDQMxu2S/bXIqyxD20eEIcXsZ6g3aoAYbwYqaQYowQLHzCTFomiaJ83GLOFKIpGKXiJwyiduPGE9o477miVIQgFV6xYYR6VGL9biHt7N8PDDz8cozcWcoDoYBB8ooBBSYAQEyUCgl6uk4yA1hmpIzjxgyFRQLisgDAeQFiMsJkcIADHNAWIfZjzPxggBMPaR7IaSgB+lINulOOHEDiPEJoxUX80CI2V/swFzAXX1qVVzkvR4hrIu1R+6WUz4Lie9sh1RRjMUOaHetCKd8+Dp4CngKeAp4CngKfAKKWA8C6xokP4AvPY4yZMWEu2amThqmfEGka8LTYdVLi3qu20dqwARYx5gsefMCUUDUhu0gDBiCMMSSvSsnvQG9Aj4UQ8eAp4CngKeArUpQByjje/+c3m7rvvjstdeuml5qKLLjI77LCDNURM7tmRiah8JK7kT4pTANmN5J8I1WMxWkvJ+VEP+tb1mYnBBBNEESTqlc18JvMeihyvLDKukshlbMgqeJWiIHJLVYDgLRLg5aoGwyLTECFVHOmiaNNtLQ+vIL+khwtKndKlV5hA5iIUHif8xEdNUMCgvq04F2w8w7+nYCu+uKdAGynA4vKmN70p7oEwWN0OY1UBghAbJQjgKhNY7LsN2IgmFSCKO7hqCC/O8XhQBQ6W9OqxwLNmgTbsZrhBA+AILbHExzoea3zwVMVBVvVupHkarkoDHY+rAAkIBRFBz/Or9bR6lPmzCdGju8wLtPLQBgqkWHm0oRffpKeAp4CngKfAeKeArjdyDJavaJvyIyazeNGapctMgMChjWA9LJYtr4bHoB/ybBAjPA3wUAGvDgAhsIBAw451Ib/eATL4LjwFPAU8BQpR4De/+U2N8oPK7EXPOuus2IgxrUEM9nTPm/bc38tBAQTw8AqR4WollDVT/vXlSMpt5SMiQxguBBIVQ8IdNJ0gPRSvEdcIoiYZuqAXYgjRbQDdxNsmIPdHktYS+gvlBxAgC/z9JbnkXN02RPDxCpBunBWP0xAKjCYFCIJvQuYAeBIUDSc0ZPBddoOFHcADQRd4FhsVdHcLuqr8UBzBK0sBgicFXiAK6g2i180c6ZfwVUVBPUN4j1CGcJ0G6nmT9qyb7qnSQo+Mh2ScAQurw6BwXZbxukCCdOstIjd5v/Tdc8v48+FToISVrAdPAU8BTwFPAU+BdlMgUoCU2PxHBjVFugxeESvKoiB9liUklnniiUFPiKJt1CsPr7dkKdKxmlLhc9X8cjU39SLB7+jtVh99CKxWU9S35yngKTAeKLBs2bLUYRKJBMB40ZUruIXZ/3ebXMTFr+vPkX3Iuj3wWtXoNhSjgcl332fWu/c+09eAb0BEX1WCjPAoGYOEw4whaRDRjQqQyGACDxAj3jQ1sLo2r4nN2XbTX2qKjJYLrwAZLTM1zvHEBVHhhhtu0NOuPLreH9tuu21X4jgcpBBgq/eHLvws8gjkuwUQtoMTPxW8c+56TSTDU6GoUldWGBfN9zGcMSGwHw5dwF1pnYZHvWdp5UfintLfPeL5UZKFtSyMTdkRZvSwuMo8uVB2QmNAT+bRQwspgFcNSs0OCWNaiLlvylPAU8BTwFNgtFFAecWingiyVpUlXFZ58RLTg6cFG/QCYENnCI9BaAubwLRVvATJUMWTJRUf1lZ+aYDSpFU4pLUf3VMPkBi/onSv07Z/5CngKeApMFYpsMcee6QObZdddonvZ+3z2auOhj16PJAuO7HeH/AKUQisnkWLzLQ77jQb3H2vmXrd9aZfPRoz8K4I/Ycjf8lotvhtvEAUhGcJX3YMYzGY6AAPoN3nOipfBX2THiB4wyThxptN+Nhjybtdf+0VIF0/RR5BKEAicY3/v0g+giQX7lZwFSDdkv+DROgkGc/yJihKS7XER6Gggm1XuVC0vVaXByd+7nhhRFR4TjJ3VXZo3yhE3CTerfACoT+8OLRf7avIkXFkMVEs7sNpuwgezZZV/NQTJ/YAEdxLwthMdP6W8QwZ4gUi8bvJEdlTucgAAEAASURBVALUo0Wz+I37ehFtQxHiePAU8BTwFPAUSKfAs/KNXLp0adevuenYd9FdhBoC1gs0L1qsUw8+ZAJdp14Ub9EHFg3xuMjVHOGnSLguihSxdMlVJbWQ8GZYQDZK3h5K2IhU6FAYLPUAUQVIMq53Km7+pqeAp4CnwDinwDvf+U7z3ve+t4YKc+fONZ/+9Kdr7mE0qXtc94FrMOre9+c5KIAgHhlHJIQvraxGVqHmlKXLzYTb/mrwCqkHAxXypY6wcS5GnOpVAbKuR4iEmupUKMx6dKp5prjKEZlMDTgeIKHkubWAAodQWJGnTk35Lr7wCpAunhyP2iAFCFG077772hsIVLvZC+Shhx6KEe8GBQheGqtFa4sCZOHChRIB4ImGWnEW7QceeMBu9uPBOCcI3lW5oMJ5Fv80BsCp1rFT3hF+Lj7qrQISKEDSYObMmbFiBMUFsT6HC9BpuO2AuyoSXHy4102KJxc3PUdpAeiROWFRLQlTY394gTjeB2leID3PD7qQei8QpWyLjmrhwdGZhxa17pvxFPAU8BQY1RRgzTn66KMNVp/77befwSr01ltvHdVjGlHkdVMdKd8b4iJhI8KFDwwVFJDMe9GDRiyiGjaRWgCjGDw3HnmEeBmpRTJvSvkQZZgrzMgqLOFMVfkwpEgn1lwEGvwiXgyhkgdPAU8BTwFPgfoUwFDynHPOMT/60Y/MUUcdZT73uc+Zc88918yYMaOmIntxokak7dORl6icpKZSqy6k/ZCco4Rel9BcQZbCvVX9daodkZ3YvFWEuxIZeykRPmqaeIIE9y9s6EFhZVO69nUKd6efkL6dSBbmpUR+2OEYYTj9tOrUGkzwTsk7XdcD5JC3G7FMr3aLQcplV7QKhY604xUgHSGz76QVFBgteUC6zQPkEdnc6aKMEJr8JChCHhOXtTTh+f33328OP/xwa+FwzDHHmI9//OMSLaDWOpz2XC8Qbb+ti3yBl4hx2kWPTV8ELm5ZChASo7uMDUqjVgAKjOG4YjKetLkCt6z7rcC7FW2oEkrnRF5GQ0gGqwQRAQQwwclBQc6PHhZTB0pCv9KaalneNXcunWL+tBkKOIIf7wXSDAF9HU8BT4GxTIEvf/nL5re//W08xBUrVphDDz20JWEy40bH0YkNbQEfIGt9Q3jiSfHUWJypQEC4gBLDKjLkvBkI4TcWLzHhypWDSoI6DVlh0xLxHol4kjpFq4/AKy10BE/bHQaLvsXKNFZ6oDQS2nvwFPAU8BTwFGhMAfacBx10kDn22GOtNwjygxdE8a1yD22BPW49JYjKTLR8U0e+52KYyV4tfPxxE8o6FBIO8ilZuzAUlDUp6DKBelPjpBL8gexPKxgbSAL0kmMIqW1Ov/kWWfvFgKEBDAzk4DUatDGsx65SSkKA13iewgN0ESCfsTya4BTWywEye3NjDj1kEHPx0A3/dtfgdZefeQVIl0+QR2+QAqMlD0i3KUDwQtl8883N5MmTY2KycBNGDEUIChL1jkBIf+KJJxpCZincd9995vTTT9fL+EgdFnxXOE99rkcaFC8VvoOPjpHzLAUIz/ACUSAReSuYFugNY/Tcc8/ZYzPKEBd/xY8jY22mPbeNdp0rgwiOnDMfKvQIZGEtRcL3QBQhPY4lZfl5iTMp5V3oeWEw+Va3K31cvLv+3GVwvBdI10+XR9BTwFOgsxRwlR/aMzzS9ddfr5f+mJcCrOsIABBqYNaZBQg/UEqIx7LyEVlF7X28QGQDbhDwNwHWSlMMMcKHHq611ky0hZIkkLBXpkHojUQ1E7pxwN2HhMBoo8AqGf4KunvwFPAU8BTwFGhMAdYefipT0BrsuYkSkQQiPmTJDNi3Fo4GgZEgyhYxxgyXL68qPCQPlkGgTv7MtHWItTMr71QS4W6+lnGENgqHzIHwDKrYCUsl07fxRhbzQGQL06/5k6msGgyP1ZVD4l1x1t7A9WZhDlsQbaRV47Y8A+8QP0eeF8JbRXiGEjLeTJliggXzjdl7r8Gur/6TCR2D1sEH3XfmFSDdNyceowwK7LXXXgYLfeCuu+5KXXwyqnb0drcpQHDhnDZtmtluu+3MlltuGedSUaIglCevynJZXO++++4a5YeWufHGG4coNmAKVCjvWuRraCytOxJHZVY4KiiuXE/S2IX60DmiHNlwww3jO63IBaKNoQCAASIkGQoolCJ5lReMxR2DtsnRpb97f6TPlf56tAoQYRxxaw36xaKDBTaC3lXiZSTvFECS9B7CRjgQyOJbipi6XAIRp64/rUMBDYEVFfFeIHVo5R95CngKjDsKlMvl1DGXZCPuoSAFZP0Hwsj7M7W28Eih5PcI3bARqQVrb9pY2hK61bjChdoija8QuoiAKVyytFaIxH3CZaEkifiUxo05JRh3gqeJn6YI0uJnwzzBmhPQOOquEGaYTfvqngKeAp4CY5oCqvxg75r87rMfZw+fBPbjWXt19vtZCpJkO4SyCldIBA9yX+ClyF6tjs1ATf2staamUJdfwAcIje1yK0aRQYTuumnrmdVvfYvpj8IvYUg57bKrTCVlLrplhPbdcYwgQgmDpfIOcGynEURRGlieAdlMxKvF9TFMjaCywfp6asyb9zNms1nVa+pd9AdRWA3KdgYLdteZ5967az48NnUogAfDnnvuaUuwGN188811So/MI5QJ/AASaruC9JHBqLbX6dOnGzxCtt56a6sUcZ8+L5vNJ5+UcAMpgOIpmTScYizkfNiZD1V86DGlmY7dcpkW7dRVEqgiTZ8lj5tuuml8C7pkMTNxoSZOUAqoMoQQY1iTNPJsYAxJJoyuoT+/bgNVfOiRd6OEJYcwLIEkQHfHgkeIzf8RDaIH4YejwOK2mwuk28Y6WvEZkuTMe4GM1qn0eHsKeAq0gQIf/vCHh7Q6Z84cs//++w+57280oEC0qYYHSAU8ORY9iFVH6uNGN+3Gm5BZhM4aDmBssXSZCaSdgBAVci7SruG0KGFLMpKh036C1xlWR27lSBChnrdeAeISx597CngKeApkU4C9qyvfSJZkD5/m1YFsJMu4kX1+XiVIsr/c1y/LmmI1B7lrdFdB1kMxeqwoH+CEv+pfbz1TmTzJrD7wAFPBE0GgR8Y79bIrRdGfwVd0w+gi2aBFBa8P1/BhmLxFK4dneSgxUh2a/2MwCkdl/UEFSICB0HsOlVjmVQN1m5Pt6mtbiVJb2vIKkLaQ1TfaLgp0ex4Q1/tj2223bRcZht3uerKAbLXVVgYcN9hgg7g9NvXz5s2Lr/WEeNdpChAYAxXaq5LAFWpr/U4fYVr0R9/gqEL4Xlkwsyw6FU88RNZ3PvDkTWknQEcYIpQteIagDEljnhiDq8hxccq675bp9Lm+C6qcsUcRgKDsIOxVEiaIgCAgXjUgipJywpITYX25y+JlVpEdpf/L34XOkTsC7wXiUsOfewp4CoxnCpxyyik2F1pPT48lw0477WQuvfTSmrCi45k+hcauVoUJz0MUAJrLw4ajKtRobWHWNEJnmYdFETIMS0TbjvBkJcmXN8QasrbLfFfwLil8j7XqbZcARA1j+queN14Bkm+qfClPAU8BTwGVI+geNo0ir8h3PW3/zX2VOyTrIZNIU5wky+W+Zl1ZLQLqJ58ygSgLQr77o3ivTA4Km4ciyrNVWi35TSLol4gmQL94Iaw+4M0mlCgnALlEJyF4F16iG8GG88KwIoLQCfttw4KKt0tXgLw7GEwMUSY5ecxC1wNEkA42FDniOw4eRP9vd5uQkKRdDF4B0sWT41EbSoFuzwPiKkDwtBhpwEvmpJNOMj/4wQ/MA4QGSMAUieE3f/58s/3229vk3yg5Pv3pT5tdd93VKjzwlCAh+gknnJCoOXiplgwI7Fns2TSOpBeI3bRGOCjzocoZsK4X/mpwVMa4XiB49aiixy3TjnNwhqaEyaLfpCKEsTDGJFAu7X6yXCevlWnUeeA6kI14SXAtp8Xqlmc9jpVELwxCgpmxobFSxt/JcY2ZvrKsZbwXyJiZYj8QTwFPgeFRAD7ozDPPtKFC77nnHpv7Y5dddhleo+O0tm6qa0JgwQuwWcb7o4VgBQwSSsvGSm9hu8NpKsu4IHStQYfTQbJupADSpKZeAZIkkL/2FPAU8BRIpwB7V366l00rxb6bfKHJvTr34Rcuvvhie0zWpbzKT5LP6l6j3BCFOaGxrNGAyHZCUfaTFD0QuUEpElSHozgMlvVYRKa0tqoUCIgIEUG/hMBS6JPQSy/s+wa9NJMkIXrvTbfE11134nqBviQepa58o11GEEWJAM+AwYSbH5Q2nhucA9cDRJsPdtrBmF131ktjLr3cdPM7WDVnGkTXn3kKdDUF9t13X0PcZRak2267zWrd6yW07vRgukkBcvbZZ5tPfvKTMQnOP/98gyXj29/+9vienqAUmDt3rpk1a5bB2+H444+3SgxoTf4QvCayAMUACg+sI9UKQgXeWXXaeR+mI8mwNKMAQTlEyDAYGwC64JnxhFgWLliwwOBF025gLDBIHNUDh3PG4ya1Vzygf14Fj9Zp51HfA446L2Xyf4iAHQ+QoWocY3pFAdIv1gQhbpXC6JEcvd/JyWLzg+De62HYFFBhVFpDCGqCyNIm7bm/5yngKeApMJ4oAE/Az8MwKCBCDQAvUHuEv5IwU+2KGY2iJXjwQRNstplYv0ywfY7kfwEJbSXEqg0b4SIioVRqhCHus2Gcx3SNFCFeATIMYvqqngKeAuOKAipL0L1s1uDZ374g33bCnmuEiZNPPtn88pe/jKu85z3vMT/72c/i5zxAfkLdTL5CnokQoPp7tXqsMR6IWyfilRifyp65ouV7ZA+NgH005ipjvRJewSbeljGWMIaMgBwgLry29VamLMqEaffcZ29Pufc+8/L6082AK4x3K4zgeSjyjWDO7CoGzA38j0ZhQa4hob1GFHjfiMIB/ZNeuo4HSEXomwoHvc0YyaFmyHeC987vLzHhh49MLTrSN70HyEjPgO+/EAUIS7TbbrvZOgh7UYJ0Ezz00KDL10h6gCAg/9znPldDGhbH7373u3UtGbB0JAwWHiEoNBC6k+QLV856oK6czAn98BspwFIDZsVlWFQxA05FFGbqBUJbZ5xxhjnmmGPMV7/6VUNM8B/96EcdGSLjcRU4dKp0TiKgzFTy/khd63vAGKwFjRwDoSWhrEhclgpSBiWIQg9hsIiX6UAZpkHKeRgmBbLmgGa9F8gwieurewp4CngKeArUUAAFCPyhGEKUxKAkkGTjsZC+pmDrLmxILUkmW35UQlkhdBhBCIWXca1ZY1RgmdvgBaJJ0KG3hXprfoyMP/EU8BTwFPAUUFmC3b82IAdlUYJwvOqqq2qUH1T9/e9/b84555whreAJojIU92EJb4FFD5qQNRIjAfGCSFN+VEIJjS3f9dfWvGb6RAZjI3CgMJA1pW2ehS6i7TiPFCAi7LD8gqsAcT1AtOuXd9/NvLZgvl6aqTf9xZSWrYivu+ZE5smdEzcMljVIHOH1WXkxPEaH5AclxFoEoRMiXu9xDMgDcrjkA8GAFUAZcuPN1fMu+98rQLpsQjw6jSnQzXlAusUDZMWKFVZxkaQmOSY0SXvymXuNkgDPD4WVK1fqaeoRgTyLPgJvFt88zEJqQy24CQ6xwD1qz1UgFPGQmDp1qvX0IJTYTTfdFGNHH1hy3HrrrfG9dp7AHKkygX44d8ekfXM/6Yarz0biqO8EeNl3AuEHSpC0xdVBsEesB+KknVK+54XBhdcWk3uWOXTq+NMmKNCA2coK19FET76Kp4CngKeAp8B4p4DwhwhxxEzGhqYS1qBjEMBXEGorLfxmi7EIxGO4lJGIPcQ6MgVcwUjK46ZuIdCA/7KKEM694UhTdPSVPAU8BcYfBdjD8ssr00D+gRIEmUEaXHfddWm37b59iKGptFVPYT8geK0VA9U1zzxrBp4SGY0Im8tLl5lg1SozoGtMFMEitdNuviljtzIA2aNWOI+iPoTizTKQ4YX7/Bv3Nn0zN7GjCmTNm3rVNabU4rCaLSGZGwaLcTlrcukV8QQdQVCDiQCjU8cDxIbQjEJ0hWIcHU7N9oQOxMPVHLD/4ChulpBkGJ90GXgFSJdNiEenMQW6OQ/I4sWL4wGMpAfIFltskRoiCaUGLpp5YMaMGXExwkDVi1XJBkuf44WQl1mIO2jhSRrD4ioLiihAQAsvkPvuq7pWJtH8y1/+krzVlmvo6Y6BTrhmrEmA/t0CvBeKI2MIsPqURdV6f8izTJBx9UoIJgW8QOyCrDc4Yi1J2AgPzVOg0bsic9XNMTybH7iv6SngKeAp4CnQSQpY60IJrxBE6w5hMDsOhBEhZroTUqOlOAiPQzx289gTpgwPo54XbieMOy3eN6FLHGGIW6Xpc4RHYnACL+bDXzVNRV/RU2DEKPDb3/7WfP3rXzePS44HD52jgO5frUdFgW4xQkwLUU0TyGDstzilPfpJGjvGxVDayz44FEVHv3iErL3nXtP319tN5e57TPDQwyZ49FETPL3KBLIvLksEhQFdY0ROYMMZxQ2NjhME7iQNr1REbvC87P8jeUE/occlMkkqiNfBc2/d3/RPrxrvloSeUy653AQjrFQYgiueFCq7kXGFRLlQGGGZhjWYEP7MvqNuDpDnB0OQGRKgZ81BNI5gzz2M2XrL6pWMMfjDHxFa6Si74ugVIF0xDR6JIhTYb7/94uJo2UdS2B4jIifkiEDzDyA0dz0o7M0O/kc8yW984xtDevynf/onG9pqyIOUG+T9IAeGQiMvEM1VgcBbGQet28mj9q/vheuRQmxOQnsVAeYxay7xEGkHoIW3XhLCxKhGHuuQJOOUVIqAC+MuyrC1Ywyu4kPxKg2wGe+T/B+NlTQ9wiTELpjyTpWdJGgxvvI3J0SJL/1JAQoIc2hjfTaq4oQja1R0rD1n44mnVyOvqmfEyuiSSy4xP/7xj+1x+fLlQ/5W02jz17/+1Zx33nnm5z//uQ3nOMQCLK2Sv+cp4CngKTAaKSBCDQsjqQARBNjkB4uXSO6RJ1pLRYwyFj4ggqrqPiAklnaG93Sqd6UUD0iM2kpA0MJaDzQyeKiW8v97CngKdAkFCKv9sY99zJDT86CDDjJEcfDQGQqwh212P/3Od75zSJ5QZCpHHXWUjc6R3MvriDQcFs9L4skRPLDIhHf+zVQkmfo6UdyvXbrErHvqKVNhrdHvulaOjuyvB8RoNUTQLmvKqDRiQwgvigu7vV89GBI7mf8jMXQTSvSS5952gKnIESiLQmHa5VcOyhKSFUbiWuQgKLMUAsdLR41D9Fmnj+opioLGGqwoAk7+j1BytOaCd73TmPWqMrJADD4mXf2nXNU6VaiYJLBTWPl+PAXqUADlwnbbbWcelMSGJKW+6667zB57iLZxhKFbwl8pGT7/+c/bXB4k4cKD45BDDjF77bWXPs513GijjeIk4DBehLrKyqEBs6C5NpRxIIl6pwHGAaZFFSCukqCo94fi/r73vc/ccMMNNUJN2oKmecF6PphXDJERyYNh81pg3YBFpL2WnBZyVEsH264wAQMs5JIkC5piHeIqXfD2AI8knWGiNGl6XvxaXU7pD94A1yg0SvIr9+Ww/JR5nLDqGbN2881s/Z4XXzADWB64gHUlLq6bVN1e3Uf+vAEF5N1RwGook4aRF0jgKEO13lg+XnTRRea///u/7RCPPPJIw+YlDc4//3zzwx/+MP72aZl9993XnHrqqanfSxQm5BJauHChFrdH/pZPO+20wt/pmkb8haeAp4CnQDdSIFKAaGJT6wHSM2FEMLUCKAlRZa1DF8w3YhkzPDxQpjz5VA2PaBsUHsaQgD3ZPqEvCDExIbGu4BmSV8DQCGMEZCIAiwVlzprfqKp/7ingKTDyFLj99ttjJB4QAfgRRxxhrrjiikx+NC7cwRP2dhjdsdcmj+hYAfauKssoOibkVP/zP/9jzjzzTLNkyRJDVI4TTzzR7LjjjpZW5FZdT7wZ0vbp0NJGchCPwIoYPvaLjIA8H4VAwiz1b7za9M7evBotwYnoUaidkSosY9d8J4HjfZCW/yOJ4oB4gOAJstEVV1vZSq+EA5t27Z9NP7kpugQwgAiidT6UObbhvkReZvOV4SmREear3ehbpQd8Q8Srxf05+T/ipO3xw/STQMYQHvouY379G1ugZ9lyM/GiP5i+XXdNr9Dhu52XTnZ4gL67sUmBbswD4ipAtt12264g/Lve9S7z/e9/3y68RZUfDABlB4nnFfByqQcaBguGSAXg9cq345kyLCp4b4UCZO+99zaf/exnzezZsy3jSXgzGBuu80LPyy9JWKfnDJ4NZdH+l4UBKks4hpIsdmj9rdeHNXeobRELBgXoq+PiHpt4pbmW4Qjt3XLus06da/96BCdCYAWy6c/jAQKeJDuPw2QIE9iTYv1kE8N1mWtlp2g8rH4cYUgZK1Xneki748wL5JFHHrF/30PokLjBRvR73/ue3axg2fWd73zHfic233xzGwP4C1/4wpDvIEpi7qP84Dvyla98xZx++unm3e9+t91Askm65RaJmerBU8BTwFNgLFFAN9WsNWKlaj0kRnh8NhSWWNmaZsNkyFjCRZKoliS1KfybLAC4hw8dpZQNnxsM8xkXgB9EANEKoG8BG7+bk3prPM89eAp4CnQVBVB6uPCnP/3JHHvsse6tjp+zl4OPxWMZ40qE+eyzMbzrhugDrSII33P2r83KMpADfetb3zJ/+MMfzE9+8pMawyboBN1S1wwZAM/XyRrZJ/vlwsoPqR/IXnmAtQlPA9Zama9RA0JzjCQqr1VDJpWcfX+/k5u23njWSS6Q5/fbx+r/KTfp8SfMhOtvqlels8+YF13n4RscLxCzZgTnCjkNeGGc4UIzHiBSP5g/z5h93hC3NPmHPzElvGS7AIZp8tIFI/AojEsKkAeEBQXAMh/h9EiDqwAZyfwfraYDlgwa2osE6lxnWXloqJiRFMDDsMA8KGPRCgUIND344IOt5xHnWG10TMklC1IJxcfkyZYZQ+GR5gVCeC8FZdz0eiSOSn/eBc459si84AFSEuYmF0g96wUyp6posgoRsZIXLdRgdSwcEeDPk4XWQ34KqDBEGGObGFXcqjNpKMwQbtTjwQuEbweeG+rNlkVQLLTOOuss+xiFxmGHHRYXZX067rjjrHcieYLcsI0XX3xxbBGGEpVwhQAeI5uJpTChDgilhdLVg6eAp4CnwJihQKQAsWEeushoAeFQIB7lYqYrnpAb5yc3gpnlKwYFGRk1w5USykT4ZuPwaLao1A9nzjRB0lO6WWVMsn8EGQIINGCThgg1uOfBU8BToGspkFSAgOg555xjttxyS3PyySd3BG94Yn7s4XQ/l9WxygCyno+m+6r8UCO+ZnBn70vkhixPj3qeIM0oPmIcZb4qz682EjPNehRaL/8oLFRcpltPBHe7VkWRIlwPkEYhsNwhrVkwX6LEvGym/+1ue3vCvfeZgZ6yCd9+UOp8uHXbfo5HD14VEb8R4uUikT4siIxnxEBoHxJZw83/ATJNeIDEY3jzfiZc8YgJxEikf/fdLM8TPxvBE+8BMoLE9103TwHXA+TGG29svqEW1hyrChAEdJoDg8V8lcSlrAcIBpVxqFeuHc/oN9m3K8jMCt+VBxc8YVTxAx1WrFgRK1ny1B9OmRLhEiKAmUoyZK6SR8vBqI4kKI46H9aqQOYH18pScnGtg2hZwjPhJWNBvEB605KXolAZZ14KdUiW75GjAKFC+KKEwRKLpEwYJ/Ql5wfhFRuFt7vuuuvklXvOfhuJ9+vCxhtvbA49tOpufeGFF7qPzAUXXGCvea7KDy3woQ99yCZPZC2577779LY/egp4CngKjH4KyNpvQzwg4Ogyi1TwCoWnM5K/SRis+rSm7COPmnDxkto42Vm1iPktCWqHQL/waE54D30eOF6/eq+Zo8bwDtWaM6/hSTOd+TqeAp4CLaeAqwBRnpJOSIp+7rnntrw/bZB9PMJ5jB/x9GAf7RoWarnkUfd7yfuj8Zqx8GPcwwHkBdDQhrVKNETb9TxBEsWLXUrop3Xsl1l3XQ+DYq10vjT0xliCdUs09yVnz58nBJaL8Cu77mxe2WrL+FYZZcjvLs63bse12nTi7KkDlB7ROh1HvWhTt3WbFbmRNZhQ+YAWbtIDhOoYeBAKa+2b3mhe/uYpJtx4I211RI9eATKi5PedN0uB+fPnmzlz5tjqCORdJqHZNodbj2RlCmPJA4Qx4fWhQPz6egwBzxC+wziw8HcS6C/JgLnKgWZzgDAGLDigg1pyoIholBi+VWMvy+Jo84RIg8pMuW3DWCUVHtBhJEH71/lgUbV5UPA4KPheTHCEBz1i0WGVKYnBhTATME0eclEgVAbHEUSFaTHMtTVhzkYVE614FzjeI4kG2VTi3UXiyXpAWeCAAw5Ijcd84IEH2uckOidMAIDC5PHHH7fnJLRMAgpaVe5fc801ycf+2lPAU8BTYPRSQNZnvD/s+q9GDV02mvAZCUu1SLxBnHWxBkXw5nlaWKuagokLyqfwZIGT4FVrBPRRkEfSuu7RJjTlBgIlQNf86pX/31PAU6CLKcCebvHixRZD8jz+3//9nzn88MNjjD/+8Y+bP//5z/F1K0/w5EjuKfO2nyboz1u3m8qxd9XfcPFizUOZ5BpkapstUYKIqKUiCvV1sk/rR7EuEEiYpQHWMRQI3BtJzwIdbJ6jrFdWCC/rYNgvPENkABrK38BAE7kxVr/h9eblLRcM9vygyOokL0UYhdgafNDhMwwOI6MEyxNJnlPAhqyUv/2RgGoS9Ej5FCFgI0RgIAngxZozDFm1QvS/GBCve53k/hA5WreAV4B0y0x4PApTgDAjCtdff72ejthRGRUE5FtvvfWI4dGOjknWpWGX+FDX8wKBYWBBV8F3O/DJalMVL8q4cVSXXBhIN5FxM94geICQGF7hKQkbhGVH24ANc7QRLjn9oNTRMWrfrqKHe9B/JIH3RHHgfYChCcTzoxnrBsZeisJC0G5vitWkBEo1IWGcPDSmAO+GMsluvFFhlgNJzpYJjsVKZplR+oC/42984xv2G3HSSScJnzcYUi5tSIsWLbK3586dm/bY5gfSNpYtW2bLaB08P/ASSQNtb+nSpWmP/T1PAU8BT4HRRwH4GDb1KoRHyN+lEIpxS7hQvu+O5alFVXK4GckXwvOiYIUaJERPgBXCOLwdj62XTAuEVeoBYhUg0F+ESR48BTwFRgcF8ARWZcKCBQusd/B5551n9txzTzsAnr33ve+1HsvdNCL23Fag201INYGLyg9aNRbawRiqlUoQ9tgoPdasXWP65Ps+INeVUMJOy3hZRyriBTIgP2DUGLCJrABjxopV3kjoZdYuAev90YwAXWQ/q/fZy/TtuYdtx/73mBii/fJX1Rwpg3c7embfK2dPbfO1KAYtWP+1qSLH1CToyFuiOZCkwF2lxCgytmTZnuQNf+0pMFoogALkV7/6lUWXPCBHH330iKH+xBNPxIJwEuAmQ5uMGGIt7BjvBxXKoQCZKbGLVcCX7AaBNz8YiJ6ezn1mWFBcxYvLaKDwUO8N8EWZAf5JRUJyLMnr6dOn25ieeIAAhMLabrvtMmmh9fHgCEToXGIhGZDziggDhD4luc+1keuAo96T6zLCgqlTrca9LAqAgUjzzjgR2IKLAswwY1R6Ky1Q/HQatG9VgEDjagL0PlNuMgzDBHnn1kydZ4dCWCxrJcli7AIWHQgtkvfdMv58UAgFLWAyHQiFzgGxSNP+btULRP52xhqcccYZBoXmCSecYNhs4ulWD1ZHLsGExssCQgc+LzF4VWGsdTbQWK8pFTXcoNZJKWJvnXLKKebyyy9Pfayh+l6SvxP1UuNvEgAH9zuY2kB0U+twybm2Va+OPtO6jCNvf9oPx6cLWljrt6YIjvQzEvVYG4vgqTiCL+9TEXpShxALRRT1Onds1nmH8oLWK4qj1sNDqsjYtF4n3jHtC1rAVzQzf0Xq0I/OezP1ir5j2h98TdKYgmeNgPdLeaLUssKflEQBgIKdpKY9KBME+iTO97oCITEr0XeMuvSZ933R+XttjXjT5hSiBHfdY/pniqJa4nS/cv9CU3LCQNB/PdD+anBcssT09wo/nODJCKVVmb25bU7n/OllywuFitB67rtSIjeaWM+WVz1tgtfWmnJKiEulZ5HvA3WCKA8b3we+L3kBPMljp7y5vjNF+fC8/flyngKjlQJuZAuNKoFsgaTab3jDG+zeE36OcK233HKL2WSTTTo+VL5zut/nb5koC3rPNTjsOGLD7JDvFL9Wf5egDXyVG1JbUYWOfEsxOK0HKDbAa0DkBWL2N7So3KogR5B1JhCeamDWpqaMwUFZZAEit5EFcGidLrqDsUAoa0QooSMDJ/fEwPRpw8Kyb++9TEn2Xj1XX1sV6GPs94tzTfih95sAuowEoADZbFa1Z3iTyZLjVIDxBw3eg2qlFv4Pb4UhqdA/YK+vTTtzYGZEeUr02Sg+dk4yOYqJ5FHvTgpoqBCwQwEykjBW83+4NEXYPlkScbN5gTFAQOiGxnLLVhfnahgs9367z5Vh4Qi4G/lk+CuUH3i1sIHTzWoe/Ng8o/x59NFHLROC4oGwNmq5ndXGBKHXxJfEk6Eg81GWkE8AoSMCGINo48nYwN9VQnHPZZ6gw0gpQMBZmUeO4G5/CYE75fIAieB7hDnsEyWPsAemJOGaLDOXqBwiuBa6BGkC/ETZcXsp75IFeT+YkxqAqX5qpQnmzK65HV/AsM2KGLb45ug+ufbaa80VV1xh9thjD/P+978/12BUcJNHAaLfIa3jKi6TnekzrZN8rtd8txAYp4FuPPmu6bdQy3GvyPdO63FMtuU+yzpvtr9m+moWx9FUrxl6NlMHmoz1es2+Y82+L832NxrqNXpX4F8YR0nW/4oINirRGsQmm7rNQDN1i9URQf/Kp02vKG6sNW0TSNb0x5ife9ZUHC9i26QIxCokQ3V4lvCVl01lxoaFe6x5V0SIgSUtYS2CvjWxJW1ao6oISXtW716jec+qq3jqMaucv99ZCjCfCGIVuGaO3Hv6LOvo/j3D++epi8HDv/3bv5n//d//NW984xutkF+NubL60fvuPiNPX62sl1eZSp8uni6NFJ/k0c0DhwJEx0YUgosvvtiGS0WYjmEi+UGuvvpqq4Bw++I8OafJfpLXipv2p8+5r+8CzxiPjokyeH6w3+QZvK5GjdD6WUfaLYqjtqX46HWjo46tUT3GhZKWnztG2k9eN+pTn9OnAoorjJ3UWEnvK131fijJsm01WUjod0AMI0MMJRsA7ZRExhHI+9EnSvASoR1lfQkwEEwRrCtu1CvyTrv1GqBU87hevZCoBBIOqiLjdENE9juhl3QeaxrNuJDXK4bKrjuZEEXK7y+phtIW2oS//LUJj3iPMfPmxuX0xPYTvfd6L++RfnWcmXXw/sTISBSbtqyEmhoQJc0AYb82zLf+6/vIkfnLC0Pqyd+v9VQVviEQjyLriUpjss9UlVkouOn9UJQl8nbm6o73WKHo3zp0SdYpMv/ab/LoFSBJivjrUUOBHXbYwYYRQRD/yCOP2J8Kjzo9iPGgAIGmKDyWkyRSAIYVi5M0AbtdqBPMka3U5v/4UPLTD7srRHQVICgNWOQ5ch+lThGAMd9iiy1iWiCI5N2rZ9ldpH23LJvXsjCTxL4sy6LYv+GgBh6rPfedhwF1F0DokHcT4fY53HO7kEsjerR4wBzLwlpS4XsTnfQ+LcqNLSLBvFiOBig7olxAcXMwh1iPiyeWhwwK6ByIwiyNkYBJDkX4Esg7NwQQqghTPVaA79h3vvMdqzj8yle+kpv519B69bz9UBgDWlbDGRSpM1bo7MfhKeApMI4psK66MceysJkwmCNJOd3wtwKHsvAwlRkzEla4YtAhXjEVNywidBJhRugoRQr3L/xfHOqSdduDp0AdCrB34Jf0PkUInLxXp5maR+Q9qAdYvP/whz+0PzUQQZB/zjnnmMMOO6xe1SHPMArhVxQa4ZjVnnr0Zj3Puv9svTCzTqW77rorviIvnTsH7L1/8pOfmKOOOsrO2a233mqOPPJI8+Mf/3gID9vM/LFnQ7ai+2muOU/bL8RIygl7bvXkrPF+cwulnNO+O76UIqm32LsX3b/TELjV83rj74B3CQWTK0eAls2Cvt9an/4xWEzu0aHzzTffbFZdd73ZWZQBb958tg1rNWiSry1kH8EZmiLn6H90hVlTDkxlQq/1+K+IR0gWNPJ8z6rXzNzRVlq90hOPmx4xOqjI3E6KPEUpuxYlQaTN6BN5QhEoR16XfbIO9m2+mSm99zAz+Q+X2kgSNi/Zby4waw88wPRvt+2QZtfJu8CvKLDv071fvboVkV9WBCegJP3wnrzG/E3C2DM/8K42A3hsA4G8a4Hsh8svPG96kQFEtCb6hsZ86Js6RUKuVQ0oXxWPlWYgbY3J0477rrCX5v0eDowbBchf/vIXc9tttxmSRrkW0mnEI2kpCa0h8E477WR/jTTZfDRwQSQUEiGQdt55ZzNv3rwhC1Gyv2b6SrYxXq/5sO+3337moosusiS48cYbrSvoSNDDVYDAqHQbaPgn/aA1ix/WzrSlVhEwcmlut3zglGFqtq9m6jE+mAd+gMu4gLeCy3Dwt814tI6WaXRE2TFDNrJqhY1HCG2p9XWj+kWel7AKQAEiC6OrAAFvaO2Ox2UGeeaOu0ifwymrtNS5wB3XWiGSA0SF79IBTEUpKAn+9fMtKC5YJfQKLfrXr7rChsIkiRbUiBZLi1SPWE8QliHF0qW24Di90jlw8384pLDfCTxsttrSuTt4GhAKxAm/NvhkdJ0xztNOO81udE4++WTr2ZV3BPztP/nkk3XDf2hoEFV4aP4gvZ/Wlz7TOmlluPfNb37TEAYrDWC6CZGAhZl66XGPb9WGYlWk1mVpdd170EdDUbHe4vmWF/gOwZCT68T1UmtUn00hNKAv+swL9EWfOt689WD++U5m5WTJake/+7wHRQBeke91EWU5OOrGm3p5v+k6f/C8jXhYdwys3eCJcl2VeO7zrHPoCE9QBEfagtdGmAQti6yfnXzHoL9uFKF/kflDwMYY03ilLFpyn3eMOdTvRr2y8TMp/6wk+SxvNMNsUDAkCn/rGIS4RhVxu3VOCLvE+1V3byUCCOsNgfBP/sZD4WdeEX5mooRTLDLnCAdUCDJV2sj7jeCdRqgwZdJksYzNHxaUd3qNzP2UyVPE2Cf/94jv7VqZ81Qc4U8TXiB2HHIPmvBe8z2yITDqhFh0pyTtHQtfEh5IvjVYbUqj1XCqbiU5hyZMzOQo9Ebiceol41JxUNFvC0IM1h/1nFQhZJohVWrn/mbbKMA6zc/9trGucq/I+sGcquAva0/E9/Dss882p59+emq40V/84he5w1qzzwBPeKa8vA1E5G8bXiMLxyxCMzbGCH9VhLdhDeFvm+9rnvddQ06DBx4g7rxw793vfrf5wQ9+YD71qU9xaf74xz+ab3/725Y3VBy5z/e16PyBJ/XAk1+eb7Tut5kHeBzWkjzz0cw7xrj45tF+ER6F9ZR64MYvC5gr1gxVWlCPe9Ch6JxTF4BvSK5XvIPQS+nL38Wxxx5rUGgpHDJ/gfnJgQdLBKvG61ZFLO0HJNR2T0+vnQPmYYKEPwxKZdNLfbm2e7dEW8wdP77LSRwVj7Qj7wk46/c8rUzaPf5+oG8qr9E7wYSCb7/Qq4c1LIKK4GYjaAg58W7JC673Qa/QpYy8Yf48M/D3R5ryb39nvWIIUT7xymtMr4ToDvd6fdz0WqEJfen8xA8anEDLXqF1GXo3ABQPlanrWc+KV4Wek+SdnsC7qb8G9aEjyrpmv2Os4VaGhMxE+BwzQd5TR15WcuagB55S/gb4vsC7BYn3KAtVjEjgGwD+fjTUc1Z59z7vGH977vcPfPN8Q912kueNZyZZYxReI5z+2te+ZgmItjyLSWfD99WvftUsXLiwZpR8JBGS7LXXXjX39eL888+31gtMkAv77ruvOfXUU1M3q8325bbvz40hD4gqQG666aauUIBorM5umh8+jPz4KNsNJBuwJoCFUcM/UZ0Ns92oJQRVMKQs7Bz5OBdhGJpAK65Cf8p4c9P9m3SZHT6e4AfwEYWB0o2YvZnzv9mzZ1sGGgaAceKJtNVWW+WsLRp3qcNPNAFylJ8wLjZZuOBWkvu9IvB/dT1hsoVB6pdr2ChCQVUiy3IYKxh4d2HQcYEE9BgJUIYPmvCrJkAX7w8E7hEzyEL/0ktVi4WgtKFdTPPgSiix/unrRUWFIo8/kSqoD+XdtB4MORfoPH2PmTIRIxLK+5UJMj+G2J+Ox5GWDbFOFYYrdFyS9dloOv72t781d955p9l1110Nimvy+SiosJNrlJt8PxDQKuPGdw8FCJu3LFBrROU5VMher44+0zpZbbPxy9pc8j0C+F4rk6ibGvdeVtt6X/+O9Vrb0ut6R+2POs3W0zbq9aPPKFtkbK2oRxtFxkb5ZvB06VBkjDp/ReqAY7P1FM+i/Q23XifeMcUR+gBF5p26RWlCH9pn7r7k7z6Ub1JJvkls2kvisVsEmsVTca2HZwgfIAVt+A7ZK1VinrFKmyJ4alnFV6/rHaWX+LHSNb5R7yTCk0OhelF/aTgGT4mH6sYiSHABz1VZUzV0J7QMWINzhsHQfuI5EN4PfjGEpxQjE8mQa8KY5oMd2zmRyyJjs/nr1lYtcOkv7nOw2cyzJJ7arx4zK/oHbacAc8BcugJleBj2S+69RoggsFJA6Osq7FlbyN2JTGbZsmVazB6Rsdxzzz12n4oFPIaou+22W02ZtAvd8xQVhsMnsX9K4pjWh3sPOrFfpF4RwShjhzbwko32xJR1DSvZV6bNwSc/+UnLnxI+DPiv//ovs/3225t/+Id/iPe09JVW1x2Te46cAHDnzX2edY5sgfcH+ugY8/TLHBTFERxQZBR9N6Er9Zi3RrhRhvFwZC8NXfQ6iwbJ+64MgnbSvnO8E8rPk+TeVX7Q3qXLl5nfy+8D226XbH7IdWg9LZG5oCyRKBcI4JF1SMSESey/Zd/CdZBQrLNPZ3zQJA3HIR1FN5C38HfUiJbJ+tAFmg6pJ/OD1KKfUF+Ce/mFwf1VuMH0ajOyaFXHl2w1/XpgYDDsr50/aAKIMD/8hw8bI94fhrDPcqv85xusgYY58K2WDn3RNxFlRhHgLygQg4lc9WTM5DStTFvPvPraq6ZX5oe/HzsPkaynXt/MAd9p3iHq5QVood8xu5eUeaxYY9SgxvM0jDxEaLe88UYmlO8JfRZRQpCvRl5Cixr9Dpl3+yT9v7R3jO9Fkfc0reXG6sS0WqPoHoqGL33pSzWC0DT0+WP8whe+YJUfCLAJhYFlAhp2Pgonnnii9fBI1iVu+Pe+9z37AUC5QiiNz372s9YLhAWcNvmwuNBsX24b/rxKATcPCB4gIwUuo9KNChDowkcHSwOEcGjdWYybAddKkw+TWsIm2+IZjGny/U+Wa9U1jA19KTPMtct8uMwcH2734wldoE9R4COMp5cCi5Drpqf3OU54brWZ9NjjZtLyFWby4qVmqlhpTn7oYTNpyVIzSRQnE0WQP0EsKXvFQrJHGLSSMIUoDCaw+MhYyuL5AJSF8XYB5gNau6DjhsGADp0GnXP659zm/kBo7iRA75Nv7kTx1OiVxOUIffPiSQiNXpcpYrMl3/khIBt/Enp7SFBA3gcb55PbMMR1ICSJqsxhGpSerx/aIK1Ot93729/+ZlFi0/33f//3Nb/jjz8+RvcTn/iEfUZoBoVGygzefVWAqOeEWnKrkkPbco/JOu4zf+4p4CkwSinwyqttRZxNaih8hJjZVfsRXsQKPtraa4HG4VGEVwFsjO8CVcda0VD2lMI4DxlWIDyiC6EIFOH9moJo3xn0R7xhRPum2nIqhQ8vMb3nnGcmXnOtc9efego0psDll19udt99d8tLucqP7bbbzmBIShSN9773vXFDZ555Znw+3k4wplOjvDkS5reeB8c3vvEN8+EPiyA3gk9/+tPmyiuv1MtCx3vvvdd6Fv/7v/97qsxLG2PPieAefhXvTfa9KBbYf/NM9+O6F9R6o+UI/677V3BGlohHDvPC/VYCtIJ20O2OO+5Ibfq2J8XQrw5gYb9OIiyw91d5gOz0bB4NqoUSSmrdallzwL2O0VadLjrzSN4fGYAJZRyEbwxEDgKgvCcKhghqzEALIzsEYhhsPnykMVsuGBzf7Xca87uLxXigaiQ7+KCNZ+7a/2pVgUwi9E4C48VYVWJcxd3a8J8qb5E5EFef+NloPymm0hplo73sssvM97///VgIUQ99EkotWbLExvVn0UUgCuDFsdlmm1lXTWIr7r333nEzCB7POusse42iw41XiWfCcccdZ4jhSPgtQjUpNNOX1vXHWgrATGEpiwUBSggWKRVM1ZZs3xWL1+LFi20HCNGLeAC0D6v6LaMl5sdCidWGCszr16o+RXGAQI/E3wDhD1CKuAoF7sMIwSjkFWxTZzigDIsyJ2rFQpsoP1z8UICAl97jCIOpwscieFBvliSFfuopCRkkQBg8rMSTmngUFyQ0Zw0B8m5rSRrKhrksjCbhrwJZHHHXDB2FDYxy0gtExwYDyng7CTrv0Jj+S8LIlGRRLYsVisKURx8z8+6821TESuLhvfc0L4n1Qqo7rFZwjhNI6BZt8LkdPr3KBIRkkjZqgIWb+zmsKGrqjeUL+ZuPX77IA8QymRukJFyTv2HrSZOS9DxEoAKTWsDipNvIytq+9dZbp6LF92v58uX2Gd90/p7cvzHqAvfff789Jv/T+3x7FiyoMteEZ0JpyjcXAYDed+uyAQV23HFH97Y/9xTwFBjFFCgJbxqKVWZACIFWrkesgyiqCfvogqy9VsheIGydW73l5yrUkIaxdszL/7Qcj25p8EmZs0T4PKvwEIOQGCTJqA1dFe1H4/t5ThBkAHocpgIEHstc8ydjxIAHFrZHvEN7bv2rMQe9zXbj//MUyKIA4ccxIr3uuutqihAu/F//9V/Nxz72McsXsV845phjzK9//WtbDmv4//iP/7BhO2sqjoOLBx54IB4lCqJG8LOf/cx6glx//fV2z4VC5He/+50N4d6orj6/5JJLrAJKjQihP8bAH/3oR2PFBs/0udZzj8gSmEfkY/C+yBjgeUcbsIcFd8YCqGEjsiZkhewJmjGazKID/aAEyQqTudlUjXrgtCB1+mVv3T+wLlZ0VMRzwiqdogXW7r+F7yjJ93oA40GUH3iHsC50WC7gYJ59KnjZ3FcYcohRRxDRv5/E5SLzqAjOa2TvhbEo0TBaAYHIDcIPHGHMZVcYc8991SbFQNX8WniqQ95eN5S2NWaQeTPIGjAKjM4ncz5nc2PecXAuFEPCSm8xu1oWwwcAQ4kOAtFIKngQubwC40JpBhAeDbmTXlfvjtr/i5s8j4KhEoP485//vI2DiEBz//33b4j1BReIC5TAoYceGis/tNKHPvQh666DgP2++6I/DnnIYo71O8LOd77znVrcHhHC0xZw4YUX2qP+10xfWtcfaynAwoqSSiHpOqj323kkPIoK20mM7XoatLPfVrSNFwixG7FMLuIFQXkVqsPouOFiFC8WXhgluxjrzTYeYSBgWrQ/V6njKiN4ZxBmgr97H5e8Zhk1BJuqNAUPQumoIqYVQ+6FERBmjAWfzWcpxQuEeXBB+9ej+6zd5+48WGZZcLdeIJF1Ks/Xf+JJi0ZJNvlzFj4osairsUTz4AaDVBaX1RikvVC8a9LAejFETFTa83F3T98TmRNNkFpeIZbDruDFJYpYDllrHPfeGDk/4YQTzM9//vPU3xlnnBGPEkMHyh1wwAHxvUMOOcSeE3oRhUYSrrrqKntrjz32iL+VfCO0DdebROvCTxCSC9hzzz31tj96CngKjAUKiMdd+OhjWEnUbjKbHZt8d0LhNcKk8iNqL2QzjqBjpAEljazzmv/LCg1GGqcR7j+UUBcIeJIQYKXrQJjg9ZxH9U+huUDs7anrfv1aQ56ilAkvu9KYn51jlR9aIBR+uYTQxoOnQAYFMAwkMTf5yJCXKGBI8q1vfcsaDpLvwN13kT91n332sUXxMPjpT3+q1cbV0VWAENKqERDCBoWH5iBFUH/00UfbMK2N6upz+OGkcoOcIng9IEtDzpF8rnX1iNKAPbjuv5P7Ui3X7UeVX4An54xLAYNDlCCt3lvT3uGHHz7E22cT+db+/Y47afemX4TUfcJLsO/oE6PCig0vFD+2xgX9leq6j0JEtDh2HahIcusKYY1FORJ2qReIXa9EUWOF8OAawQAKEIGKvOehGE2u3WKOCSVXRasAwX7wLpHjvrH67bHtErHjfMkRIsdQFCLhbbeb8KprTCj3wp/+rwn/83vGnPF9WRt/YcwFF1UNBPAeeXixKYtHVPlvd5tQInzkAtbrKKqCDX1JJZQRHeTfYg8Q6K/grvEp4bC12Gg8jkkFyN13320TnuMZQE6Pk046qe7cIHRQa/aDDjpoSFkE2hpq6ZprromfEzYDQKCRFk7owAMPtM9JdK4hL5rtyzbk/0ulAN42CiOhAOn28FcI+/lbqKeYgQGlDIoNFHqq3FC6Jo9YPriWCniBqKWEllVGSBUSer9dR5gHftqfKqXoz1V0aBxOxgDT6FpxQINmABoTCkvbgnFXj5Bm2kvWsXEwZWyDYbCGClzVXVrrKqOq9ND7nTiqMoq+6J8wDCVZVEuRAoTk55NfqIb0osxUWfg3fLyaTyGvrqJEMlVX8MxGnXtJkH5T7yfLjZPrWJmB94YACdisImT5csso25vufzIhQeTd5N4e7+f8vaN8Z4P33e9+N/7uQBfc2PFABRAAuKDXGEaolwjP+V6y2eQb9rrXvc7GcXbr+XNPAU+BsUEBFBYoLiSJWo0nY+7RIdCQDXaIF65YgGYCgo6UUEuZ5dv1IBIehaz/COLlG+dBKPBk1WvYpUVAqFNnTgOXx3ELNjpXwQlCFPnZUBaN6jjPydkS3nKbMf9ztjF33T3IG8heYeD1f2de/djRpi+ndavTrD8dJxT45je/ad7ylrfEOToZNvuwL37xizaUEKHJs+LAa1Jv6mB8Ak803sBVgOTxAIE+RGK49NJL4ygY5KhDCYIypBGwf3TDkml5+FIUIHmBvR/KD/Z9/Lh2lQd52xnJcipH0L2zK0tQvKAXIbFa/W7iFYXSD6PqHSXH6Ae32c5c/r4PmI1EDmmVHtLvuldeNngM9IpX3sRHHpNQ2ovNVPFcmH7b7WbGjX8xm8hP1xYcQWIFybOrTb8YRVglgyi0uhJk3WKPSoSBwDEQ6I/yTVYmTrBok4di7VxRgrTYiyV4835Vrw2R6QAlCU01gRwhF/6+RsFh8IjMY1QgSpDcoLwa3zv1/tBj7kaGUVD+XkW7xmZ0sBFHCZU3H9lg5e4+6+lu9JrDDiEmMbvf9773WaFu2sfLbXnRokX2EuvMrPBJc+fOtWX44CloPX2m9/VIgmQEy3xEWVhI5qV1ivalbbpHFjViL2YBH2YWHxWEajnuJ+/ps7QjbSgwFoS9eUAXD45F+itaT61FwIkYokVwpI4uYOCoAmzuNwKtp3NKedwiG401a17q9ad9UYbzRn24bTF/zBnCfoT/MCcI7ZTOblnOKcOP5wjys8ptKMkZSYLOc/7G8AIhhBH98aMP7tMfjG+990bfsaJjU9yoB5NFnzo2cFdg7FqWe+BCn9RjrKo84O+VdyAPw+a2R5sojQiLo8pUaEN4rFqlCrShdDFgM1oS+pI4tDJjQ0kkKq6KQttQcFcAH8aBoouxcc17wjljzANz8RXmAABAAElEQVTQg/JF3i/apQ5APZ1D5oFrjr0iZK8QbgnGhvYFzwnO/FB3M2Hinp81UyyNXowTTXN/KNAX8yf9LlthBnapWobYcniVTJ4iobBqxxuskvAjUagmxW9ou+l3KA8Urafvh85DeutD77r16v3NJGsqntTX+UiW4TokvqjMiw2ZQtnXqqFTBgjPRkL5zWYNrYZlynRZayImVHGkYFG6UD7tHauH81CEuuMOoRswuCAXGNaOeG2w6STsJe/9EUccYWNeu9iymT344INtjObPfOYzVomCMpm1C88xvqEICTx4CngKjGEKsH7xXcUSU3ipgHBIOXhrKxhAIY3iOg/gBULbLRYU5Ok6LqMbavkmxhv7+OH4PcG7IyDExPrTYyKEYSWOe85NlEY2LnfB+Yvjl0N76F4AsHY11/55qIfKttsY89a3mIGpkwWxAg36ouOOAnjFK0/Kvoqk3Keccoohn0UjIJw4gmDCCSM7+eMf/xhH1GhUd6w8b0YBwtiRQRBmHcNc9t7Ip6B/I2CvisxK969anv0w94sAe29kXPTP0e4Bc+5Bi/TTrrK8t/x0n+PKENlLq3ygXeGwFkjI3JNPPtnM+a8zzQZ3/M0Ef7peoj9IAnZZ80uy7ycEdiOYKLzFy//fbBNIUuv+gX4zQY6B3KvIWhDAczAfMj8iMGjUVGefszeVdVEkJTUKEPUAGRBZjkJFxoAnyCQiGOSgidZrdAx2382E60015qI/VPfK9SqId45dv8mNwTq+gRwnTTbhH/5YDd+1eIkJRdkURHvnek1ZXpD6AIYPIrMgD0jQpGFutaEC/0N7fsqvUdVRQpkx5gEyJhUge+21l+GXF1SJ4Mb3TtbFKh7QOICcaz1CCGUB9RAMaz2tU7SvtPZhCvhIZgEfURYg7VvL4TaXFrJDn9c7Kv71yiSf4TrZTG4F4iHmAcaJgJtFFotarBV0vvLU1zKETmsG1BOIugjAk/TOajNvuWR9mAtXuJ98nnbNgo33kYIKIKGZMqn6TI8wTfzqvSsI6/SdwONBPUfojx/PaB8GIg8ThgBflRGKR54j7xfvOp5WnDM+l0Zc6zhg6PihKND3kmfK7ICvls3q223PLYOiB0ZSx8C7SFg0HXufu7C4FRucU68iQvw1stiuE8vPdUL3AYkpvi7x7YEGbh4N5hwhukuLBl3Zx82+m9SDjvSnyq9XZD4my7z0CPOFuy5QXvWsqDBqYYIwd5suWW6e2nYreY96TVkYtizoiRj6tfJtfQ1X5E02HiwqsXMHhCkaAlhBzZlt50bnZ0iZOjd4V/R9qVNsyCP1/hvyoMEN/btqUGzI40bfsdJToiQSoUpJvLaCF18wZbHwYC5elZAcgdByXUkuYOqS8KAoQxfMHyKk4xvSzPvi1kFRpn9/yW67+Rplxtlnn21OPfVUa9yAWzzApg/Lu4985COp6OOVigfJueeea6699tq4DEYSKEWyjCrigv7EU8BTYGxQQEJDGcIMwu+KB26QWNPdQdoyeH5QJy+gaIEPGMlcIMr3yFrhFSC1ExeKwjxwFCA8DcTCtwaELy6afJR43vYtkWNeBUhIWNGrZT16VMK0ubDpTGMOfKsJ5m5RvevkcnOL+XNPAaUAvA95U+FpTj/99EI5zRAy4wXy9a9/3TZHLlcNKa7tj/XjwoUL4yHm9QDRChiF4kVwww03mK997WuZnjZaXo/kW3GTqXMfxVU9eZXWdY/w8uwL2Hvi5aOGcey7RwOo8kP3JK4CBMNP5E2PPVb9RrKXhO/fcsst431+K8aIjKF32XIzaXF1T1G0zR7Zr0pSGGMWzJfok6JOiBQEFfFoqGy42pSE15ANbVcqQDAMEJTF6HNQBhh7gCTCXlVE5rJWFHSTZD6gWasg2GZrE0py9IErr7YKp5KE7bPKDdZqq+yoKjzIH5IG/ffca3okX5YdyN33GrPfvmnFau8JX2fHPF3afkUUIGK4Qr60jgE8A7wafJqCa2Qv7/5YgjGpACk6QSrsdAWHyTb0mfsh1Hp5FCBaT+toe8l+uNZnWietjL83SAGEzoQMIdEaH0BCjr31rW8dLNDmM9dtlEVwNACMCUwmP5gTlBUs9skFBNoiVE/e1zHy7qPg4znleL8R/inQJj8YClUC6LNWH5VpARd+jEmBcSqARxIXlCEI7amHEkcValqnyBFrbv52dezPiKICa6jhQlnaJCF6j1jqowApywKZVIDQJ4wn+ANcM1Zo0ynmExoC9Gn7lferJHNRchbVic6i2jdtPTNBxgTMFI+OZ7fY3LxSKpvpKJ1zWMSSC6SC1YTO8atiVSmMU6iWFLZl+U9oF4iwP5T+BDH5CZ5yDMTisno9eE+4xar1BmWEhvJSmMrMTbSlUX0MCIchIwiEHhac3B/2/RfhR78wf0NoL0nscQeubCTWxOMA8AZlA9kIUHCiBFFrMBSgjXJB8f1VBQk5pFBaYWU3cySFlI0G6p97CngKtI8C/bLOrHxavEJEIS3fHrGkGOxL1qkQr4+MXB+DBatnAcYu7mYVi08EHpHhQLJ826/hxVhzhRfw+T8S1MYwA/4HviSCAC9N+KiI/7GeInUUY1rPPVoPEOhOOw7v5ZaJzxE4/em6wQSw+oB3cP83GbPrzoJK0mRFC/mjp8BQCrAHIQ/a/PnzrbHZ0BL176AAOe200+x+hnxpDz74oCmqCKjfQ/c+JXqAGiyynyQ0dVHjKyKgFJWDHHXUUdZDB8UVOOBF8ra3va0pQrEH5h1gH84ROYPuS5tqsIOVdO/K/hlwZXHICpgPwFWCEB2m1UqQfpcHsD3K51yOoeAwMGmiQfhf/Q2e9woPMQXBu8CkhYvM2gXzORUvkAHTKwqoQPbe/bLmTJD9H3lALK9hS3TJfyJDqkR7UlcBYj1ABP9QojtUZPx2XYtQHhBvjbUSuWBClFe0VSMJNt/MrJXk6GXZ/0+izwKwbucdqwoQ6tx1jwklt0ieNTSIDL/JvcWKC79kE8G3e/0VPiGUXDKB/OK8YeD+3GAeFjNDlEBjCLwCRCYTgSHgCm7tDec/jVXpClX1vEi9ZvtyUIlPET5vvbUIqjIAYRZ/cGqVTzEWIbWAz6g25DZ1FBCm5vkjpjz9s4AU7U/rFekLiwcUIABHQozkBV3sivRH21rPVYBss802NfROwwGaWEGjfFTzgvZFeegPrnmB+atXh/cDRQd98H7yXuscMHe83y4D4PYLHliHqLU6yhDK0x91aUfn330P3Tb0vJl308UTXLjmqGOgbfpVBQh4qeJHy3KPMoxf/6YRYirzo/hRnjIKWXPA/VmzZsWuxAhGaU9s6IywHzKB2kKOo3A7shyZkuAITJL40GvFoqZX5rQi/fRKfovK5Ek1DTGHGgZLx6bHmoIpF828mzSjtGLs0Ah6Mu9AD9fy6xXBO+PAGmWy4931wo47mGlLl5lJ4uFSknKzFz1slu++q7xzuE8P9URgHhRoj3+9T4oSZMF8vW3KIgCyShHBw4V+uV+Wd1Rxc59lndPfgCjHyqJQCRzlXlZ5vW/rdej7R5/QnR9zwHyngvxt27HL3JT5DpV7TFnozFtdFqWThbWSsF48dCopobBgzgZEAVKR+vq3QF9ZfwtpOGS9Y5k4pzXShfcIdYe1YxFgzHh7eI+PIlTzZT0FRg8F+N5hlPPK4iXmIMkZNCXNu84djnjnhYQiZO2T76y15F++HAmGWyr9nG+6WEIGEp/ahsmIBDVW2Y9SRIRpIwII4iOFOzmnBlfwEcGm+zoVLxAzTcJLKZC4FgtQEexYEGFIUbDvje7dMhQg8ChlSdrac+tfa8NeCA9h9nq9MfvubbIsXIvi48uPPwqoMWczI8do7AMf+IA577zz7L7uzDPPNHiCjAdww1/tuOOOHR0yOVV32WUXG01jOAoLDCLZI7AfpR09dnQwTXameynd17ryD2QlgIbLb6cS5KUdtrN7/VD2+LGygxwY0d46dXibbWomiwKEHeDERx41r4nMoCQJxCvCG1gjQfH6GBChujW0QKgve9tUj//Uxtt/k5BPIeGyBd8A4wCBUMY7IHtvFB8kQV8jHokT2ccLL6HQL/JQjPt6xUO2G2Bg3lxrbBlg3ICnzeKlxmyzVUPUSqz1yDjgmVi3ZbyWd4reu4YNNFsAXgHZnxwJsQ5YWYvQOYaCRhhxvS49qZUOdSmS7UZLtbkIKrNAn7nKDhJOPSmMqz5Lq6vPtF6zfaW1/Y53vMPwy4L3v//9VhDqJqsGX3ApEiIKC3YVDOP+p8LkrH71PgJtwpzABKkCSZ/VO7JQYhGLggdBbh6ADt/73vdsUTab7pgb1ceFkTA1LGhFBKNYZBCmSxOEIQTcY489GtKHOiyozeDIWJi/Iowl80cdBHT2g9aAIJSBeSGxOfRgHrBGUYFnsjqxWtULBC8K6vJ+MXfQhH5RktTmwqhthT4JoYWioF652lpVhR7vGP3BZNE/750bdoh3T//+wAlcuGb+tB7tMj437BpCfJfxAUf9e0ZwqW0mceKaZ7zHGuaH49x+UQSIl0KWbDqtHRgwGBf9m+vFGqB3gumRhWqdjGOieCqsk76SwFigPeODpoxbGbdkWfcaRRb0K/JuUl/DLvF903cAGvH+9Mj7PklwmST0K8v41wpdJpPoM4KBjcW6aebGZuIfLrNM2wZPSe4U8TR4RRwNUIDo2LV8vyMIYlzMEwu3tZJwFmjrOhrlbqIu88c88D5Ak7zAHDC+9YQuUwoIkPhm8rfH308e2is+/P3w91bkW0tdvK94f5mDLIUElqRmhvykjxAPGxG2rS0FBjYSusTvpqyFgShHzNSh7xZ1+sQbRv9WmANwzQt8K/jbcN8x5jAL57zt+nKeAp4CngLdRAGEI+9617uMhkndRPYMF3z/TLPf60W43AjEC4C8X6xbNd4cWfXk+x8++lgsyLYJRGUNkgXU1iB8ls0zImtxp8ENq+A9QIZS31risjY7fEn4ssQNXy/iU/BELSiosoIM5h+Q9TYVHnjQ9N54c+0jEbqZA/avG4qttoK/8hRoDwWOP/54qwCh9XPOOceQWJ09zVgHVwGyww47jMrhsm6xF2QPqLIDjkVkLCM1cPBUI0r2fyr/Yk/r7kfbrQRZK4L+NezF4o1ZY4oMiLzlNTFem/LkU3ZP3PvAIjPwhj2t0QHJ0EtlmQ8JuYmBYFmUjHbtaWSU0bjb1pSA1xEZB3vM4HnxTuFaoB/vSHmP8Hwh7wfn62ZtZnolR5AbWWKdyBLIl9XjRJhoDWJNtCI4Duyyk+m5+dZq5bvuzqUAseFN4QVE4WG9QESuZfOAtFsBIu85tAvFqDYGkZGhiLIgSrQAWcsYgtERkK/NBNePmCs0TXapz1zhbJ566rao9fLUSesriY+/rqXAG9/4xnhhvf322+3CW1uiPVdscBHmAfPnz69ZHNvTY3OtIoCFcURY2Wgx5TnleWcRSsKw1BP2wxCgDFRQ112uYSQQqCsDpGVafYTZ4qf9uIoLV/jsClrB2xW6Mk63LELyRrSqNw7ywdAertv/+Z//aQ77yY/MZ2/8s3mSxa1ZkMWoLEnCyzBFQltCJaQlRIPxhB5qwcIcdAqYA50H+g9QTsjfiDIqeFNMxLpRAE8Cwnn1y/vz2rZbxyjOXvigtYLgWxjxQPGzrJOQRGjC4CmEomTByqVVEICzChRa1Win21FBCEwmkGVZyt/TsmX8AVfLuf+LIC2znlvOn3sKeAp4CoxjCnzyk5+MlR+QYZUotj/wz8dbI4A8ZFG+pmFZUbSHy5bXrk8iNA/lfgxc4wXSaWABZ2MtQg3WE/gBDykUEIFVDWA56kJRvjESaNBEKAYPqUCMeAXyfHzkKBMcfphXfihN/HFEKbD33ntbo0KQQJaCEmQ8wFhQgDBPGHMBKiPRa3uzi/9j3dU9sytLSPOIQaY3Z86ceDQY1BIOS/fe8YMOnry89WAo9kkPPhTv4xSnkigI1kmYqZCQmhh+591kt3kMKO1tiGbJMRU+vzrubSBSeuL9UZEQWEAoipx1EqKKkFgu9M3a1Gh59/5InFd23ikOY2mWLBVl06DhZz18rNcIBXR/rvv1epWG+wweDTmRhLqOQUKGx1DAyDGu0+UnXgEiE6ReGap4SJszVWS4MbobKTMQAibrNdtXGk7+3iAFEO6TBwRAW6/hsAZLtOeMhU6B8FfdDKrYUI+cPJYYKEwArMPrlXf/LrBEV6YBRoL5YOHVxbcdNFKhexrT4io1UIBYjwFBAuWH+wy8uFalB88Zd7MAvbCSP+OMM2yC5Mfk/MKlS8wRl15iXlZBdBON97AoiTCjJBtk3Fyty2SiHegBLZTmqpBIFGvLJX1pv/YobqmBWBWgBAF6nhlMgL6WPB1CJ+Cl3XerWnfI+RQZ20aPPi5RP/ol7HlCEGBLp/xH+09K6BAXiJvOot4C4F2WWG8taGkEm9D3Tl2HlcFKQ0mYLhuKJe0ZdPXgKeAp4CngKZBKAdbfK664YsizlaKEuPOqq3MlA1/8yCPm4RUrhrQR3xC+KpTnNnl1mhADXsFVOKC8ljodBdZfDDlZe1hT0vDsKELd2RnGGlh8xoDw0LHGtN6b8cMGJ8wxNBfey4Ku+8lqEiotBpKcz5kdX/oTT4FuoMA///M/x2j84Ac/GBffDzcB+mj1AGHSWAPZ/6sCRPfn8YR26Qk4K64qywDVNAUI97tNCfKqKAYGItlFD0qOKCfIAKEVZf1lnRmQfbXNN4HRYFHlOoNuB8ArCO1D2Z+Sr1OhX7wPgLU9JfOo5KYhbyLzEoqMpk8MTdXLVcuvlfFXUiJj6POOHfFcUWUUfM/d9+TrWudD+QG8P9sNwjPgAVLDLzpzYDbcoN0YdLx9rwARkhNrEmEngls3n4M7G/fee6+9dOMxYuEN3H///faY/E/vI0ResGCBfdxsX8m2/fVQCuwr8ZUVbrzxRj1t69F9X7pdAeISgoUcpRGeHa4XhFuGc/WSQClQzwskGQZHQyLRBowEv3YK4dlUI2zXPlymxVVyqAcIY2ZMHF2XVu65Sg+8QOopfhhfPbjggguGMOyPS5LuX997j1WOkOeiqDyghFuxbI7LuCcKlDISoyoDxxH6KG3q4duKZ/SjfdE3nh89LOByH+h1rFDXzRgMnUSM05d32yVGYbOHl0jy9H75Lr9imej4Qb2TlatqhQgSLiskvnaLAHfhjguQWoS7bUYFIcRYBRowVoEwm9ZCqFp68H9hPkk078FTwFPAU8BTYCgF4C2yQi1OEz4jFItAifsZr4tuC4/KmrXn+44wb/jgB8w+R37IvO6ww8zSRx9xi1jrwHDxkmoC7dong1ey5ia9QDquxBeBBmANIGTd8JBNgeCplbUPJQxWDHjQCD+VC6JyNvQYfFdWPddDSMKHePAU6DYKHHnkkXG+hUWLFhkSoo91GCseIMwT0QjYm6sMAOVCN4PuX9WIz5UlZClAGE+WEkT3wh0dsxgVvurkm5goydAVdFyBhJkmJ6ZViLCv7QJQATzeojaEZ4STenS8KAYBfTI2xoASBMVaKEatJEAPe5zQnlJm7ZzZ4h2SL4R+W4ceGWbbPkQBEkZykHp9BihAEAwJHWw+DsJ+Z63h9Roq8Kzq/SH8BXyGgmvw6T1AlCpj64hg94ADDrCDSltcCelz55132ud77rlnPPhDDjnEnt90001WeRI/iE6uuuoqe0ZeCLU6b7avZNv+eigFcJdVYE46AaNVAaK0QfhPqCs26vqO6jM9qkKAYz1lCco9Bbyp1N1VGR9deLVMK49JpkX7pg/1YkGRAf6qBNH+Xa8PLa/jRCGSJcTQ+vWObjgwt9yz4uK5RoTQL7z4vOSleFqUIUIvFnO3UJ3zHhE+owQJ5IeCIS2shNI7eazT7LAfKbOn84E1QVXwIdaMAtyf5AjO1zmh03j+isSfVmuPHmF2ZpE4TMCGwrJn9f8LJSdKsMIJ60Bxoa1VXNSvmu+peN5Iwpt8ZbuxVKQACcX92UIUiiwLVWutu0wskJ3QYlq29IxYjwoj6sFTwFPAU8BToJYC8A6f+tSnam/K1X4S030nclPJBjcUb0jz8GJZo2qVyR/+/OfNHffdF9e958FF5oP/7//F15JcamjIq8GntWcJLxAbFjLHJry2kWFcRQKvUHgeYXqG0dA4qCoCB5LEK4SRkUt8rZaheiPjaIUZ8swKlKI1P1k0FL5I5yMk3Gs3WMwmkfTX454C7N+OPfbYmA4kQx/LQNSQxx9/3A6RvbkbXmk0jpu9OPsI9QIZDQoQ9sy6l0WBo1BPAUKZNCXIE5KnQtvSdvIe88oD0tp7deutY3nCRMkNpuGXNIdm8Nzzpp+1AeUH60oneYI0hLknQv5QQnKJueZQDxCR37BrtUnQxSMEuRIh6JmrUORYeILgEaLA+Zq5cyTkRK/eGpnjVmL8HnmwGMJaRjKNeshYpQfeH/J3E+j712bjkYC9PEoWV0FZxwMkkNyhox28B0g0g1gZABdeeGGNRwcf629/+9v2A0aIpe233z6qYcy8efMMXgd82L/73e/aP0R9eMcdd5jLLrvMXmrb+kyvi/Sldf0xmwKuAuSWW26xi2526dY8GU0hsOqNGKUAgn4YLtcjgjpc87yRMgBFgpucXcO/sVDxU0F8PTyafQaDQfv8+JvVvsCbH6BjUEWI9sW1Kkn0nip9uGZcqhDR53mPu+++e2rRv3ME/yIGkX3oayJXX21WSUgCqzySb0o95ofE4jAsPVFMyXLKxlhpkDymItSim8ro0aftV+a9JIoMzf+xTq7dBOh9G21Y27PMxYt77hHf20SUGRPFw4VQWK/kDIUVUs4N7UBrT4gXCAt8C8AKkLDOGG3A+FFkwOjC5MgvdON9ZownxFvk8ceGPpX20hRvQwv6O54CngKeAuOPAt/61rfMl770JZsjbYoI8o7c703mwhO/VEMIrPRJXh4SpkLW/WfE4OrGO26vKcPFneJp/ohYPdYNeTWkltyQ733SC6SjuUBYa1h7sGJs8yY+bfij6Z41OFjpeIFgoODwGoGGxGgwKCvMoEy/0B4hVxqsGgx/VfHeH2kU8ve6hAL/+I//GO/BLrnkErN8+fIuwaz1aLjeH27Ekdb31JkW+aahRLDW+nLO/tx+5zrTfeFe2MPyQ2YB5PUA0Y6SShDqPykenbo31nJ5jsMRMQ+sN9Wsnb257YZk4r0LH7DnyBvABYOEyosvVPNksp1FOD/SAM1FlsGSV3KMQgZEgVAR/mmNPBgQeU6fGOOuZXyiXEPBxPsUSlSTPjxBRIaggGJkzRbiCeLc02edOiI3M6/bbbC7u+4ePK93psYPkZEiidDbCdZoAn4Bfk2hjgfIgBjxBCIvHM0w+KaM5lG0APftttvOHHzwwRLt42Xzmc98xnz96183WBocc8wxhnBKCHa/+MUvDunpYx/7mBUcE+v34x//uCFG5UknnWT+5V/+xX44jzjiCJMUgjbb15DO/Y0aCmy++eZmLpZ1AqvlD1fDltUUavGF6wGy7bbbtrj1zjeHoB8vJcJjuYoQVQigKFCFQhp21FMgpBygyg8VxOvzVh5ZANMYlrTwV/SbVGhg2eGGumLsOv5Gip964/joRz9qdt5555oi/7iNfGtmzTbrB5KDREI89cgiXpZNalkUBYEIpNdK2IMXnn3GPCvhEF4WBceAxnF2WxGBQlkYFpKhI+AopVjyKxOndGmGAXO7zHOujC19Md8lYWgYE54qQEWsGydFIbtCYQzWrS85QBKA6+oah3GbveghW+JVGaOOJVFl6OXjkgvEXcgFjzCZZHRorXx3RIkQOsxZvkpdUCoShCgjVRNvvBF6q54hC2WjUv65p4CngKeAp0BEAXgllCBLliwxj/38HHPeZz9nNpo2PZ0+WD4uXmLKEpoiC3oeE8vgHIKKAGWDCwkvEOvFKGt0R4B1WIXww1SAoCiacOnlZur/nG0mXnlN1WKxI4PoXCclmSvNlwZv58Znz7tmqweIVa65IS3cYThGIl4B4hLGn3cbBbbYYgvznve8x6LF3uKss87qNhRbho+rABnN+T9cgqAEYG+o3h96dMt0yznvl/7Yb+qeE/lAPdmHi38rlSBuu0XPX91um7jKxAcfrhq/yZ0B5Q/EC2QdvAGKhy7Y34XCJ1SQZcgcaCJw5AQDIpMaQJkhuoSBKNTVWjHY7Zsy2cpsV0ZGA6HIp9aJEkTzijJ4QmtbeQKKiJGCXSW0t/ZPMnS8LxuBykkiOVowTN6pUXcYTdiQmcqrUaGOB0hF6B9us7UJRDY+WqFqGj1asW8x3igu8Oo499xzzbXXXhu3vttuu1mliArX4wdygjLj7LPPNqeeeqpNdMxGB0CIfPTRR5uPfOQj9jr5XzN9Jdvw10MpsNdee5lHJHEkQBisXXfddWihFt1hEScOIYCwnHdnrIB6RajSgoWfMTJm3m28FNLADRelChAYH6w/YCo4txrxtMrDuEfbylSlhb+iacagDExSAQJOKHlecTwpuNY2UaToeIqgCT1+/OMfWyVq6Yz/Nvs/udK87uHlEvZCfjlhQJRSK1+/uwm2366mRq+EYhpYf7rB+4MYmeQGqQjOLsC86ZiVkXOft/qceQA40l8gyhu8BFDwAKVnBxOg9zkJ0O1D578X9/w7M1G8NrBcmb7qWTNNBPAvbbKxzZuyvlWa1GdmQvEYCURYYrZcMNiq0CsQqxHRWA/e44yFX370ZS1VCXMlyeJCUXQEElKLRKQl3ndHuWfjqG8wupKCwVxaiJRRwauv1fUyqhau/m8VW8uWm2CnHdEeuo/8uaeAp0AXUgAr2RNOOMFcd911Ns/diSeeaD7xiU90IabjA6USygsMdHrrbLtk3dxANrqHvWFvc/Gtt9QQ5kDZh2zmrkE1T50L8SApLXqwmtBaLfRYl8n3EOUtNKxxWPdt1IG8D7L+h9GaIyabDqL5Tq0wH+vV2yUM8cqnjVKv90ExjMBa9P1HmGDypHyNjYJSNownYUI3FUGOAGGwYktLPDixBE3weclhWWEGc055XfeThRwPkHDjjZNP/bWnQFdRgGToRM0AfvrTn5pTTjmlJl9jVyE7DGRGiwJE9/Xs7fXHHpm9NbIy16CQvSB7afbmGBtSvlE4qWGQcFhV2buqvML1/nCNKfN0gBIEIEwTQFsYzG655ZY1tLEPM/6TVXpYgAfIgCgJyrLX65G1MpBwxqGEZCIZem8ooaGEBxiQucCgL5A1JZg6ZVj9DbdyiPJD3hGSs9v9uDRo83+I8mmtyGgqEs4KDxAMcTeUnBSSQc2Ww+CZ92mGRNZA4dE3a1MzweZXq1JwQMa1Ru7FhgXDRbRg/UCSoYdbbyVyn8XVmiRDf/N+9VtRQxdZ7+3+W94fSxNVpNSvXfhp1QOkPzYcJRSZ/NFW2xG5SSDyP4VAaG1QROFZI+MKli6rehJpgVFyVF5ylKDbHJp8uG644YaGlRGCqtICwTaJnGfPnm1mzpxZty7WCShB8B5BAYLQk3vJsDpuI8325bbhz4dSAAXI+eefbx/guYPrbLtgxYoV1sqd9lnUkkL1dvXbyXbdd1gVAqoMSBOoU4Z3mw82Cz4KFOgC88M5PxXIt3IcKnCnzSymBQWOqwRJ9q/PdFzgzfhVocLfNQttUaCdffbZx+zw83PN+k8Ohh3I205ZaLbx3fealfKO9UwYXIRKwmzaBON4iaAAEQYnTQFCP4yJ8TEvzE+7gHlQpRlHlB+EwFIPkN5nn4u7XrfRjPg8eTIgSg7ygawXJW+b/cBDZpGUF3sc2f+vESVcraInWZ9rwnwEG4uAx7FQKKFUEYGCTY6GgIBfBGnMJvdIWmbdcWduMih4EMWOFUzkEUhpByN9VEGI/F1aiCxLcqNFfZRK8+flruILegp4CnSeAoSceNvb3mY0RCfhKImjznqWZZTTeSzHV48lckfJPJg5swkWXnfwP//08eaTsk7/TpQgrEHv3uP15idyry6wWV3xiN2I4gFSwuNxzpzYGjLEs4B+o40soRwDElu2OTwEVoWB8AAo4G1s67qDGHxo81/ceZcxf5OQEQj90wCl0i9/ZcIPvd8EYgwyVsAaXOhgEIRsphfCjyDIaqAAiYUZUg0eLI23ccOEVjqhCBscgj/zFChMgbe85S1mp512siHKya34q1/9ykbdKNxQl1dYuHBhjOFIe4Cwb2T/qwoO95x7WYCMYNasqgJXy8CTsAdnjwiwP+xGmYm7h82SJeiYGh1RgkCzVZGyGRnhcjFMWbBgQa59eNGdOvv7myTc1qMSReLvZm5qdhCFwKvbbG2mifwAmLDwAbOWnBQCFaE/aRwqomwPRa4RypwZFBAjCfKODMj+ngTtCpoTdI3wKQNiPFIROQbhRHm/eAeRKARi0IEXCEoQwrgjB1kn4+/FM0RoAvSLHABFSPBUcRmMbWC4/+2+W40CJNxvXxPU4b2sESfzAc7wP2J4jHJIYrIPF5PU+vAM8I2Wd6CE6/2RMPYMXf6DMWy1pTFiIGnkuzyaYFwoQIpOCAJCNNhpHh/12uIPD2+RItBsX0X6GE9lUYAotDsR+uLFkTZXOtxmm2202zF1VE8QFnGYFbXe4F1/ng19AnifEbIo44BFCGGxYKT4KfOTqDasSxZ9t23tm0bVagO8wF9/WR1SHiZFgWsWWfpg7OoFo8+LHFnI17GQkKibNdkuzHIii3fV2qF6zn1RIVXvsyjRt4SOwqrT7LpzTZc9MgckBcOyoSxj7Ie5dBZV9WBRxZMeaxpp4QXzq3NMXyXZfJdfk0Vc7kPDSc470y8eHfXg5d12MZOXLDNlefcmCSNAPpBVC+aJLORVM2GiWCDkARKi77TDIE3E8kWyzcu1WC8UAOKmBiSsdRkBlGGjUgESWeEWVYAIvYglH2wo73AOBVQB8vqingKeAi2kAPnnVPnhNktYV68AcSnS2XO7uZRcHwGGAPPmZm5mNxBji9988V/MSgmFWRH+YLNNRPleB0I8K0U5HW9eKYtCRDwmDCEhAHgD1wuEUI6yhgXtFH7Tp3ohsHnPASFKjdvvMIbQl5ZHcirJur9uh+0N4Rcm3HxLlW+SsZtfnGvCD4oSZNOZTuHRe2pzfQjvJ1YrVQ8O4e+EAbUDypUHROqGonQCYu8be1X9zyqiIiETIUbCGaII8+Ap0OUUwAvkuOOOs1iylhF2fKxBN3iAsJ8GD/ZszcAzss5gOOx6gfz/7L0JlCRVlf//IrOquptdmr1baWj2fZNhtwHZERVFPS6M+tNh1HGZGR3HozPnjM7ojPpXxxUdRxRERQERBNltUVllQNZmaxoaZF97rarMjP/38zJu1suoyKzMrMzqrO643VkRGfHW+yLj3ndXZAjsDTmaMWU/KkBMVsG8s2QJ7eKDiAXMG4NqgOgZGM8SMQS5RLdgldbsr6++0t34lAwfEvjb3fd0n9l1d7fBHXd5WjlDtHWYvKGSRZBXc0hW/JGE1n4vvqk8Lzpcb+tvskdvKIm8JRC+mwJkWKgqoUATTTTDXAzNkc8s17jXl2wBb5t58+Z5uQ/KDiejxcEw1CNroRCkkfDgwz1NdsDt1CcaBUYahL8ivNWDiha00wRyQ2RRmgehLyMpQAhfHfVCAQKfJrlIzMeegdDYN80fhAoQcKDnOGJ+krHFgWdpO+hZE2VzBciawHreZ88wgCJiEwkpEc5DZEiQRG6QXoCFO6PttVUBwtwgNqYEgHHhvJkyIEsBgjAcJoBjt4EXdth2yLQYocT7AWYDhgymq/aSTw2Ge6bk4RblUYJgvQIwfxikTuDpBYe7YYXM0zBahhliXDbFAlKwqQjmkzvtUFPqcK1IqAQJRwZkWTqqDXJRhLJsYS9038ZqeOcILnoFrAMfoCw8DeC2KYsOAGXMK5Kk7XwvBYng+Z4Gkpot329vt/ENN/tbWz34sHt+m61dWUKQ5ZrvZrObK1CoRALvCEvYJKdIuo+2vhMGC6GCeeFIKeUtU9PMQFuNTmFhhCiCSMnvEJRlCUZaGs2SR8W4zW+paF4ox0COganHQJZxAqN4aTrmLpp69PW8R+/dcPe9LkI5wacBUzBLNND2o5mD4p3+qJT84nezRFWxwkBUvT6qND/tBeJzgfTSCwQljMDTmoQPCOdRkXJkVDnCippkgZBWt/6fc8p9Ng7gFRQG1O25h+cjKvB8UsTPuvwqmJyqQOHHP3Xxm97gorXAQ9GvOb9VU07hOZScx+I7fJJz8aoNQXxepISm/plI6H5dWYw5Ej4tBrfN2qqrmH/JMbDmMPDOd77TEcoROnb77bf70MKHHXbYmhtQl3tGOWB5RdmHElliTYDtlxvtk21MjJEP+2yOKD7Y57HvJFrCbHt/qQJtmSGlyRHMQNHa64cje2TbN2fJEjoZIzIp5o/nEgB/hjwCI+tuKUHOvOvOOuUH/Zx5953uaCkJjp+7jZu59HGv4Bi4515XOuhA2V3KrE80oKA9eYl9uva3PtQixKcBP0KbPQPoeOIp6r1lk44sBNZKyWLKyd7b5Drgbp4UHg888IBbIeUGShCi93ANY1UvC9F8IkV+wIjRg4wn3C67uEgGzJYPs2dzChpmrDHJ0H/3++pV5DoTKUCg+xh1JMaKPcsD4vkFyQTEi9UgUEIp3ljtsj9pJPOQUU9ULLg4i4erb6Evvsl3JYccA2sPBnjJHHLIIbUJtRL6rFa4zZN1RQECTo3gmEcIqArzfYSoC5kay6kBQ8HHBPFh+cmew1iYAiRkXhgrTBlg4a84n8jqhPFT14C523dTkNi9Xh9XSeGB2ycwa5mSpD68pE55w0Z4QNdJiI6kpJAkzrJxgRvDPdd6gX/riyP90YfvR4ww4a8KeFwISukE6HgSTAC4744m5Yp6frZ5QFYTAqxXXnxRHhgtgCfGGcKXFqrWF9Hc0tYNhNmaFqCx60GohiGRm2vDkCItTAYmyedXaaFsXiTHQI6BqcfAUUcdlanoPu6446Z+MHmP2RiQJ2gsA5347ntaSmw+rhG8OaREIZRVQxAtpo8aIPSmngHeGc3qW7lOj4kCxLGxttCLYVsK5zRww00u+s73nLv0N+OVH4TrUHgr9zfvddH++zkfezqpX95unnNvf8tYWEoE/eed7+K7hM+1AGKMWxKI4e9CEN6agmg99B4g/Ng4CKxi481mj7udX8gx0I8YYM/53ve+tza0b3zjG7XzteHk/vvvr+3RyC870V61l3Nm74wihJyf5FvYcsstfWj3+fPnu912281HO+G4ww47+Os33HCD++pXv+o/hB+3sE/hGDEkZI+IksT2puH9NX1uBnxmxBcqQEK5RifjBIdhOH0URJYfpJP20nWuf/KJ9CX//QZdXxkI2mfiWSm+ACjBH5DnUsJujCNQiEylUsAPwv5Ar+AXMCwMaB8eIBXJYFYpegPeH4DJdTjnGfUh6KXwWClF04ieL5QgtoYoUEbSxpZEkFBO1SlP4E0ED8nTPCx+2OdeqX7J/uvzcOgW+TqBnq2N8QvGr9FZnQKkXlZTFwKLsiEo7GrUI6PzsJtunI9J+brRWt5GjoE+wMChhx5aGwWEuFewrihAwB8Ex5QAWG/YtZAQ+Yv6EzIKljgcYmSWIVauW0faNsF7I4YFIgkziTLH5tGo/1DhQxm+25z5zvlUMaaxiPoykmclsLlCQi1PKTmKCDDEyJAMnZwgxHwOAbyb4sOYgvB+t85ZAz70QX+MI0JYnoS+KCrkgrnYjuAK2orVoXD/8oEH1Ia4qaxYZiZeJKZcq91sdAKD9+ijje62dZ3kbJ5Js1rE6MyysLT7/XJkjBjAJGsx6VivWkufF6Vf5pePI8dAjoEaBubJAu573/te3UbxiCOOcJ/73OdqZfKTPsEAigEJvmKFxjKhddORYVBw/wO+PHGiJwIfujFQPvjwEgGPQBgsEe6JmunoPnk/vLCF2NLBGHxjd97tNjznXDd0y63VGNdJD/A8ZcXLrrxPSo+3KKyVQivAg2UCG+3T3zEWmlK8h7vkUhffeFNm8Wl1EY9TWxcsQJlbAuQBaQjUUdg0H+JD+PcCrnThIExFJVeApLGTf+9jDHzwgx+svQ9Iik6Uh7UF+iH8leFyO+Wp2GOPPdxOO+3kwzVtvfXW3qODkNbs+8N38ne+8x33hS98wd15551u0aJF7pxzznE///nPlfJKFuwBYIzHfpQoEgDn/QS2d2X/GhoOst/HiHKyAA43D8JZEhbr8ccV8rEBjCh59qhCRY9utpkr6T1dIg+mhPklKVPKMgwsyeuhTG4LfWY3CMc8e+Ys55OhExJKQJQIkqED5AHx+0Lt50alnELQ3lKIRV+7y38QwmtslUrJFQIFSFkKkFHhnw8J0FkL5DkhYKTK84pMYYXwQjgw8Io8AihJ3jCa9mJQWbfjDlUP2bCxHp57D5tAGeVuv6N5b+AEpSFHfjMYL3LebeA5oN3EWNU3H4bACnGHcfDMGS7eaGOFSGnEl23tInkehe+Ibg+5G+3lCpBuYDFvo68wEHqA9DIPyLqkAOFFZoqN8DzLCwRGwRQEMBHG7HCEwei2EB5mhQ/thgoQ81rh4TQFiI1rogcWBi8sy3cjusyfHCgTKVIm6qPV+8t23tHFCaHZULHDK4rxWYIQJjAAQyPcFhPFAIqQEFgDgCN4MqYgLNONc1tXjvRDQi2UIMWE2R1MYqDS12jaIqPJAEa22tKt2vaVvgTk9pWLHpBV0vpuzpy5TWrV3/IhR0LL1/rbLX/DQqbOgpaaIaPQcktTXDBZA7PCJaboZKH4mDaefbaBmeyc8vo5BtYWDLznPe/xYUDPOussd+2117qFCxe6jbRRzqGKgV7RwU7w68ci+uS9QZp5FWK5ryS5McLxFsELwMmrYZCmYUkuELvd1aPog4VaNEMIaz/+4/U+eal9r2yysRs98gg3csb/c6UjX+NGN9pA+/FhhdJszrNExKc+/e1juU5o8LfXufjKq3vG69iYe3oUD+USnk7MrRLUBnxdM/qd8HteoNGIPuceID1durzx3mEAj4MTTjjBd8Ce5swzz+xdZ1Pccj8lQG9VeIlXx7nnnjsOU1dccUWmhwN7dJMFoADpJzrM3pUPz1UoSzDZx7hJdnBhzpw5daHB8JRppMQjhNOIwoihBBmR4mREeVVGFBKJPfEwScAVEhrlBp93HnOMzwMaDmnLWeu5U1AMSGZBNAWDGffc609RD/h9+wpFl0ABwjGkM1ZhKo7Cue9b+I8SxRn5qcryQBpWWKXKQH3+j/SQkMkQUiyWYmOllCDLVq5wTz+tHGgJjIq/iLdMhRtV+04hM6fUY2GfvWxIzik5vZcpjF0Zf2benxhbCnriBQLPMMonUEg28ACJ9EwBFSnj3Ku2lXBNiqQsIHQXIbHAcZ9CrgDp04XJh9U5Bvbff/+a5eMdd9xRl9S681braxLLEjc7AOJIMqa1HULFBnPmxca1UNFgOAg9JsxS3wTwCMe7BSZsNyUL62JgTAvjRHlhH7s/0TGcA2X5bi9zlB8Ik+z7RG1N5n5Z/a4iwVQCW8h6Y9myMQEIDOSALCaKYixROBQSQmnlDTeGdzva/W4dPSOlxmifjx+Lwi8g+GCMM4JQG6XN2wu7sOyA/aQEqpKr9aUEmv20wni0S1clsEcpMyEgbMASAjySsEz9hd4O3oIWhiEBhFF1yWftRj8dawqQ5PfRTIDS4riZc1qo1WLVvFiOgRwDU4ABwlYQ9urVr371lNCqKZjSpLv4+te/7nO2wbMtWLBA+oR7Jt1m1xpAILRYoREeeLDeGg8aqhwZsTwZfQLrNjskTJY3Akjqpb1AvBI/sZZss+nmxTUfjDO8AN9okGp4b5DEyjMWbzb6xlPc6HtOd5V996kl+6ZhhjQqL5dh1R0RL2E8RrrTiLjeb3+rc4TMMrj1Nucu/FX/02Ybb9bxpbHwZuH6+cTyaY8aq5/w1xECjYAfttv+GChAKrIuziHHwHTCwN/93d/Vhouno+1xahen6Uk/eYC0ikLyWmR5crDfR7AfKhJokz0673HWjH1hVt1W++52OfatppQJx22yhG71N1dhgjYNjAAR1D+pfF2Tgf22nef+9/+93x0wb57beuNN3Enbz3cXnHCS23hohm925Y7zHQoFYAiDCPa2Aub8ktbkB5f/xn3x7LPdtb/7XdVr09+duj94LPpQj+ILLFKE5f9g10oocDxAsqKO2CgJM7aVFEMVlCCbvMI9J+NEQo0ZYGQRv0qyurTQXookuZBIpjAFIvHt5sljVd4TAMomeL1mQCJ0INmz9yQPCDyDV4JUFSAxIbeMd0DuJQ+bGqyn78hiZBRMgvZIeAtDk9bKcQJv4T14pwCvdR239qU/R9Xa2PNSOQYyMQCxOuCAatgcXu7XX399ZrnJXHyQBErJhpGYmFPlDTCZMXejrjECCP7tHC+QtCIgVB5YGCwYIlOCdGMstGHMCusMZDEtKD5YHz6hV4ev0OQPZUO3V9oJ60OIiY86FbBi990shZd7xRNPeQvQcK6DYmawJMALhLwgKEMMYDb5GI4aCRGs/GSO1jbrTBJO3G0RfrBO65k1ozooBcnxWukPS5jle+xWK7rx/0m4AcFuAxDYFx57zPmQICRGX/qYcw8vqTIg9y5y8R2yxlC7/nOnzu9VfPUHHnBuyRJXfETKTmMINJ849CaRkCYKlDttDGnKivpQJPSmpPAIT3LFxZShPu8ox0COgT7BAN4wH/3oR72wAVp13XXXuaOPPnpcqI41PlxCLUoxE0lQXXgm8QxJhRNpd4zRBF4gPckFIrrvE5uKHzF+2Y9bSTKrohixB1ts7irbzRMRtSvZM6solOWI2vMCswxljd+Ev/lU5/bac6yB+0W/f/rz3lhNjvXSs7MwD4gzS1DrrZGlbsIXeYFSoHSyat6C1Ooi2FCYlRxyDEwnDBx//PE+9wRjfuqpp9z5558/nYbfcKyhAoT8GtMBEDiHwnwb88YKz4RAOp0LBLqL8sOUVna0emvyyNg8fdEg8GwxMFkHMoC0rMPKtHOkDQwwSI5ugAIk9FjgekkCZnJglghzJTlLhdBDGkMjWnmQvKPOet/73aUf+3v31dPe4l4VhMWq4Enxyjm+OyjtYOIF8oiU7Af+6Cz3iYt/5b580S/dMe9+t/vIhz7ky03pH/EIldXyQnlhLPcV+T+AVcLXqOQtGEFmGdyG4+R55LlDYbJKioYn9X4wI1xfDnnV9tu7SLgMIZJHQ6TwVBH47SH45yf0AiEZejNI6L5FbeiNBwgKEHg1GasAgdLI4WEbghQiEv6NXREPEW83TxbCwbWxu84nUN9B+G4ULissO8XnuQJkihGedzc1GDjssMNqHfUiDNY111xTa584mesKwACYUgCmAKUC19JEKVSAGPEx5YcJ4ruBM7MioW0gVAqETIspLuzYat+0ETI8zDP8jvLH+mm1zU7KlUTIcXMFsI7YfMmj2g/LXdUEASgb9L24vBpztWAbXJWnDDg3HHUT/35AyR+YRz4AfRSUzMySd5VkvTkzsWSQvqCW2NwXbvHPij12lztsNf/MgLwzBm+7vcWaY8UiKYoieW7FxAcVYxQrLFcsYZN3vYX4J+Mfq1E9A4eRyhtEYhBCrw/aaFTX6qzRI3PjWcGzZdXKsedmjQ4q7zzHQI6BHANThwGshdOA4AEBGryDGVSky6yJ73h6FP7yhCs8rlCDDehSO+PyNE7ejAZpL5Ce5AIRX0YIrHEKdylADMpBTHS71uwILTY+I10Oy8TopOOdO+yQsVsofs7+Sc3idezGNDiDbpu3JsokM8LQ0BuFKqnxJfDE1E9D4P3hpHzKIcfAdMMAe7APBULab3/729NtCuPGyzvtAQyuBOyrd9xxx3Fl+vECe+pPf/rTNbkAY0RG8K53vcvPAw8R23va+DGKtD0px0bvcys/VUcbE/1lyRIweiQHSigD6HRstLHtttvWhSXFY+bZwLiuIvkD+T5K5AFR2KsRhc8aVlih1bKqX63QTcPyJBnZeis3qvc4uUHK5ASRTEKWml5pIuFM3fBWBPknZiy63/MV/3HTDe7xRG5ghb/x3e+6P/3pT/Z1So5esM/+9IUxHsUrQPRbWKX5VJIcLGlZU9bgUC4hmylpvVYp/weKpTpFG8oUPBfSyn++kxx9RgNhflZnnVzDSEPz8iAjTDx0G0GsPKp6GKu0H5oOD8Bevpug36DPGQaPAYThrwIlnb+HDCal7Ii0NlEWPn0F/dFzGSuXrfccsWt9cMwVIH2wCPkQuo+BUAHSi0ToF110UW3QJ598cu18XTgJBf52nvYCsevgA0sK27RChGAyugEwVTBOfIyJMiIHc2GukjBjKGlgKttlXKgTEly+mwLI5gBDlL5m97p5XBF4QMxWMnAIYZgQfRDXUYV4QvlRXCWCGQhNQrz3itm0dWDOFa1NQUSbpOxAgTBSSswJjBCH3hgzMTax4nu2ArEsOl7ef99a0aE/yQskceOtXezhSfScXGkTAUSMF0UgTMKrwitBetj/pJpmHYxxMoHKpBrMK+cYyDGQY2B6YcCMMdKjfllhDAnNgWCG8+VS1sO3hHQzXWc6fkfxX+ML4A8CYQsJNiMU+d0CNtOQfGgP/EgIQbiPyhbdD8EUHX6ocyceN2YpKyFcdO5PvTdNOIxpcZ6ECvNjDb2AoOcZvDQewN47FqMNGZ6Mg1wBMg4l+YXphwFyXLHvBG666Sb35z//efpNIhjx4sWLa0L37WWhHu6hg2J9eYq85bzzznMkqEcxRQL0gw46yI+VvT/JvkNg787H9utpBUlYdirPGYfJJ0IFiBl0ouxBrkC+iW4A8oh58+Z5pYq195iiFKA0mhDYO88Ycnh2ECqqJE+R0c1m+zwhwzoiYB9NCa/JGVLaoPqbKYq/KSx+2N329JgxQtjnLbfcEn7t+XkkHoHQmFFA75hXRXPUHe/RwSBMrtNsQMhptpNAHtnNqD4rNGc8xcIQ6ZHwJw2UkqCnwnHj3bCrlCBdWuOscfqQnYEyasJk6KEXiHgqH0I0q+FOryU8Q2z8QugBoueqDuQBEgun40A49/iUwi4TeEYVopQcLf0CrUme+mW0+ThyDLSIgYMPPrhW8uabb64RtdrFSZy8KG3t73//e98CBPHEE0+cRGvTr2qoFIDA8B08hAxb+B0GyNxJsbCEweDaZMGYJ1OuhMSNcZmyg7HYp5M+IbjM0YC2ac+AfsgHEpaxe5M53vDkE+79C691p115ufvCrbe45+WiOULiKUFRONzs0cfcylUrxEhWFUooPsi7MUCoKeG3mAjrKW8MZsjgcb2bYOvg+5LQg823WX4OBQzd6OwxAlkS8zbShhXi6u3mOc/caeARSpbLLu/Ks9QKHnwyWUJnJRA/L6YexiGBvg2DZYIorEgE5kqbDDs/5BjIMZBjYJ3AQJaxCsYLRx11VN384VHgL+BbUIagFDGFSK8MCOoG0KsvKCNkDWmQ9gLppgLEWxSqo0gWjOM27KEHSBv038bdyjHaey/nCImVWI5G4o9mXSDDJeVSmVYQKKV8jHQbPIKQwNO3dll8keE+xqI2DbkCJI2R/Ps0xAAhlvAyMPjBD35gp9PyGOai2nXXXafdHEjufdppp7k3v/nNbptttnGbB559hMFK7/mNnjJRCzu1Jicd7l9NTsF42Otb6Cvb96MQ6ZYSBLkBwvqwvUeV6ws5U1n5OypS8qHo0EAy0cO44VXgU1CcgOunZcixWtdRitRZ3UtWUZcM/e573VwJprNgntZzSkHhrwjVHAXeB3iADAs/peKAkqBXI420KmdhzVAksmajWq/l8lq46667xk9JIbP0wIpRCUJwYqBJOKwgT8v4ipO8EobBIhl6IEsY13ISPcO8QbuezFHimAAAQABJREFUB0Qygmi1eAWFGfUQeqSECg0UHzyHKIkagSKVRFtskXk3lrwn1nu7X2BMqtcvI8rHkWOgCxjYTMl3jImAMNx2m6zFuwS//vWvawJlrByy4l92qau+bSZUMFgeDI6mdGDgdp1zs7w0AbxZWXCvE4Dom1CftviEFhuhMgYBB0TQmJd2+2NOYXvU53tIiGm7m0nRr/vL4+5tV/zGXf3YUnf7c8+679x1p3vnVZe7ZbuNMcabP/Koi2TFWUuILpzgBVKQ0MYrBxSCyiDElTF6dq9bRwRD5gVCAk6fBF1KGA2rLgF6Wb9NAxK8j4ogVlq1ttBavHDgq2sJ0X1c85um0FIFrw8TKuD1EXiBxJozCdH7DhB6CQhFAlhYMv8l/5NjIMdAjoF1BAP/8i//4k455ZTabBFkfOc733GvetWrateyTqCZCEVMKdIPApuscdauQXQbgXKIiXmq3s3wAvGJORvVbec6ineE8XiWBMYYXiifCDmwBoxTVqrtdDFR2Uixp31ydPGmgOdJLv61i88628UPLZ6oen/cx2MTXAKcs2YJRHxPAR4g8H+AT0Cfui8J2diVQEg5djE/yzEwPTAQJkP/1a9+VRc+aHrMYGyUYf4Pk12M3Z1+ZyiozFqf/WeYjJrZpJOhr2nDAtu7cgxlCaH3R1q+YfcmuzqmBAllJksVqnlZRUnZZfQ4LIHyMoXBek6hsP+iSAiPaE/3oITUi574i7tLnkMPLFniKI+XA8YaeLIuVajjipJ9jxJxIYBVO86vJUMfVHjNT+yyuxsIhf8qe8jee7tjDzkkqNXjU4T/MpiMCZud8gAZVmJyS4DeLr6RU20n5RJQkoxhW8kOwjW0WUXKcxEppFhdcnSMXhVqrCLc+/xiKRxZ3Y6P9Ge8D3S8WTJ08/xU6G+g63lAhPd4ZExeVBcCK/QAEb8swVdzBQgDlFFLhAKt2zij7S5CrgDpIjLzpvoLA4ceemhtQN3MAxKGvzruOLnZr4MAEYG4ACgY0LajBAgJVEjMu50IHQEEQgnArDXSHiDcY2wwF3w6VYBYO8zRgPbC+XEdZs9csq1cp8dv3PHnWtJza+P/tHG9akixPTeourAOShD/ir88Kb5hRAxblXgNYC0ovAzIZbIQCB1MSRQqQqzdbhxpn/WwfgpleWdoXITAKmmtZgWhqmDoDFCAAMOKY6oFsstNjySFe2lvxdA0uO4PLg6tGu16D45VL5AnxlrGCyQQSNQlDxsrtWbPEgWItxrhN5MOR7JmR5f3nmMgx0COgSnBAPwJgjLCop599tkOoRMWq+0AdA4BCTyN8SDt1O9lWV7v0PiR0qjIUpU/SvcXizbHijVukPYCGZds2wq2e0Rob8r3xPvQNxHk0ionoTrabbqd8pHCfrjT316vaMED5ecXuPjsc1285JF2mmupbPz8C67wh+vdjN9cKY+bQOHQUu36Qv4ZM6EQC2zWoCrWyAPEyRgD71TWOgTf1jPPjl2SUC2HHAPTFQO77767O/LII/3wUU6fddZZ03UqnhbZ4NcGBQgyAgxRDbKSoUNHbd/O3nFNAooPU4KEChAzfjQvkHCMhL82OUh4vZNz5BPz58+vk6GQn+z+++93d9xxh8ND6EEpO5aKfj6pnB3PSTnykmQwK7UfXi46+vKWW/jjCn0fVYLvlZJ9LNNer5RKYl0RD7T6VXP9EPF5OOyZ59xlp77ZvWH7HdwhW2/j/vm4490VX/ySN6TsZB4d1UFhTwgs/YajRNgf6/kpKwn8sAZZGhj0HiC2Fu30gWcN3knkW9l03jwXww9khd2Wp020/XwJ96tyLeujItlEeffdXLT/fi5S7o5o111cpHWKXvVKF+E9gpeIngPyhtR521gDDY5eEbOvvFQNmiRDBy/e8BI+Ch4g5KesfqdHPfe+fTOyoB3xLzUIPUDI/5HI/Wr3G53oOYyUryYT143qTPH1XAEyxQjPu5s6DPQiDwjE+oorrqhNYl1VgICAMDSUKT7CXCChMsA8QFBWGJNRQ2IHJ2aBacoPE0pYU0YoYSpM8REqMKxcO0faDK0HUK5YP9YOSpH0NbvXzvGJjNAG1H9CVh0rQi+Qhx/xzS4TQ+Q3t8LvgDbIJEPH2tEsASmEYMSYTDv6yl34Y+tRW1v1XVi5ym/CuTdLChkAkUyNIZMSqZIk04qlXBpWkrdWYfluu7gyjAwA43zJpc1dSKslu/M39AIh/FgQ3sszKRlWmd3puMNWakKoYRLy6DkZsyDtsMW8Wo6BHAM5BqYtBnbYYQcfoxwr1U4BuoZ3cbdpaSfjqSk+RoeVykM0SReajSuS0KO2iUaBH+QC8V4FoVK/kwFRR/jxChCOoXArCCNZQgECU9BjiLSJj09/hxt59f4uFt9WAxLM//TnLj73Zy5W7PXJAB6W8e13uPgcJVz/7vdd8aab3eCDDzl34a/kBVOviGi7n0ZhsOSFWltHa1R9+RBYCd23y/6I542NRdbE3rK1rkD+JcfA9MJA6AXyXSVvTgvap8tsQg+Q3XbbbboMu+k4Z8+eXYuUYOEkwwooGtiXsm8047zw/lSe2xg4NlKAIPNg3x9C6OkSXu/k3JQgoQwBmZPf2zdpkHGhjNl0yy3dBvLqG04iKjwlBXiZPCHJd2tiZZB/YoZCQu63+RbuzKOPcReefIr7zMGHuplEOUDI3g0+wDptcoRexeKl4pdedBHMjKBMQnLJCFZLhlOaVVVKmJypSVOZt4jOAY48EKlESdKdPGnGwZCSeStsVqTQW5lAG+QdknDfEeZp7hyVVzL1nXdybs/dndtvXxfts7eLpDCpbCsFif41hTAZOoYYQfivcfUk04Gv816gyB2Mjo8r2N6FWs6wJP+HjxQhOYEHKTsilB4JRLPkSWsym2R97F7mkedOSqdaztfMQmvuYq4AWXO4z3vuMQZCD5Drr7++K71dffXVftNLY3vuuad7JS/SdRRQBhihRrkAYxBe4x6eEgDWOcbocN5scz4ROqlrzBLMAQwL0IhpgamYrPKD9mknzfxAkNNtw4ikr1F/WG6Bw4qPOCrCiRKABF8xHhDCXahYoex+DUIT7LvZFm7VDvNdJSHms5avcBs+86xwUNZzuYKqrigiSjL0ohiYKBUGC9zBTE0G/76T1B/Wg3at7UgMVDFRBBSkICgkazQqomkCCJ+8Tc+IZ3TUXllMCp+WQM/e6mOOqrXlrSx/94eWqk62UNoLJH5WwqSEaaPtOFSITLazbtRHEIIACkFUvylnujG/vI0cAzkGcgy0iAH4hW7RP9pCCWJWrC0OoWvFIDvQ3pFE8RGQIc8XNRKceBr2mBKiG7Dxhj4A0GrNadKAUMMEKWFjgQcIOc1GFHphVJvvCsL8XipDtJkfOehAF5/xPud0hO+qwaNLnTvnpy4+73x5xwQenrUC2See53l4iYsVVst9/dvO/UbGUSFeqUY87T/ekN1Ai1d9aM2Eh4pSazPOCwRaj3AkSwES5H9RkP4We8+L5RjoXwy8/vWvr+3D/yLPtmOPPdbnT+jfEWePbNGiRbUbu+yyS+18Op+wZ0YJYvB0+P7RRYwIoF8cbW9qZaf6CC1HNgFkyRLY+1vkB+YVAkqQtGwgvN/OObIDPEHSniUI8PFmAJ94NJDfAk+hvRWuCoUZdebOneu23lqGgRrrqPbWy+U5sUJygNGUF8iIvBpKCLAFRXleDDz0sD/HaxT6UobGEJJqqvaLyA8kv4ieF61MoIQsQPKj5drrk/8DMHlTUqTzg3AZKexplAjz6xpCZsW9Tr0jGavkOhWFt6ps3FyeEUkZ43becaz7P98xdp46ixPPmNoe3pQUqXLtfiVEqcJ0jPELoRIGRU8IUoZEMxOFiDxfvBeMlEbNIBIuUCo58tj0GeQKkD5bkHw43cMAVn5boKUVwBgtlvvgZIHwCQZZCTXt3rpyhOibsN+086ZpR6gfhomyMFiTVYDALAEwLDBPHNmIhkIIYx5sfGmGpdP1ob20siL0eqFd7sMQmfLH+qpoA05SL0JAjchSY3juHLdKcSBJSrZCFhmr52/vhkV4h+XZ8I/HHOfmpJQBH95zb7czloyyXFixiywOEthicdULZJW8Q0iIXvTJ0BWCSoxNmAg9xBs46xawnl4QkEhfYGQHRJwLifJlMMiTMRokFSP8VUVM2oiu4QECjOAFIqatFYiFn/joI8eKyuIyXvrY2PdentV5gYh5C5UeeL5IMdcv4N1bseYBpoqhrfaW/80xkGNgkhggpjN5x6677rpJtpRXBwNG+4xv6AZWEJigCLG2u9FmszaaKT7CevBHjSBGMG+emfBQYW6IbuSyEp/mc1CID6kDcpAkUIL2S+lRlgGHD+U5LGGN+Iky4074CSvbtSMb8iNf49wH/8Y5eYTUhd5cLEHQj37s4vN/6eKnnm7YJSGu4t/93rlvfde5n/3COSWT9UoHqyF+pvLKufbNuRvFm8hQpWOAX0vWxHt3GD2nwdBbGOWH8Bkh0ED5lIZwDD1KPp/uMv+eY6CXGGBvh+eHCaBvv/12d+KJJ9byTvay7261/Zi8z6DzAMJtLNbXFgjDYDHHcJ/OHKGd7E3ZQ3bLMKET3EG7bY+cpQBBzsGzxv4eI8dwf8+1TSTw7qacAfkVyeR33HFHt9dee3klB9cwuiXBPM8Ico60PIJxMZYRhY9yhcg9JdyWfSL1IHG1xrtypx1qaBq8+x5/XokJmygDEfEGsXiDrBxTtUrdPIHer5QC5MWx0EsYRpalqBjRHMrCPfMy2VJXukaJJYWRSxRB49qUjEY/Ro/DcfdavdBKVAt5jNTgjruqxoq1C2Mn0bKqgWttDx/yAGPF2j6LxHt53kUhyz28MLYGLgh/FYEvPW/eA0TnXmaDIS7583jWmgFKEuVi8Qa/zcpN8b1cATLFCM+7m1oMHH744bUOifs8GYBAI4gwOOmkk+x0nT6aVh7iDxMKoTJGIFSAhGGwYHQ6ZXbMSgNGijXhuzFQLAREkjHAGMC0GOPSjUWiTVOuWHv0FYb74jrzb4uJVRt4dRDzsizlyeZyq7z4Hz/hPnfqqe7vDzvc/erEk90n9tNmPYGVUoDEqgNsqM04OTbkf1FNiC6cDCpkQlFKCJ/3IaljwpBQaZTcmtTBmEYT/vg4ntp8R7Ls1FDqEqD7kBdJbyhAysTb1DxGE2sLkqIOby3Go0WIcTsN3Hl9KKysjX+L7bVaDAva+InAUjTlBdI3uUAQiGBZmyhk4hVSzuSQYyDHQN9igPfoLbfc4v793//dwb9g8Xf66af7ZN19O+hkYKEivF/HanwHITle1EbfkobCRxgN62TstIsSxOhhJ21MVAd6Cv3O8vjIqltGsUGlBhCGffLJRxOFiU+ymZw3qNr8MgJ70R2fWDMwBvDK+MRYIFYc7tFNxgv6GPOo+l6tesMyoiCH2GTWpdFAI2J+v/Yo5z7wfuf23cfzIbWyJCT9wY9c/MuLnXtOHp4A/Obtys2mvCGEuHLX3ygFksJShCAPX3f8sc59+IOu/JY3u5IpQcDH5Vc2XYuwmcxzywPCzbBf8Ev7gK2fcJbtAfJMtRx/cwXIGC7ys2mNgWOOOcZ9+9vf9vs+JnLDDTc4PENCQXY/TzAMf9Uv+T/Y57Kv5YPnAR8E/3zY26Y/GP1xz/b+hm/aQSBvkA5RxhqZPKCXtNP6b3SErjIOxmA8gskPTK5hygaOWUqQV0hgnJ5/o/4muo5cAaPSMJLGRHXsPmsRS55Q0mcZXiDidUZnv8Ju+yORJEyGMCivx8LL5A9NDERQxi1XWO1QuV5Xu7tf8DSpYDAZeB/gAbI6Ehuh8eMBAh4M/13rXesY4TGT8pCx9iN5QJSJ8oIiAEUJCoBE7mJlmh1jwm1NpMwkT4Z5WggPA4sfzmwylnEINN28crqWCF3PvQ+VnoTACtegNi5GpGdRC1BNgA4eDIQPn/C8AQ6tmH4YMgp5pYu1jv0CVbPbfhlNPo4cA13GAGGwLrjgAt8qidARJHQKN954o3siEXq+SlpPtPJseNd1gODDIMDInHvuue6yyy7zzMGpEt5jzWJgHiDG7HBsl1mAOTEhCwoQmBaumVKEvkwhY4oYiGa7/diYs44wRekNOfOn35DhNpdVe0a8x4OEAoSn8gSniWCCftcXkXmDlB6Eh5itZOc6qQ2HRGar5m/v1mOjLthCuUAe2WfPqhWlGIlBMTAFCJLq0hfaesYMzsEZTClHxj0ZsPZog/ZpEwvFSGMtSBFRkiXiRkEC9JoCRGtSWV8eIBoHahwfDkuMQlHjLovRLmNNg4VqK3CCBA6EncC7gb6uusa5k09opeakykR4gcA84dqpOXvGIWECvLuqmNA1DmKYPJi1iLyEcsgxkGOgvzCAh+qVV17p84tdddVVkrkmQtdgmPAfCO3ZZK8JMLrLe55z3v3hNa5DhxljP4ONm/ECfOdjlqnwCyb4gG/gvNWNN/iAz4H2d3PDDqtQJp63rPUmYBvGoZ65MYdMQMCBQgJPDOEjQpEvgReCEO9xEHhsZtZvdBF6CEB/jPbwPfCqiDfbTBvq5jZ4GHX4nCaag7bersAmmnG2IYSg22YQSWjnjj/GxQcf6JwSl7s77x7zPll0nyvqM4t8YyQzF38zDhCM7CFDjD33cJG8e2sg3mtYniYDPzmvWg8eRTlC3L6BxWetcAsnAR/lrXMthBVrlQiqIowdAMZptL96pfqXORhYffueH3MMTGMMYJB45plnujPOOMPTpWuuuca95S1vcRdeeGHj91+fzLcfFSAI39OGfROhCxoK3YMOhoDHAsYGwPOiN1spebTRJN7npnSAVq0pMD4g3MObLMH4Afa3BsgXUAotkzLa5ss1lA/M1fgLKz+VR8aB581zor0DogPP6Li+6NzgwDNV2YMGQ/SF1UrkPUu5J6CtQ/csciMH7Kdxl13hRe3DRW+KyA+g5ZOUE0w094LGN7paBpuBkr+k8Y4Uiq6siBd4gFiEkYna6uR+BC8ini0mPGf9o+sF/7HkEZ5PsMbBCfRV+KkepZjgOzIaQkoFECvcmHlvBpdrp/CWMV4gv/2dvzZwl7xx4CeyAHmjxul5KhaN35nqTwa8ly7PtfFsdR4gY4pL5xOgq2/6y1BieBzy239SsiqFUssE6vb4Wcrst8HFBlxxg9L55RwD0wwD3UyEHoa/esMb3jDNMNHb4cIovPOd73S//OUvax2hCPnyl79cY6JMAQKzAyPRCbNDXYAjTIcxKya84J4xLQj3TXgBQ9BNQIFA2yFDRL98D6/hAcN3BEOeoG+QuM5q7JGIZ0EE0ycrTxgNvo8jHiIao5tt6oaC5KHMZfnuu7pZUoBA/jZRWIkn5NI6IiJFQvRNZF1ZXCFht5gKmAuUCgB4MzfSbjBoth60TXt8CppvQf0UxAyv1tESoPv+EwUBzFeFhFoB8SY0GF4rEGLypczSpt4zX1RsAsTRjE863rlfXFgtdeddLhYuotAzpEn9Tm9ZLpBIYcyAWIlkI7OCgP7DSATz84Wm+g9MGYB1DaFItD45rDsYQBj9UpJA1963eOLZe3MiTNjGjnI33XSTW7BgwURVavftPcgGsVUBMpXtncK426nHO5bx2nxrA5nghP54b7Vbz+bXbj3WAfwT0gohDZ977tGmpwFAZ/bff3+Pe/pk/UJ616Cav2zrR3+2/s3Kc49yfMDnC3qHMT/wY201q280gDqtjtH65IixQDvGCrYGeHG0SuPpw3gRcDnRM8Z92uYIXlgPjjzXzYA68ATMB1zOhF8RTWwZREPoB8XE8uVjgpdW6sdsQAsSLKlfiTCqhg6N9smK/+1zimm8bOZHt9zC+ZnpmcEjs1VgvVl/D8Tz1rMTLVsuYYosS+UNChSlBLBN5+hms/21iuaoX6A/n/CP2L9yImAAr8N4ezaaV6ox8AgQaisqZ/CDWiuHR8j++7mBG25yhUX3+aZpvpjKCxIPSBEjC9ry7ru5WEIkPRy+bQ2oetRfcprEigFe+qsD3cAfpVgRxL9d6Iax+GwSMsLnQlHZcc8K+H1GYbRUN5IhQwVeI1ifESU1jzW3ZfotRC8vk0WvVjEYD3zVkARzjJR1hVfkvq3ZuP4YcAPwYxSPCUBj7HfYoHjdZfrj92DvTfMMt3HUFc6/5BhoAwPsQXm2LDH6JZdc4t71rnd5w7xW6UMb3XWtaKgAme4J0NlfGk9lCEKRwl4YusvvHAOPLQkxlAC0gzrQO+5P9VrRJ+8w+g95Y5MlQPOz+BKumRLE5kJZlCDGN9n1qT6iAHlWe9Ky5CAviWauFI4HZTwzGIS6JAwWChBgpmQJy/fbRzioSGkyrDwgy9yA1gsvkCjw4OnJPERDkIdIc1Rrvqxw4eJA3OjQDO+pYmtRK9DtEzw1tHaychaTMQE/ghCfz/pjg0g4AIUQkwJE76DKUikLSOouRU68vuQvK5oYS++1h3OE1NRzCI9URnaQhO8f60Fn4qe8sYrWJYJfEY/mPTPqCrXxhb2h+AQfVhP8A4EXThgCyyGvsfwfRO7Q73UcSM5EbpVYBl1eOTSuQH9dMF60v0aVjybHQJcwsM8++3jNMUw6TAYb+k4tKEMFCO61OYxh4M9//nOd8oM7MBXf//733cc//vEacwNzgSbfmI2xFiY+QwBjwjGYXL4bsxIKW1BOAMa0ZDEuE/c2cQkYOoQpzBNAQAKjhzAmFBbhKszzl4iiqw2rbCzPgXJWYqhRFAhVxUgJJYaIVEkM1aCsM0OFQFmb62GFWJi59DG/qd3ikaXusV130njE7Ki/ATEuFeWj8GGwAgWIF6oIdxwnC6yDAXhg3hHjJw+G2i8oPFcx6WdUuMEtF6ho812BiJrggIsSwIwoFNYMKXr8Bl3eFTOXLq3DJcWyIMKdd5+9qhaWFLjsChcrHAVhLnoJdV4gPJNiHnCb9YDFppi4NQlxIgDx7rNimrKgoPjkM7FOPXKBPFrGNiVZZfNr0wsDvGftHWnvJH6zEwl9bZZWB0X2V77yFfeZz3ymJlywMo2OVpf+W+2PtjqtZ+9hm2+jcaWvT2U9koB+4hOf8MoPaEIjwMP0yCOP9B+MOMJQktDAVgWOhsssess95p7+cN0+9NXJ2kEXaaPVupQF2nk2KW/1oP+t9EV5ng+jW+3Mj7p8EM7AY1jfjKMRsMaU9TwICg39HkPwbXJB93xYRY7VL75966OVudW1SytSglh92m7IB2lMFW36K3gEqFxZNLuCJ4NwSp6QVkMWhM9YJOFJJAVRUbhGiOInqL/FJ2VhmcCIGUNI+RGVTXxgd1s74mHaKm4MF/A9UcKzZfZC7PFjj3bRAfu6wRtvccUHH6rpWMokj911F1fecYeq5ycNJPxNui3rb3jvPVzh3kXihZ53kRQ2xWsXuhG8VhtAJfktpJ8Vilck0KoMyqKUc/KQJPxFhHeQxo138TBKRL3jPd6D560g7xvDMutLqDH9+GVvU/3t6aXi223lD3WiRAESrnsrdcFLKGg03t3w1UobeZkcA40w8KEPfcgrpz/1qU/5Ij/72c/8vux//ud/Wn5XNGq7V9dDBUi/hMBirrxb7cN3U0yE18Jz6CofjA/hAULAC+SRR6rCdgTz5GelLsA7BFrMO4BzM9IL6/fynH7hg8L3Ev2Z0B1ZAh/mlaajXGffb4pc6lGOfb8pebk21cC4UII8r714Ubh9VrzI+tqbDuJdnNA/nwxdNGRAQvCijORmSBkS77YrzIjoy/NKTC4DBuh3jxUghHPi45X2QlSs54Jw4CulYDIZSS89QGxtfFJywjQ9rv2w5BidgM+VIRlXLIMEzxvAb2yzlYulYGoE3oiTvK7ywuEXUbjjrqoxRqoCkSX8Lwa5EN654q86VoCwrhhUAOJLYvEQHlC+GJgsg+8YTFjSeJQveqYyQTIerwRBkcQ4+xhyBUgfL04+tMljAEJ00EEHud/+9reeuBIGq5Pk5ffff79btGiRHxDxLI844oi+D/Uweey13sJDDz2UWZjkbjAH5v6KBQhMBUxSuxseE1rApMAsIciwNuwegwiZFpgVGIFeAMwbgikYHxsHDCLzTTN/xAt9AQvLiSwLGKhcPiv6AKMipBVZG64nzf/o7NluCPfCAPACQQECbLr0cffEDtt5i4/V8vzYUMSyAFOB9X8C4A0wZi+53NEBRtXmbW3SLkqaoixAgYEgAfpIEB6iLGsCwngRAssn00qECFwj9mdRSh8YoFER4AFt9FuCo4907pFHqxYMmre77HLnTntTS1U7LYRgKWJNsOoExNhb3EwfUgQliNZtjYF+Z94Sg+fOC6LqR4LLb/GPN1Qvnn+Bi9/71z1XGtWPIP/WSwzw3jFLO96RWN5hAGBK4on65vf9rW99yys/KEteCjZVH/3oRyeq6q392ACy8U1vGhtVZmP81re+1ZHI9Ac/+IGP492obPo6fSFwtvmm7zf6jlEE7zLG2Q5YmCpydLQKX/ziF32Yq3R5rAhReBx33HH+Q7LLEBijKXbgP4zGhWWyzlm/J/V+giaxgeT9zFwnev9DY5kf42pn4wl9Yaw8d1hBtvqcIQQlNMam2tS1I/yAn2jnGWPuzAdFFH2CSxPCZOEvvMbvxwweaIe6tNVKfcaJYmPWDHk+euWE/yv6GfYw/tyvuQrNVD8tgdpjbRnnkBJPWj3kTDNkSdkQlsuicLsN3IuqN1PWn+vrNw5E9JtliZhq6AltdnnGWHcAAYZTGA2SXsaBt0NMiK0ECoSPFAwU5amb8DvJraaHYTb9CdBnK/inOJ4jK8UXzZIVY1E81YSgtpVx1o3KIKMkwdCMHXdwA/JaaZWbHJFF5TC4xLIUD9VzfuK7HJAgZECWtpHyvGUBdajL3NIQ4dmj584DgoZknfj+MgYkelY20+8u5oNxDclHE/BhOZPzopKzWvu8M3kO10PA0SIwxtHk2WXNra1WqvPb4zfO7wcwXrlVGtFKH3mZdRsD//zP/+yVIJ///Oc9Iv73f//Xv5u++tWv9iVi+lEBAu2332irSKu+S2JP983bw+rSFqE+4RH4IBMIjVG5Bl3l0w4PYO1P5hjyRczBAD4L+oIMgfcTH/b8lOdjwHjhtZizAdd4N/J+C/fJdn8qjvC05FypaAwvFgfc5jKsHJTh5EBg5Y8XyEZ/us0PZ9Z9D7jVUoBURGcIgxXjHaA5iZr3Dtj7KzpBReEZixAiAcp8Id2tEE0jBBbQKs/rC0/mD3SVxN56VmOiJkwCYvELPuyn6LFXcgTPx7hmCYMlBQgQ3XWPixU+0ytTwoLwPihmknZQGkWdhMTFuAUvDfDNJ3nmvSdIIruRFs9Fegf48cDPiW/yXiesh34HTUHr5vOCaA8Ri68Xy9uXUPVh7cuh5YPKMdAdDJAHxAAFSCdw0UUX1aqhQOmVUL3WyTQ7IR9KFuy000511qvGICBMgOFphzGgPGDKjpBRMSsy7huhZI2MceF6LwCGyPqz9lG6pa+hGJklZmSGhGWR7rcDJRguEeWSGBevLAgqE65iBCIrKIiR2PIxad0TWC0mxytApN03zxEEW+AcJjNk4KxOO0dbB+rQJh/ar/YpAqvrM0KX1mSclK9IKILyI0I4onBX4bxGZRkaJzgaEc7iZoIbGksgEo7cySditlS98uBiF9/2Z7vduyNCHUJxAGIs8NgxiKQcW6OAAoTkaUDA2Fcv6K9yx9QAxueiS3zIldq1/GSdx8DrXvc6d/TRR9fw8LGPfawnCbkXL17sDjnkEHfttdd6Yfg//MM/tEUfagPs4xPCiBnsueee7pOf/KSfL8qGiy++2GG9mlZ+WPlOj7yT2YSjqIdmQke51muAJrdD33s9Htq3eXOc7NiYH2GwrM1m4zfBziiW+uobC3r97x6orQrW/xoTIZ5ovKTvBvRFaIuGoHHFSZgnv+lPlAxeaN7JQOHVRHviQFkRi+eQVs0PgeSrJSwkpwPIK7W05+6yMFHIqQ4hmjunPvfH5VdVw0602V5MDq+E14j0m64DhCJYcYJnwlmk1+3pxNqTSm0qe+v6yb/kGJgGGPiP//gP9+EPf7g20q997WvuX//1X2vf++UExT9KQQADADwjpjMg+Ge/G3qtMh8UCaGRSToZOnwJe0po5VQDe2GTL5ihCWNgH88eHzkC42deHFH4ch4Cxh7pfT/f2zEgCdvrxjmyCAx0RrTPLksZ/pyMIUt6xpiDwcr5Y8nQh+ShSchKeJRI1vtlRbPw9CZr72gNTPao9fbJ1gPPA8KFj8pIoSS8kwCdeUypzA0B/9y51cTnk5kfBiSJEsGRC6QJRBhRJjxGBL4fXpJZOl6+zHtf+JwjAX+VWTjrIvjGwwVjCkDfTT5UH/4qMbSgDLIajEaYj57plgHjMAxdCmPPW8t1p6Bg/S94CjrMu8gxMNUY6EYekFABkoe/Gr+CKDr+6Z/+qe4GFiQf+chH6hghcxOFyYHItiI8oFEri9DClCfGKHE0Yb4pPEKmhfNeAgxf2tIVxmccwRY+ZihfxIZ77elm7LKzq8gKjzBW5MNAINAMShBGlSlBUFKwYo/daldmL3m0Ft5htDTihmX9UdCmmTwgAPgDX4a7VvFf6yA5oR1jGLnEmnCNsA1Fwm5JEFMSQ7seDFQC5PgAYhHTMtaGmk9BjCTJ2coSMtRA10e1QfdMms6H5T6qL7XbzU68oOHgvxorco08vwLGauxG987wApGZda3BOIix6hOM6TlfI4CFkoRgNSuWLHdUPGZCeHSpYpH+IbySn6/jGOD9RijD17zmNTVMIKjHqrJbcOutt3rlxwMPPFBrEoUIypC1BaBReLYY/P73v3f/+Z//6T0/wHEvgXdzr8BoCsJ3FCwcAa7bea/6brfdkI9AeYHiCQ8S+BLGanxEq+3SHiEv19g8tazQ2WEpuUcUDgovE4OK6JLlveAaSdSbQfSMclglwvUazURp0okSX2OK5SUQBd6n3hIyeQ69ZWSP+bJmc10j9xbo/WleHRhJkHC9E1BcccArlELBlOg7SdCr8bwTg4yw/UTI6i/J6CSHHANrOwb++7//273nPe+pTfNzn/uc+9KXvlT73g8nYf6vfgp/1Slu2LexH0bwn1YSoOCxaxhDQndvvPFGh3KKD6G0/T5yivdMpgBhH2s8APt3+yBDYNw2do5ZShDmnJYFGC46xedk66FQ85EkNOYXFLZwlWhwyeiQGo8Vinp1EsGAXfbgPfd6HLCvrciIMlb0Ca+gmOxAGtWXzAAeIwqNJRWWaziqen+QAD2tWGrUVFev6zmOEN7jYaExdCrEj0y2oXa8B0WzQRJ+zOC+++2s7kheNcArSTByEa/VMmgP4pUfgXFMJPzHGEwAoawk9CyREa4PX65nqC0FiJrEiwSPGm+g6jvpnz/NpW79M858JDkGOsYAIbCMcP3pT3/ywtp2GsM6wyw3IWaEqchhPAb+67/+y4f3OOOMM3yc89/85jdu5513rlOAICCBwUBwgBC+VQG8Cds5Ut88SRgFTIuBEUpThLDuobWDlev2kX5DRQt9wiBl9c21mSIKm8yZ49Yj3uQ2W7uRuXPciI6EuSpLIVAhfIHKGVTUFoqDUawmB+o9SFYrCWcJl1EBMbe3fEYuhwkMS6iRFQbL8G6KECvf6jHEOXVoB8bVWyVoPQr6sFazXh6zUhwV8wuQ/yMmmZbWZkB4YI02UCgH8pwYVBRrEo8XwIfFCsJnWZmGx8MOcU6eMR5gDi65rE4Q1LDeZG6EXiAS+sSJ4gecdCRAmsxYkrp+LTjHA0TCvVqMT7uv35Fb+ljyLTjceJPilT4UXMhP13UMQPfOOussL6wHFzzXf/M3f+POOeecSaPm8ssvdwsWLHBPKRxbGojbvbYAITTNAGC77bbzIaKm09xYc97zCPuhv3iVEMaCD8oErnEP2mB0he/+HdgnE4Xu8TEehHPGyLqgCCEEGx/mZEoRm0uzKRg+ms11QBZ9hbvv5cfTrKnW7qkN6CuKj5Lm0KjF0AsErxMT7mR1gsCjQNxmAAF9Mk6jZdUbLf6F7uo58DGqrUpgJODzjeg6eSjI44HhRKissSpr0zEi59kxR41N6aZbXKywH20DSeUNEmEIXzE68TgXLv3RytiR8JwGuQLEMJEf12IMsNeChzjttNNqs8RQ78wzz6x9X9MnYfirfkqAjtU9fF/6YwZ/XOecD2XtHJxzj31d2vuBfTlKEIPvfe97Ppwq+VXPO+88h7fxpZdeWuMfrFyvj9B46Gna+4N+zfsg3N9znfll7fHxfKFOCMgHuJ4lDwjL9eKcddlUcoVR9V/Sujy3coX3Agn7IgyWwZBCNHrlB3KaF1+QJ8hyF+Fd2CuA9ouORUFYrhIKEHkNlCXrwAMk/Rz1aihZ7VaISCHD1Uhhack1Gm03T6Ex5yqvh5QjoqMRsglkFRsoZCU0nhBRY6KbqtGDcO9BRq9NYecdx25rD57JExnNtzVpwwvEh72yaBXWk1eiJDK0YA0slLcvJsWeKW/saNVbOmLgJTlVzQCkpUq9L6SVyiHHwNqNAWJRE24C6wIIHEoQQm20CoSmsI0joUAsznGr9delcscee6zHtQlLzM0VAmYhqzjCPJgwohX8mMAdYYUJLawejIuBKUAaMS1WrhdHmCEEQSYEMQbJYhyn+/SKEDFGjJn5IUQZEbEnPJTBqIRMsZQYQEka+UHNH0+KwVBYKIZzhSwHNtaGGpj94EPuyS3kKYICRTkocGUtsDlOAGYPHDJOe67tXqtHWw/Kg39bS1wpC3zUHxYdRTbjlPFKDzEHgpKehbLmTHJVGGIAhnlEzEFJv08bKwoTErBFsk4YkYKksGyF7kmYPwEQNzM+5WTnfvAjzF6de/wvzt1wk3OHHDxBzc5vwzDW5QLBC4Q4okCW50X1Tm//IoACUMgYs1S9Uv1LDNDkt1MWk1ckLIZZnVxyqfKBnO4iizce1svP10kM8A6/5JJL3PHHH+/+8Ic/+HcH1pVssMjb0QmgVEGRYkLmrbbaypEn4/TTT/fN/fKXv/QCafKOTHfAy8Vgn332sdO+PPI+570Oreac9TG61sqA4bOghwA02+hyK3V7WSZUfDTqhzLQt5DGmeCCa/AWaQEHbYEvvEGYt9G1Wh/C4czf/s4VSTB+y62ufNjBrqLNdNvgFR94vDZWehQf+4vb8K67fQ6IkcMP1ViKLhK/BaAQGRpqbPcWwS9gDahyKD4ijBKkHPJ0tFWPDWg+GhnhKgyB5YIE6KXEKrIivPgPyngBeIZvYrxFfezc31wL/kS77uLiO+5ybvHDVQXTb65w8envaEsw5oVFeObImtcnRU2UGf73KXxGihFeM35IcOZDmVk8cz2fPtnrWoDPbk/h4YcfdgikH1eIEASWrxIPt++++/pcSM36uuWWWxx5Ink/7L777v5j779G9VC0Yv1OXoRtttnG7bHHHm7bbSVog29vAp3Wa9LkWn0LwfW5557rFdqXXXaZn+sHP/hBv6Zvectb1vjcQwVIP3mAwNe1S7fZwwK2t4WWmtGjIZowWDzD7It//vOf22V/hNcgef0pp5zi94R1N3v4xfavoQLEhO7Qcj5pBQjDsT0+8w730vz2mZ/xtZRlj0ubXG+Hl6LuZAEvkOe0Jx2S8uN50dXNJKQf0v47SoTnfu+t992A5lEgabpodSwhP/KDcpIgPdLaTJj7oYOBQqsq6jMMv1TacCO3WlqE0qyqzKDd57CDYbRWRbjTotfCmNub2o5hI8g3IsuBCo1WHjGfD5RQo5pzJui3URHPVcAARby3IyKDlC91oDxmerDq8oDoh1pXJOtLjAEKeE4BHiBjIbBeGLublQCdidJX8tyMFW7hTHgj6ol+KC0UnpoiuQJkavC8xnqxzVw4AF724eYuvJd1Hr7Y2eS1+vKmHwAi0E5/9GH1JmIGfcHkjxGbrDEefPDBXgFC0YULF7oDDjigVtXGyRghaGm48MILa5dOOumk2lzCerUCLZx0Us/q0Dzn7eCT9cp6DiYaaqf1WDP6oz7njDdUgKAkgKBxZJMBc2HPVNbcWE+EKLQJM4VlpuEjPS+YNu7Z2NP3bc7hs9LqM2ZjtDay1gDBCOMLy/JMMQ6Asdm5tcORMcA0wSQxR9qmDdw/iZVdhhGRdQH5Q2KShEspEgUhLVbM385tcPsdrig8DYph2eTZF9yLm8syoSLLFoX5gPDAZJAYEyaP9eBIHyFjx9i4ljU3Gy9zCBlFm69fE6wLmL/WbNCIvyqOSJlhOClpHiXFI41Qiqgv+mSNmftqKXeKKCwSfK1WvRlYpUqgsnqrLdwshWzyyga5xwLUJbnpOEBw/5rDXeHahf5WrHATWHFgqYElbGadcY1UL1hYEUKKNK0npZQP7aFnEMVCRQogoKznvBk+q72M/bX3X9Z7bKzU+DN7punLr6lyesR6HliPSM8EQq06WPyIs7ddee4cFx25wEXydvOWOKoXX/ArV3nH26ruv3UVq3i3S6xBO/Oz32dYh+fAng9rNz/2HwZ4RyFEQNGN8Ia1fOc73+kFwqeeempbAyYcRRiTG29BvAbZIBO2EiULz8iPfvQj94//+I9ttd2PhUMFyN57791XQ2QdeX/Yh3cP73gvgJ5AIJc1EdqhDeghawhdzuKtsur26pqnT2rcxtZOP7ybqAdO4EWg11mGMLwL4Wugr+GmfZZyK6H8AAqK+V64+FJPk0uHHeJiLOMmAKNzZSk+MkHrNyiLwRl/vtMVkzwblCvIgnJUdHAwUXpAw6B/hYZrKp6NpJXiOXxIChQgor2a1Fjy7cwBBBe17j4Mk4T0hMCiuodAAVIxBYjwFT4X4NmvE89jUg1c++dQfFRBdD+22NXJ/Wl3OO4Y5/7nB1UhBsKQ2253br99W5+G1tC9LAEJITX0POrBrKPRmSGwQk+TRGHSeodrf0kUl4RLuvLKK8dNlkTN5JI45hitWwoQ5H760592YRgjivDbJwfFgQcemKpR/Xr++ed7LwTeJSFgmPfZz362ofC303phH+viOXToggsucCeccIJbqP0/75l3v/vdni4dfvjhaxQl/aoA6RQp0Hre2X4/p/cTtJA9ogHXMUp96KGHMvfCjz76qC8Pr0k7UwHwKtCdcF/Lb5j+TfnBMQvYa5nCw/Yw1CMEOLxACLRJebxNrWx4v1fn4PwV8gJBUROJfj4vJcx62lsPYQSXwKpXzXUbLrrffxt8aLEbnbONN2CsKCxSkT09+0jJHroOKM30nESBZ2N5ow3cSilpSnqWAJ6h6QbkNY3xDJFBAmGgYuYg2U4kWUyMYqMBlHbY3g3delv1LgaJKQUIzw35v3yeVD2zpsRq0Fz1MjwhMoAsQNFSC4FVlVn4YmEILI3dK3RYj8n+JjNkrFnDmopr2b/oqeg576PnGOCFzuaTOMchIGDl0wnw4m4X0HjzaRdgSjuBrDHiAWLwu9/9ri4uqF1/IYx/l1yEYIRxyGFQ0/hMf7f2Jjp2Wg8iHRLqifqx+530B4OeZtKtvWZHhAXgjrocQ+YBpsCYG64zF2N0KMsnBO7THm3xPLO+CAQMuBYC9WF46YffQCjgD8txnmZQ0vcbfYcINcInzFSIM8raGFv9HYAX2mD8ENLlIhpF/YZGpDyYod9FeUMpS6QECeHlHee7V9x1j7+0xeKHqwoQfSMMFjG9hxVaC9dSAJwwTpjVrGep0dyoy7ioC7AOxtxyrbTsZTdD75sRna8XuFOOyJqAa8xlpYQyq9QGFp5Dqm9CI98g6ybFyEAwt1ExbwNSAEF4Gf8MhZsywf1wau19G/Znt13cTLnzDix9zOdFieXV4N52mmPkNn4r2spxBE8UX7tx6XjxYocywcMjsviQBeFyrVcspQ6xVtuBrPdYK/UJ3wIU8BLSWhS1JgOEv8ByJICZS5bU8FhWwrcRCdcKxx/rZv3iQuetQqQMKV1xlRs+ekFQa/xpFo0ZX2r8lfAZ4znnk0P/YwDBL2Gr8IZEqM+7+W1ve5sXMBDCYCJgnT/wgQ/40BRWFgMFvEtI2Mg78h3veIdXgHCfEBZrmwJkTXuAsAasm31CemprMtkjPCZ0GPoHzVjTm1jmCticO50f84HH4P3MbyEU4FubzB0aA5/D/VUnneBmXHSxmykvTduwFqQQGDr/l64iBUjpMClCsI4zkNbAKyt4L6L0aLDppK0hhdUauvNu7y1p1e04dOddbnT7eS7ebl7NC4RwUwWtS0PAcGH77VwsBbq3DGQNRcNa9gbUvMl9hSDewi76fBWEiRT4BOjiB8Ajn4mAMp42JPRhlM265GJD4gumI0RSLsWHH+qcPII8LLzOxTvt6IUkLc8HYZEEFODGJ0MPPTV5ztN8UZCXjLAdOYxhAByidCDM8UYS8EF7yGkIHbr66qsd+0XuI9CEThnwTvv4xz/uBbk77rijD7OEYJfcTr/+9a/dJz/5SfeFL3zBEYI5hCuuuMIrW9jzvP3tb3f77bef9zghBND111/v2yQfQnrf0mm9sO91+RzhMzzGa1/7Wr/WvFMw3vjhD3/o3vSmN60x1ITKs37yAOkUITzX7Cv5fYBzeAvoYchjYOSCVwK0MbxOn1sr7wICe+g0/EOvgf758DyEe2FTVpjsIovO29i4B603Y0CumxKEJPeefiWFwQ1KVfZp6blbe704brnllu4+7QdnyBDyedHPTRVmelD7cfZ6wKptX1lTgAwsftitFk8yKPJcluHGgN6FPgxWLxQgejbIUxmJxwBi9vkbbOhWyMMRA1CA52FaAkoE9t5SOkWiu/Ejjzonb/boiSerRiIZkyrNDxQg9z/g4mNfW5OPWXHvBSqa7/OAkJxcNKwhIH8IjFHrymlskeQDYlarlwOZTS0EVlFrgOIDhaA+axPkCpC1aTVTc4GB4mUbxlzkZcyLHcv7VoGNnr3AYRCNIExUnzrUhTC08wJj44hgms1lOwQQQRxMK0xomnkMrXcQ2oQ4geixod1EL5Q0kbvuuus8IWeuWPOEDApEnU/Y1kQ44T5EkrFCBFsFGyPl210/FEkQ4yyLxWb9Q6BZaxj/doBnjDqMk34B1oNcKgBz5/njmeDZMLyjgEJIEgpK2JzwLHBkHhxp14BnLBRm83zSLrjlnDnbGKwOR5gr2mvnGaNvU5LRZrP1Y72YpwFzwlqMeaefMSuTdeT54jc0KOHI0BMicmpnSFaVCDAGl4kp0fwNhiXwj++9z19bT0zLetokr8SSU/hbT1WLYihGkt89OAT3jIe1sjHx+wGn/IYaQaiYZJ7UNaWVbHbUl4i9Ks8Sfg0qIv5DGnOJ3zRtq89ZYoJhkqkfrjljk12jFD6J1ZC+z4CBAJ8kJcONU/WAIXmSDBSakDEJnuKzzvbxsQsi7kPX3+jio470jJ9voIU/8onxjPGEfdEWYSaGZviEYeBxud4rs8TweGGNLG5aAXuPtfOupV1wybul9v7D4kPfnZhJ/ysk74qBnv8osciFdSrP2drNEp4jKUI8w3XZ5b4kCfGKJMjbY3er6Y8leRahEAJ4R7fzbuEZ4/fH796A90P6nW338mP/YYBnDGvZo446yntW8g4mzjaxnJvlyOI9QbgsBEQGb3jDG9xPfvKTuncAlpooQ1CS3XfffQ46fMQRR1iVaXdko0sIToO99trLTqfkSP+8H0z43+2NN+862oYeQLOgKVzjXQYPyhG6bHRmSiad6oQ5MyaAsU4WDJ/8FrJ4YvqAVnpeW8rvkVfv7wp77OaKf/o/V/y/22thBwqyBhz6yXmuJC/O4b96tSvrvWjb2ZKsBz2k5ECelt1xpxuSxWbIA1C2Ap0VbR8S/8Z7f71rFrqV73irG9Q1gLwbA9DohDfzF8M/Sl4upsvppe4kpXFyyZLyXNegv2yEJwI206INdeGv8EBQv0BMTG3xlWXNzeY5UZNr3f0D5YF+t4xVwAtes1dd69wbT2l5mrF4wipnLXzCBwa0VA/3eAUI/Rgk3jf2tdmRZwRLUy/40O8XD+JohoSasfjuggQvawEsXLjQC8ThQb///e97AaxNa8GCBe6b3/ymz09AaEZCMhoQGhkr9lcqjx9l/O9cNzGSQ4iL4p4cB6EChPfgt7/9bd8EyhNC/RhA3/72b//W3X777e6GG27wXpB2r9N6Vj8/VjEAXcLLlHW94447/N7xfe97n0M4jEHHVAP8+tKlS323PD+EXFsbAFpvNB+egD2d7RGZH+uAAgQ+j5wfBrxvPvGJT/h1gadsR/5jbbR7ZF8PrYY/YKwGjBm6zoe9SUN6mVSgDHtq9jcGtrdl7iHPRZumBDGexOr06sh8NtYedLXGF2muLy6XIaq+D5pcRvvUkpQiA9rDsvcuPvW0q2g/6MMxwQ9oDj0B8YsV9QVPApSVz3RUNIf8HyhAGPea5BsnNWc9E9qQV8N7wU9hBIlXrJ59ab0zm64of2ksHPhk58hAiIgxd05dWW/0oCuxwmvjXaIHt+5+7YvWLA7Dpddu6ASPZOHdg35r3kjFZDaMm/ECMkjVD9FFWgstRvXaWvK3ieRoLZnhOj4NXhwQoxB4+aavhffT57RhL2k2s60SJdtkUr6d/ozQtFvPCAz10mPEQgdGFWYDoQqxXnfZZRc/VRsnY0y/aEPi/MY3vrFuHhB4oJ25UR4iyxzbqWdjpD6Etp269JX1HNBWM6Beu33RHvVsDRASwBDQP23xHMHY2FpxjefR1iv9bFLfBCjcAw/UMaA9eza5DrEEN2xmYCj5ngWMEaDfVnEJoxRCs3rcg7m1dWOMjAfGj2vptsJ2w3PKUo/yuFMOSKhd2Wy2G5AFQVkMizEv1MHFcqXcJ9e/7wHfxBYPP+KW7CtBm8YBwRyQUKKsddAC+TViTcAteOMIGKPWaG4881aWMSHsAofgkzUd0v2i1ndE850VuFyWJMykTIwQRjlOisIDa0R7jMPWnzFwHovxqjy8pGadUkYBBCOgPoeVfKyId4WgqE14EQuIRoCl6XHHOHdxVeA6qBAh5fnbuwIWl8kz0KiqXY+SdSf8RtO+kgoRlq5SGtA+YUQGtRkeUqLXKPUetvYbHcFziJdG5ey6/Q5YO9Y0VhI5n0SNZ4c5BHiKH3tMnGaiPCNhvH4nRVl6eJTsvaeLCc1xe1VgW7jqGue22UoWLCqXQFzityBBl4C+Gj0vvkDqD88MYw3reFy1uB6p5vKvawgDKP6xkF0gYcLdd9/tBewoM6CZKEbSQD6ok08+2d188821W8Ti/sY3vjGO7vLs//Vf/7X7yle+4ssiTJrOChDiw5u34bx58+qUfzVk9OgEGsJvLlQyT6Yr2uP3Cx3nnI/Rc67D33CPNeTc6AXn0LI1BYzNxtsq/Z1orLSJUYQZE6TL048ZvMwUfazoHTuK8FuKkMFbbnVD8thEGAEMPPSwKy5e4kZFm1YfuL82wckGNGi0+NjjPszVgCwJTQBut0uiqSt229mt2mG+K4lv2vrSK1xROC+I9g9d90cXHy86mLxjGTf8VCMg71ik/mMZDUQoQAA2x+I5JgStfSwlSl34q2ATXknoiD0zE7a3FhYgx0l8wnHO/ejH1dktus/FDz7kSLLaEug356T4cBKUOCWprQHXeZ6SvUnteqgAkTHKOEAwI0ENPEqsj0/YDr+i37Dlj6FO7ZlbJWGYKefGNTa9Lhg9Irwxios0kI8K7wwMmCxfB2UIqQTg9Zh+r6Hk//GPf+weeOABd9ddd/n8HpRdKGULBmIYjCD8DYE8V7SFEoawy4SBNOi0ntXPj2MYQPB81VVXeX4C4wpo47ve9S73iPYU7fDbYy12frZo0aIqb64mkEe0uifpvMepqck84O+h+RyhN+A5pLt4gaAARC6DMgqDl9e//vVu//339/wDdaYCoEPwK+xFjSbxHLCvgdPUUyYAAEAASURBVEby4bwVoBy8APtomyv7W+QQ4CIEymIEhoEjfMlUAIq+ByT/GpKS4znxJq/YYH238bOSCUAztGYrte/eSFETAB8GS+9D8nCWZUyJYsQbHkIXuglql9DLBhhJrtaQygqBRQL0RjIcK9/vx0j7JAwWvBeInvl4qSJSQINlgGgesuk5xDvu4CIZyXggDNbcegUIOT0j8oDpCMT6baXBh78mxFm92KpaTLxcTGhxANmAnn89iNXv/NVzWXsXSU4j68jqvQbytLGK0+tMj1kOOQbWDQyEDCXxxScCCHCoAEG4k0PrGDAGAgEIL9NwkwCDANGH8WjG6HAfMGtL+26jCJkKE6jSr32s3Jo4InCqERENAEaIa1iMcmSMrQBtsGEqy6OF8BEVFCIiRCWSVKXaIBm60buNn3zaDclCAApY0qYLRqaAtaHA8A6T1gz/vnDwJ8Q/58YwUqSs7xHMjPogmepAskEuaayVhIBWZE1Q0fcBzQUAB+AlDRtovt4SIrlREdNFLhSgoudpxIQyyf1mh2j3XZ3btarsZAM/cOGvnPuv/8/F3/iO9w6Jf36Biy+93MULFYriT7d6LxqYlFgWEnGCr2btp+/FKEASAQQJ6D2DIYGUEJ0u2rvv9M+DgOVuBnPkcMVNoPLKuXY6djzmKOcsJAvMuXDmGaqxEvlZjgHJQzdz11xzjSN/B8D7GCEOHhshYCmLZawJm7j3+c9/3n3rW9/K/P1z//3vfz8HD8Q+N+87uzadjmH+j6n2/pgMnqDRCC5Q3uARihAQAR6bdmh4KDQI++EeAG2BdgNGc/yXKf5jdM4UIN3snrYx8gAnIT0M+wBPo6NKrC5FODgpIxw67BC3TDmWRnbZ2Yd9oDzK9iFteDc89zw38/d/rIY4UPnBRfe7Dc47322g3CGDKeXHiDbTzy84wj1z6ilupegcFvvQy+f/6tW1IQzdu8hVHnyo9p2wWux7G4HP/6F+PR3Di1BAGKyWAJ4N+hMKfJ54qla1vPlsf04i93UZIhlyuP33HUPBFVePS14+djPj7CV55wDk9kp+b57H0G82Zu0S8OcWAkO8pE/Eajc56nkp6RmMJHRxCscWYRCB1ar4NL2cw5Jr5fn8+fO912KjfB0INE1ZaDSIdyCJ0oEwuoAhiL2I5ZaAPhog6AWOPFJeyMJ7GgjPBJBUPfS07rReuv38exUDeB9gvGEKryckDCTE2FRDmP9jt912m+rue9qf7fsRYLPPSxtgoIjid7Xvvvt6Y5czzjjDEaocPsH4ikb0tJsDhx7TZyhLMKG7KT9a3aszLurwzgj3/tRH/mHvERs/18FD1rvAynTzyBpsoP7IwzmsMb6k/WmJd30CK5QHxACDDMN/+YXnnZM3AnlAugpSvODBKKay1mxZYa6HRafK2ucj70g/N7WC0+VEa6xwJNXRgmvRBi+3yTJESOZUkRFMDRKD1tp3TmDexHOyt4f/xNikDtizQ58UOWMc4FUiQxpjAH0INIo9n/ATVNhUsqUEyNUaET1CBpV+7HZjLTiu/dzNWrBI+RS6g4FDDz201lArChCEODC6ADFhzWOk1kh+0hQDEHX7UDBUgGAVyYs7LUQPG/SCAjEnHBFcmFAlLGPCFa4Z00KfxriEZaf6HMF+OGfrH8aIsRLiCI+QVpgfNlQzxUChBAFGCSOh9kdlXRACzMNqbWIBhP2bKbwGQBzPoldOVK1QwLu/Ltwak+MvNPlDOdbBIMS9v642C/oUpTQYSOJ9U3ZEY/Wg8TI+LY4rYrkoYJ3AUcgsch3cbSjhagUlTwIlMW4oP4BRricKkeR288Nxx/iwW7VCxkAQBkoJ39wddzp3w03VUBQXXezcj3/q3He/79xX/tu5L3/NrXf2uS66UfdbAZKUykPHA0IemEYYjG4zj83GggAKQAjllWDVr7W/gQIkKwmvd3d94+v1oxKzBsgS2P36N9Xz/G+OgQADWJWRJ2uHHSRAE/CexpqWmOoAwhyUHw8++KD/zvvu7LPPdp/61Kf890Z/UKqY1web03POOadR0b6/HipA+i0BOsgzWhwqO1B48EH5wXUTSrSCbOiL0YdQsBCet9JOt8rAQwAm7OhWu2E7zBcBqdHW8F6jc0IdrDrqNW45uanIu5EUxCtkxp13u9m/uNDNluJjvWsXKrn5mJCAONmrttvWPXvS8e65E451w4rfLSJa183quXO8N4hdnHHNwpoyHPJXSXBi98Oj9xxM+sMLxEMoaA8Lp87J/eFzgIQKkMADpCS6zuabUFytAvxBPDjkKuKX4CdGJcAMPRNabafvyr3mcPEl8ooFUDD94frqeSt/yQNigBBJ4IUZRvvtHutouBa/6Gm73eMonK7L8OY3v9l95jOfqcvvEeIDITX8LTzp9ttv729huQ/Au2IEkAUWzmix8sIZWD27Z9ftOGfOHC8s5jtRCgw6rWf18+N4DMyVtXtoZEEYzqmGUAEShtee6nH0oj/e2exbbb+b3udxHS8QA5O1wItAS/nNhftNK9fto/EE8DgG7M8ZH7wqSoq04sLKNTqawiO8T3sYMpqhpt3jOp4g5ilr13t1hF8f1nsL+cFzogur2JNrDMCw3mXlZM9XFN8XyWsbXqDynIwBFTLL5wHp5sCQJyDINx5DbZPnc7XGMyJlDZClAAFn0wnwAqm5Txq9wBNWa5AJc7aBuFRvybAmTsJV15XV+ni6jhIkeHa5FqP8gF9LA2WXPlqNDJHc83neOBfvWgPJWmowS+OQAWu7ESxq9fv4ZKCPx5YPLcdAVzEQeoD88Y9/nLBt4pkb5N4fhonWjzANfEzAj1WEgSkzjNGx6+ERgQtgghcTqIRlwmumAKFPGBA+axoYC+MKmatwTOCGD0wYc2GuMIBZgLLkeZWJRfgqYg7wpEARMIiSLhBmrFAukFmJ4mOTJ59xf9l1Z1eRtWBBxK8goURZVggoM+jTPln9pa+Fgh3qhcwp8yuwSVSi7VhWrjNChiaJOV1OxhxrXYaSZwH8mKIojJ1K3+BlxlZbuREpbhg3TFoJpiHZGJbkuRARFivJRZEeb/g9EgGP3/QGV77yaldQaC7PyDXAc1iPc58QnCTsf7jBxdts46L51U1wulz4HS+QyGJtw+DJvRvrmcgsQcLCPTiP+e3AXPIx69CkH+/VQogrQAxYDLOVAT5Z6+tOck5COA/3KyEbSXwDy+KMavmldRAD2+h3gRIEhcWSJUu8RTw082Mf+5j78pe/XFNeswEkdEiW1WwW2hBQmDcJYbA+8pGPZBXr+2v9pACBvphwgXe6nYdIhD40okNhuWbnGDmwqactFB/QQfqCdkw1bbb50HdIx5qNv5N7tI/SCF4ny/ihUZso+lcqRFVRoYpm6B07uPQxX9TTHt7hCVSU82qlwrmugKYrlORE8NKr93dDUsYXtRZ4gBalBCmffIKvRh4ncUmNm1CoDJ8wG8F8Rd4K0AqdR7Yxz6oJTdXGGxpjIbC8B8Izz/rSKG7KhITIskxUCQQbFcX+JtdEWR/CMeHN4g0fEmHBsJ6lovBLvHJHuy3Q/6yh9sM1H3LqWFn945UK3PwnF+0kRXKY06N6Z9xfcqxE8EX6XSGc8mEq9HsWE1lfVkKsGmRYnfqwpLUC+UmIAd6B3/3ud/0lQvOYMM48QcI8ZmE9zqF1AKEfDaweXuCNgHq8Q7pRL90Heai+9KUvpS/XvhtfT5hoA66xNwmv2b1Gx/AdiycLPH4rYDSH/WG4t5uortVDWW97y4nqcP/EE0/0Ce45Z79PiOxW3tvQE4B1anVulAeXAM8B7zryvRigkGmEY6vX6L61ER5tjFxjX9lOXdYPnLZTh35s3cN68AGM346hEYQpReiLPSRKEPgEmy/X7DdH+2mwetZv+n7Wd3tW7Bkz703GZ8CaMk7KwKvAt1g9yjfaz1t9O1IvBFt31oPn29qkDH0y7/Rzn/4etpd1bm2GeA7L8dzN0PunzDxEy5/VcUB82gDRDmTlv3LuHLfhg1WlbUHeBytlcFDUPIbhSfRuQu5gChPaNdyEax721+jc11Ofy5580g09/1yNExmWwH2ZcF5RCCyA+YS/acbPc8MahM94o36sDfudss6NcJPVBn1QPr2WWWXT1xg3aw34kFVJmCkvz5BHcAHvioQ38oUS0c8o0TOUE25ARjDAqPKFlRQCPQRye1Q2VphS8XfeUFRt+fef8OnzpIaFdY5RSkTo8OQdxG2hVl6nMlbSvUF5d1cxrveF+Kuy8AuUSwoNB58hQ8o4oQv2++T9x3q0AuFagct2npesZ4zffNhmK2NIl7H5pq/n33MMrHUYwL0Sq3sYMqxRScqNK2wjIMmdAbEpc2gPAxAcmAeEIJyHjCWEAcLGi41P+kXGPWNqYAAgQEbYw1GEzAGWFfSD4Jwjn34AxjWRdQd4Aj8wexBM5pvGCfPZUM/v8o2XuQF5dJTEmAxBmHUcCIjoqDa5WHEU5RbJ/ZmyDhT5UjzvFyQE2apK9US0wC+EDLzS10T4MkIOTkO8s360Rcir4jIxu/q+wctj1oml2bJ+EFTDX81yhQ2qSdchnCYIY82Ye5qxBCejCsUUS6GDVWxFQpGKhAODhH8QPiqymh0Qs+YTePlemvxRPNNVb1YeHz2P9KfOvFuv98zALRQG2D7B9xjPGWv2ymtc/H7l95DipinIC8RbbbxCG13h34Oe+SkDPUNx4hZLvNA6gJGF8wG21vMgfIwTmlTvOmKSx4cc5Nz1N1av/PZ3UgJJGEa9HHIMBBggljNKkNe85jVekACd/exnP1srQbiJyy67zO2zzz61axOdYJ2L0oONI7HUSQ578MEHT1Str+7zbr3ttttqY5rqEFj0z3uVdzQfvmfR0toAu3QCXYCO8V7naNagnIfGEF3qrmkzjAVax9xt89a0wiRugluEJOAaYeZEdDXsqizavfJ1J7qiFPszb7zZDSRJKkvyFFmx6y7y6Njeh7gK6zQ7j6UwefnQg90mUvxDwwbulxL7/h0cIRYgAWUpKxrltfIKe2ik1s/hbSA+w1trUrHRpldz1sSrineSqQPwJsmm2ydAl2CDcJkACdsx4iiLzqcVHb5Akz+EAZVbtosWPywFQEJjm5Tv11vRzju5WHTWPfiQp8tF8RjutFNbGy7rspXwIB5FjHSC95QCZIL8H7kCpDGqSViOkBqhLEnLDUwgx36yEdg93ncGVq8VBUg36lm/dkRghUdmI9hjjz08bQh5fcry3kxfa9RG+jrv3naBd3Qn7+l26+GJg0cmiiHW5pJLLnHk+mwVOpkbbUMbAHKQGMybN29CHHe6Bp2uX6f9peuBJ9vvpfkPaKSFeyOMJHsznn0+7A+hn82ErJ3OzZ4V+mG84Z4WwzwAWk65cD5Wz9ZtoiN8D23Tlj0vzId5wpeFvBhlmU/426e/TqBZPRS3T+tdUJTwWxTEbST+YgM8CgQrZFhoCpAZSx5xKw/Yz/MOFQm/Y9GbCh4JotdpCHGUvtfoe1SW/EfGhTOhYwkMaywjwgMJ0Fl7PuFcwJHJS1BmGE6tfqOj8WHtrh/tdfqM1dWTwUoBBYKeg4LoRvSUFBXiqQbF44XPAP2ViSKBbCNRgBQfeNANpwwPyetaZp+/7GWfOB5jiIrWtBLkXqUtD/r9FYn6IOPUNBC1g5Cog4HRKpE6PM4lRyrpWS1rzD6nqPoLwd5j4bVWzplvJ89LWAfcpvHWSt9hmf6QEIYjys9zDPQIA7wAQ+FJszBYMETmgoyS5KCDJATMoW0MQOTtA1NhigAj8hCvLILEdXtJckwLxhkI9UKrDTYp9MHHBOttD7hHFSDaxlQ16wLGiLJskGAMwV3I/HFvUC6UsebovUAknBjFXVGMYg3UxipZZBtslGyARxUKoSiGqyBmDADHxjywHs3ABGeUsXWx8rapK0jgUVi5QrkxR+sSoI8mCpCyLDuq+T+qlnFpfLB+9nxY28x9Q0JfmTeFbowq9FVlKAnNJHy47barw5HVbXakXSxZSUYWbTfPRXvu7qKDDnTR0Ue66JSTXfT2t7ro/e910cc+7NzH/s7j2rcnBsNJMNUS4AXCRkeWHuKA9cCKYCNQmgoQoxINJ0KRFNOibI9jI1Cy9gnh8EN9UndfTr9F90sphlEU5ZBjIIWB7fRbRAmCR0gIhI9EedGO8oP6vBNIUGqAF8h0AxLhYpkFEEKlmdVwL+bGO553NJtqaOZkNw3tjBH6TH98bFMf0p122ppMWegbc4eOTdX8EXqguJtwkyjcEI6qJAOCEVlE4uGwQjTvGXmEPHX0Ave0QmQ980byeyhXiPiBdmH11lu61coNZjBw9W9rXoF4gTSFJJQlxhMe5LmBB2pDgN5BbzSPGp6D8A2VJORJhQSeAmj5sGg7cci9Zal49LYAK1EpECILK9FW5T4qfOxrfS4ORlSQQGTwjrtaG1xiUUrhSEYbEWEv0vQ+VIAEIWd8neKAi/GkyWEcBn74wx+6n/3sZ/46nowhTTNBTGjUlW7ALNfD37+dT1W99Jjy7+MxECo8LrroovEFenSFZ2GJvGUB9kLwTmsjMDdkL+ztOE/v8YhsYGD7eeg1vzGOE+1NrW6nR/gC68/aYIymfDHBud1r98ic4WPDfTxt0D6GIGlZBe8Ne3e021er5WmfPJwoGVZJML9MPEhZYwRWY0Cp+QMDeG+h+OALURBWyNAgbVDHvQ4BL9EImURiJOhDe0oBQgJ0xpZ+VugGfAKsC89OVhlfoN/+MG7CjQkqeHPI01UCnrow3+GQy4rMgAcsUJByIpLRawjwVz6SxcqqTMHfz1J+6PkuLn0sU/mhB99FWmOgECihKomHYqznJJ5RfS5sLOEYpvt59Uma7rPIx59joEUMEAbLkp2hADn11GxLqzD81SmnnOJfti12kRcLMACx4gORQiAAwbfNA0IZviMQgQkJwawxOFI+fZ+yuIgbc4RiwJQM9JdmKsK218Q5zA9MEPOF8c2aT3pczIONkuHL7kP0X5TlAOEyyItBaCsfCivIu0H87w0WP+yrbKxyT8udsiwhxgDMBpYCGgvjAH8QUtaA/hqBbdy4z3hMuME8bK3IMUKS9bKI8GASlqKkdSFpu7g/VxFjE4uxGUys5lDupOfGfGkzxI9nFKWEXCEXzCKWnmprFIWIhdGAmSCME4m9egHC1chhh7iZV11TbV3eEPEeu7loojAVwmvhGVm/ao186BAJHzzDIqai58Aa4QGSxawG+T/cvG0nHAqx1uPXn+zcD86uWgBLqFm45DLnTjlpwrp5gXUPA+QCIfHrggUL3FNy0yb/B5aVm6byFbWKGcJgff3rX/fFzzvvPPe1r33Ne3K2Wn9NlwvDX+23335rejhT2j/0xeg8ChBoNBtXzkPBR68HxTjWhOIFOobVNSBy4BUdFdGtKt0V7eUca78GMExCasGgaN5k4OX993FDoo9FbXaxFBy46lpX0jvdj0m4aSTkIeRBJF7Ce0uixGdDzoa5keW7eAofYlF91CBQgJQTQwbmDxAWs02VR63Z2gm4gY7JWpGQmMab1O5Pg5NIPEx8xGHOXfNbP9oh5SOL99rDRTKCaQZ4vvi8H/Bu8EZYeCa8V61eEILJhzSr3dCJeLJWwedckdAuHpCxjUKl+DwxrVaeRuX4zX7lK19xFgHg7//+731Oq3AKsxXSFEiHbQ3L2L1Q2QENJOG23QvL27nd60Y9a9OO0J9f/OIX9nXc8Zvf/KaPjGDzowBKXHj1dt7XWPTbngFDrlaFlPx2CYPE3NsRAtt7ljFCY1oFxvi6173O/du//Zt/byxcuNC/C0lM3QzYt2DUgKFas31Tug3oHkJ+2ievi+1zdlRYQ3IzNAIMAKGj4bo0KmvXbYx8B/+sQ6vA3Bhbu8YaeHAAaQ8nxsIcTLjPM2XANfhE+oNGA6w/Y2Y9GXejNSWMju2rrb2JjuEzRh+MDfpndMOedeYAvumfNYZmMW728PTZKvA8s4elDh/rx+rzLLC2jMOAPnlOqMsY25FngEPaAq9ppYu1z3ErhZd+HC8QlX9Jc9tU4yjq3TSk38+wkqGvl4TBWk98Q1ne3QOi/4OaR4RAPHn/0Q7j5Llu59mkHu+5sowmZ0n5EcGICMqiR8gMSuBbH56D8D1IGeMh7TqeduCPTyPgd25472T97Fls1H7WdZ5N1sDG6cugWHh4SXUs8zRnwlVhwIkHZxUFbqXCiA/Jc3egIDkBnqEKfwXMYt+eMixzYqNQUpSFs2WJfI3ntwbwWfLiUYPVT+2GTnSvgmeJDCdmSBkTJYYtPvE8hhL6TbhNFbpbspeI9ZYHvwEyH9aP90OrzybPpb0f+D2l3xHWdtYx6xljno341qw2sq41lnhllc6v5RiY5hgIE6E3ywMSKkDy8FedLzovR152xiRCDIz54aUG0YRY24aYnjiHGTKGqJH3Rxgj15Kp0Y/12fmoe1eT8UHAIQYQEWP4mvXIi94YNcrx0t9AzMtK3FH1ndBSJW2sBrEQgOAJVitEEYSMsFHrvfiyj+9ZlgUHbpOFJDQSfYe49hUz/sA42GaG26bw4BymwxiL4qqV8joYVgL057nlwRKgo3Api3GEEA8kzCNz4hkIAYYNppcNlLXLfXA2otBLZTEPGoCPCV5hk4IwBhA+IllCxGIYewGlXRSm4p57qzlH9Gw6lCGnvWnCrgpmoYmFC0wF8w2Yxwkb6KSA1tUrh8SUpsNfEc7LJWFV9EOpKo6SZ6ZZV5HWLpYVsjv3Z/4Zi5Y+5obkCTP87nc1q5bfW0cxgMfHzTff7G688UYH/Wy0gW0FPYTlwHMTDxLeN+eee677wAc+0ErVvigTKkCII7+ugQk+oFtslOEBoO3QlLrNWo8QQ1/QEuhdSMd61N24ZumbeYOHCu/mNQAV4X75gsPdRhdf6lClFB9a7Cp33+squ+/q8QItzgSNN5aQJBKtxQskEp31yhDmIV5mHGhNI3k8kp+iBmzyEyhvpo208OGVPhrT/8/emcBZUlX3/9Z73T0MDKCIgMwgPQzDwLAOgmyisorg9jFG3IPE/KP5xLgnH43GRONuJESNe9TEDU1UMIIsEgRk35dhH4Z9X2bv5b1X/9/3vjrV91XXW7tnppc6/Xld27237j23qs65Z8XqtFsFiA+DKYVBFDXW9H1D6LNCIbGg0dMNDpJy9JZbPX32nqMXX+rcSa9sPQrh0lvmyss2grdAGSQjFANP7xPrWsX+dChaGmCeeDJAVsDeoAPlhviCWJ4hEd418AiaZ/K2+X0V5flB8eLjglN3BgHv6Cc/+UlPa+DVP/axj+Xmq7LE5xa6Jw8Fdi1UHFAPBYhdy6tn3oKTUS/bPoLVViEY+Q7Ag4ffA475dofnsu1mj0PBlK1fsmXyjo3nZw3Xzf1sHcWcdVOPPhCak9xlf/jDHzx9QPEVJkfP66etVxlbNzTM+kmde+65J2166dKlLfttwvFuxmZ95Ca9zB/1u7mf3Ydtth7HzC3jpl3GA0004Fk34SjPP89p2P9se1aPZ7PbZyV8xnheODb80i5Ca9pki8LCFAnwEUAvzxj1aBNlB98Ya4vzAOMzHqF+Rp9krbnoF7ihLv1kvNZ/K8c2vMb6HBwy5+F7GJZn34fBktygJgH4kO61SvWeL3xAQ4YUGcAUIAMrVroNCoOMor20ao0ri8aXVEaT6Zuk39lvRvZeecf0LR6S8umJx9PLFc37SLnkRhMZAbwiYzdg347D9w5hOmsMxp2HH947O0/9Zs+T3Sfc9vKMWf1x9+I9gAeSLCaWcUtEODHwKNkAsgvrY0m8DaFJ4z2XpAqQkpQV0ZFHWNP1LbhXffJ7AOGz6Z+J+++vhwdP5qpeSf/1Dsb3rlQeGPEMgnKghIJHKEkBA/icpfJaiaSYitR3A3t+mQPu2QmAR4Nun5e8Z4znJ2zT2u5m28hBdlOzKFtgYBpi4JBDDklfWOJy52mNSYR23XXX+dFBhI499thpONKp0WU+UnwgYSTYB58GhnsItn1QuWZCCjsfMidWF+UHdbCiueCCC7ywzQQqIZG08lNtC07ABcxNSMib9RNGAPwZQMDLicUQXiAsUMkFYkCIrKHEehSys80TT8piT0zAU8oDwkIZAiiGChzyC5lNa8O2Nh8cs29zRR1jYkmyGmnhTRisgcC6pwKxF9Tzfyh2p8ZrDEUz4sU4w8Wfb0D/5sEUM6aEkMY6jp4nTxCDXXcV9zo+Nqldnui2euzR6b0deUfEkLQDEox5pYeYXiGu7pWh7UaFhBlCUTQuGZoYohQWzG+fyyQtrKGrvDvqZemZ/muvd/0XX5oeFzsFBkIMIOw58sgjU3obXut2PxRITLcwWLNdAQKdMEW30XTmn/1NAdAraB39MAHUprjvVLvHkITkI8v2T7vVd9EflJ9qjZQRKCQS88P0arBjnqUyuPALdBXFozEXxB/EzGsyt95LIAnBxB1GxQ9UCNMkgCfoFGrEolb/h1+4ixuSFeSovi1V7Uf9Y4ty3xYWlhIakFx8uoH3sDjh+LFuL7+9UZE0dqVxz4ws9HxjgCKp2dj10PsDA4wsiB9DMVKTha+DvqPgUrkIXlL8lbSV3mglCoRQ2SZmyjEWu+9973u98gP+81/+5V9ylR+M16ydO1FkhHkm2ylO+EaZAmQy6s2UudnY43jjG9+Y3uKnP/1pur8xd2677ba0+b322ivdn6k7CKhZ87FlPRuu/1B4GJjHJLSatT/vhKc7VmASt8YT2DqWppFVmOCatWjYz4ne2mQgeWt+7st3J7yfCbTBGddty374C5U1nM/it1m/8ToawYBSNOBZ4Xo08ewclgEl+bmAMuv5xKjRG0EgNG/hbdHsXrnn5e0QPa4oCQmQe2KDvAsrGgPAuELIw5tdZ9zdeCRYvU29jfCEl1DGR1YQT+NB+M6F3QZTRROGi+RgCcEbPej9yJ0Pee7EUmyMA8rffc+Y8SgFEi9lXxbDUgM9GxFzkMyHnZ4p2zGJ2kwZUTGOAgMtMABhWLZsmS+BMBcr1SyE3h+veMUrPKHJlimOO8eAaYnZQqSMwMN0IJxgHvgZkwPTwz5brCXsvN2ROihAfvCDH7jTTjvNu3Tjwnzqqad6gTzMi93D6kzVLX3lmYQBbGWVwHiySoGtCCch4oR3BcKEUQhroCTZQFioBCwPSEVWBiV5ShAGCzCFRismMxRUhfuh90efBCkleRdUN8illVihCVQSb4ca+T/U13LC6LYaK1Vh/MBLCOBgGwk+RhFyJIAVhRBTP5LlSKQksW0TlFvlbrfg++DAglthRGI9t20BpgUBk3DkAQXUxgS9N14IIkbHh9wK7xWGv+ok/0dYV/vRiw/yMdc5jWJt3if/2UUPPshhAQUGNhoGTj755DTsFYYL11xzzUa712Q2DO0KE6DPthBYhkuj9RybsMFov5XZWFvugzCFH3RutgJjX7vsAFdNFrgYLPSTcFtQFW6aAsoOaApljIY1UYDERnvwNASelHBD+AdiJTvHatRCfpH4vBlA60lyjgHFsBIVj8yf7yoKtxDmQPFJ0BeJ3ss6sQFYsMsDLeULGi5O7YNIXq4149vA9y23tu8w/JYpsHi+w0SnrfJ/wCtqDvIS2ra/6cwqQagZlB8kpcYj4Bvf+IZr9a1GcAjvDg9suSKzGLn55pv9Kaz7DWgbuPXW/Hm18wg6Fy5caNV8n3qplzZQ7LTEAHlATLiKJwheOhsbli+vh7bhPrNBAcKaDwUAzza4DteACLp5n4Bw3W98A+vUjQHQRO5nPAn3QEZB/+gP69DJBmgba1vukwXuiyzAcJG93umx3aNdeTwnShhQSumwQQaZz/YlImGNfWiXBWn1PnkrYcxQkzIkXisvi0lYw5KzyilcdqzcpAZ4gKxVOCbyfwBZHIXPjNUJt+APJQjbKQvqm/esUAd9aCm8LvX854XU9rIM8Tgp3HFnusuONzBRaPBxChC+X2YYEdYgD6kMN8cZsAQJ0AnZ7YE5kOGJXlQX5TyrYbPTdb9QgEzXmSv63TMGyANikJcIPUyEVoS/Mkz1voWJgCDxgwEKtfosIBBMIKRAWMTWmBKOQ8bEeoDygyT1hEQJ4c4773Tf+ta3Jsw8hG1uqn3DiylCYGCyAFMUKgWos6WsIAHzAiEXiEGYCH1rWXAQDgsGhpwh5OoATDDEPrjPgs0H55kXY0TDuSmJkYmUwLVPTNFoZcRtGQhHKs+rE9Pq1gqhpPnvk4UHYAwK48wbK2VglLMMD8/SHCk94sB6NIJRM/dM1XG7aeGYgz/anDC85Ah8k+vNwGAoVnc7iBKrDUseOxnMY8t7IoRCwUWi2ayV9cr7x6r2oADxlU96ZV2YpYPhV58oV97msYvHblbsFRjoHQN899761remDUwXLxASoJuV8ODgYGo5nA5kluxALyy2PQIHozV59H2yUcK9oHNGuya7/enUXkX5RtYfe5Qj2ShQkkK8dOPNIhUtrGwRridCisgsBeXZ2BDmypCA0D68FuT/qCm5KkDCd6Aa0HB/Qn3CSKIiI4ch8TXDUgSQHJ28YU0BoZk8PyPiVIc0X3WiJSRHr3ugNq0/BS/U9tt7rFfX3zS232QvrgrniWIKPox3LYVQAZLgP70GHyMecrYrQMAXoa7w/B/UNxrlB9tWAD066qijfBE80LOAQsWiCBx88MHp5RNPPNHvE37ZPODTi9o5//zz/SGhEkPha6/1wraL/eYYIDfLCSec4AuwzvnZz37WvPAkXZltHiCgDYG2KUHCaBB8u0MDP/MCgVcwI71JQntDM/AG/EI+hD7y7vGbqCKi4WaZA9a3fEca6JbKcE/kALZGzlTr+JC2O+n/TlLKjshAcXTuFm6V1oxpMvRgfdh/j8JKKl+ZzznF+n6iHiBqI1LelxJJ1YOIESMyZiD8VU30m7V/tv/gBHyF38YsQqhDqLGs8iRbbrMeJ14g0N9IeTY8NPMCER+TQkYB4s8rHKUPe5l41jrR/FCplNZFHnD33SmvkJ7XTsrXcdJkSHp+3BaJB06hAAnRVewXGJi+GGilAIHwXnzxxX5wfEhPOumk6TvQKdJz8AjBMoIeMj6hAiQUsONp4GNmixkNAWYFBciKFSvC0+k+i44s0UwvToOdUBECg5RljrJKgX4YJRH7uhfIlj4XCEQVqCqu82iizS8Lb/MkxKhKSVFavSr1ADGrWBaB4D8LMKAG4X44N30wRKrbRw6ONetcf6JcqSqOZFXeGfGAwlfgpSFrgn6NiTHaHPFcoBDLjtPuCROXZXY8Y4PQXcyQBz1fEYqgZNwkaI1kMboxIJKrsDumvvD17SsPRkzulVaAMgKLWDEqXjgxUeax1b24JgGUSxKgh8IQr3hRmAcP4K4Zw1Uv0fQ/OKi99tVuwyuPd+s/+Ddj89C0RnGhwMDEMRCGwSJMhQnUJ97yxmthtoe/CjELTTclBPQDgOaEdCUsP1n73AO+we49We1Ox3Y8vmUhOXzQgWn3+y6+VCEQVrmKcNQM4iQMlg+pgJIDgO6HwHloPz+E8kCgAKlunyhA4DNEq+FZAJQehLQalsCFPF8VEoKLL+gKEO4jsMGa0kCCEidBdrRgQVP+wopOpW1tj8UuxpADkAdNrFAWbSExsnDKv9IAYQisrALEPGcRdMxi+M1vfuM9MuBDP/7xj3vBG2Go8n7wywZvetOb/O4vf/nLBo8OvjNf+tKX/LftgAMOkDPSnlZFurpd3eGHH+6/eSRa57tkAK0455xz/KG1bdd6rWf1i217DLz5zW9OC23sMFjw5XgbAax9lixZkt57Ju8gA2DtxzqWfbYGCP0NLB8IvEHIN9j1ydryrvJO5ylA6KetUyfrftl2wAHyENbEIfBMcN7W+4a3ZuvksG64H8pawvPhPl4gkYTeGEUMyShhlcYNDM+XN2JCh8taN2I86XmpJ+TVSWilhIcL2+pknzBasfgCvzaV90IofF+vtXtVyg88QLIKDJsPtsgFstez9yY5eifjz9bbJMesv+15JwyWold4w8rEQLShD4t2QytWP/XQw14J1XDdjB+YD8ki4scfb7jsD1B+yBjLjDDHFQiUUKkHCHIZKcU8T9UtPzbuBlPzRJdc5tQcRNGrAgPdYAAG1IAkrXzUDc4+++x0oUz8cov1ateLbfcYgGgbs8M+xMsABQj4t9BKMCQwAywMTEhiZdla7g80/HkwX4Lvjc205N13ss+BJwg8VjEhc8Z9wB/4scXTFrKUrMobgRwgJeFzVAKOKLH8G9plvutPiNu2irW5RmGcqhJmlEU0Iy2IK7qPZ2qC9mwsMCih0MjmiPNmvea9P8RA9uv+JQm4+ixeuBoZwcpBgKVnLEuCvq3rCThDhQb7zBeMCnHiPVPka9X/gQeuYUUdXttC52JCYeFGCwhXkfAQP/Bg/XinHX34p42RFD3aey8X33Cjc/c/oMFpAXv+7507+Q31+zb7j+WsmIkId9V56ruYFR9bs1n5iZxHaTWM0kX3CiH0/pDXzITievMcZUOPhPcq9gsMTDIGCF150EEH+fBXCKew0nzXu941yXeZ3OYKBUgjPlFaQbtN8MD3H7qS9fRrrNX7ETQSusE2FF723uL0r1lRiKThFy1z/Svvc2UJM0i43X/u+W70jX/SQGMbRgo9QejBNx9aJoWF9zqQ50UKaidG+ZGE1/TnAwUI4ayMZ6nBA4q24+FRkUfnpMy/eKVot0XiAe6vGxxYx8QLQHvdnXfZmam91TsxuucebkCeOR5uuKmen6NVr/FGlSAlwvghAc8vIawyEM1uAOHLh7jQ/cQENlyaLQd8h775zW/64bLeaEdPPve5zzkzoENoffzxx7vzzjvPvf/97/eKjecrfwpryvvuu8+HbPzIRz4yDpWE6sWD/dxzz5VB7t0ODxFCLuHRjsD39a9/fRqmOazca72wjWK/OQZe85rX+LUVa5urr77aJylftGhR8woTuLJy5cp0fTsoJW24Jp5As9OiKkJ96ABbxm3rStZ5rP1Zj7Lm5ccamOuU5zfZa3vaZL5tbQkdog/0jXtN9v3yJoh7sM5n/Ut/QqA/4Aj5SQjgyPgatuFx2Gfwx3ctXMeH7bDPGnsHeYE8Lq+1srwInhKdf57OafBueMF8N1d8AkASbuh+VfKEstbdGNR1vYbFAM9CXmkMkdb1kcJgAShg1m0zz1U05lhzEEYK4brhwMbHdfjHPLkB5QGeKcogN5pqQPgrr5AQnh2yEmg1vMojjzZ0FYPDeOFgPW8HV/ACedGB7NVB86CHwZU0f+BTiLIr9a2eqfhOzR3eNs3APHu5nnqAJLk/9AzNVGhUO87UURbjKjAQYGAnJfrbfffd/RksDSzuKieK8FcBoiZxF6IFMYeIhcyeJUc1gQjEHIbHjsMuwBwYIWPRYPF0rQxMC3F8jUDa+em8hTkxZszGYUoBtkBJBGpLPdM1jb8mgk+yUKeYnsAw4aES2EYKEKAiKwHCYEXyEgDfCIbAbVZAxDHXAeYDJguAMbV9vD8i1e0XExPp/JzAksD3Q+XJT4JbbTkRmBsjQ/9trtjCrNiY/I2SfzCkMIjhNfZjPU/OJ0VPCmLJEi7yBxUaA0HLxoBXHCccJ+RzhdyD81xTw/sag6H4qR5gWjYGwBhr3uoeILIICUGL8hQC9+b0XLFTYGCKYyD0ApkOYbAKBUjjAwUdMYGHGThASzaWFwht84O+ZYULjT2bPUceH8LJ+mMUCiuhYSVZFpavuz6l97nYSLwHY4sXLatCQmKkoPBLkQS4FhrL8w6JIQZcBAoQH7Na+5b/o4piYjJBXqfRbrKYzBrIiDeIlyiUBDzDNIDK3kvHenkbydCV3LwF+MTz4ukaPEDgOfS+eZBXTZgY3vNSMsSIxHPNZrj//vu9p0evOMBjBJoEPi+88EJ3xhlneOXH/vvv704//XT3QuWvyQKKE2gXniH3KLY+inzyTiCoQwHzvve9L1vFH/daL7ex4uQ4DLD+CENe/+QnPxlXZrJOzMbwV4Y71n+s91jXsm/Kb94hvBEMzAsEfoG1aHZ9auV63dra14z5aAeFAX3jXWTduamAsfP82dq43X3pG/0Ed+ARZQByFbxo+IXKA9ptBxilVFWvJk+E9WpzSG0CQ4Nj369+rXM9P/X0s6L7WsdKcdQN4JmQhmbSfJb07ZXm14fmph2iRQyVygrHVQ+7xFyEYLhhbgw4h6dHeM6u2Rb8UMbTPDs5Fbbqe5R4gfhcIDxv6qeTvGQcwLsY3NFoyBGLt/VzoYTyClJmpepbXWur/EDGY3lb9Ry65yTvoOaBPGszNf8HCBp7khrRVhwVGJjRGDjiiCO89Q2DxPIGF2MW4b/73e/ScYfMUHqy2OkJAxAofkaw2TemBrzz4xxMCUKSkCmxGz6pcAAmxCDR1Xe/+133ve99zyuwdt55Z4e1FVbCU47Q2QB63DIemBusZ00hAfMDk2N4KsubY44sAEakvS9JuE6i8D5ZWoxKGeKVD1JODGBRI0VFZUBMnkIykQi9Rpgs4Ru8wtxY+3TVBFXsh14o6T1xXxUjU5ZAhBjiKuS2MEKqOgg8gIoYsFhWDP0Qd0HIyIT3yI7JF07+8WyE402voRgR42AhOhyhsZJwU15BgQXXbbepE1IKTCIQWzw++CDnrryq3uoFF7pYuUciMTV54K1l9Ix7K9qdVAIFCFa0kwxYgCJk8slo8TYJIUyALuVQAQUGphsGCFPxoQ99yH8Lr7rqKnfTTTe5/fbbb0oOg29pkQB9/NRg9AAfAP2H7rMf0oHxNXo/wz2gbdA4o21sEXxCT6Ernf6sfu+9mTo1wUdZHqNDhxzs5iZ5rMqXXu5ikjQrDFUe4E0Z7bILjEF9wY1xARaHosEewPGIrokP8IDCROeAmEW1eIBqcg2jCBFuV5VwQvaPHUMsvgcjj6r6LglQfj3xS94bFEHKo7KmhDcBdFxZsliuqVLUaCx4YU5VqGHEIo9WJ8WU511uvbXR6jOn4yXNRRx4gHiLUisn/rABwA34Qzhm+GkoMDsOsPC/5JJLeh4svPk73vEO9/a3v93nEHlKzzxe6DuEnlE5re+i9wglCN8glCAIKTmHsK4V9FqvVZvFtTEMvOUtb3EW/ortJz7xibGLk7g3mxUgoJHnHLrMlmffcn6wrn8mMaLj3I5az8EjQK/4tXs/upki1ru0Ha5tEbqzPjWeoJv2JlrW1vnwQmGfemmX/jMOxmgyl1Y8FveeJyXIkNbvI6LNq8Q3oX4YIqqC6ARGjn0yZhhe9ayr4a2gSA8+H4jOdwIxdDjx9BDSXcxaFBnEo4+n1SsK/7ShvyyeoG6kECpxKMQ46CdyghBQBqH0waCmGd7ARxhiLay/WffB5Ropk9Q/73khGZfPlfbIY43dWrzIe8yKifWRJ2KFG49CRYm8dtxWoukhMDftPD9UPhINYn49aA6IDBGJN4M38MqPjCIqvMV039coCygwMPswYG7MjNySaWPBQ2gNAKHKwoUL/X7xb+IYgGhBkE34HXqBIFA3AQVbGCMYkxA493gQ2xAvnu0lQP7whz/svv71rztc04m3myWOYRvTeR8iH+KMscAMGj4hoFsg/BexqopwjZgXiBgG3FgNthUTUxmRgOKpJ324LM4bztmHYbItOAfYmvUNTJSdLxN2QVaffWtWu5LmqybhRpgAfRTi3icmDM8MCUvK6iOMCEwMAEOTBcaTHaeVYby5DDD3CcIxNSZFF9O0sZKiv+SwsfvC3P3xcutq/lYMPZaa3lpToUK8p0Z+yd7PKgZ4hICKuTNBlFqLUUxZnHDlYvGeM73fpahZYGCzYIBFTBgf/dvf/vZm6UcnNyW8iVkxYmABvSoAee5YzG1bsKJcgA5NNkDPuF/YNkJHfoD1hWMELhhZPKrF+oMPPuhWrlzpjWRuv/12d8stt3hDC85xzbxXJru/m6o98FIVXkYO2M9VCLsgYBE89/f/52o6nwuqYyElUy8QFPkJz+AUWgvhhqc/NBAs4msKDQR4/kK8DEYZNbw/El7AX8z7p+t4tlYkGBtRzqoRCWRGpPzw1qraD70astUjlYsWDjZ6fWAsgWHG3ktdtFjKkMQoI1t3Iseev8Gyc9ddXA0lRq9wwP5jNTtIhu6tOEO+OfG+8Y0k+LcG48Sj1idAZw7gF8FLh79YPFec9bKxxmfhljnH2wMDrHbKjxA9eDbjLUJEglzeNiwc7PdaL2ii2M3BACHNLLwySoobbrghp9TET812BQjrPNaCCLltH6zC35nnBTSW9abRaNadk2mEAC2CLwhpOQoQ+oUcYXPJEvgONFsDd/PkhW104gWClwSJ0ElC/qy+Zyg+kCugBDEo33WP361K0Rsp32dbLxDxdfHDUuKb8oP1770r60YUaqn0RD0qBY1WNPfr9FyQ/4Pvafg9NI+XVN5BhQzwLGUjRYRFTO4Qntvs+8hAEgOSSOsDFA81eBLhIQQfasyiNqAEIRxZACgxGgAe7s67FKYsc76hUP2gZHIBDhOajucHsiQPtq0fzaj/hQJkRk1nMZhOMYAHiIEpQM4880w71eAKm54sdnrGAMQHxgKixn5InLEIhcmBwTGLjCyjE3p/wKSErrJ0yhiWzcW09IyYLioawxhWgbExhjHSInaeiOd3/3ipe8Xpp7llvzjD/fXFF7kHdhyz/rMwWNUnFe9TcTzx4DDcg3MvoNANQgVUaDliIcvKifdH/7PPSKoRuzliZGKdG0hCNcDEkCOC/B81Cdz7kuRexsDY8xCOxfYpEz4fdp4t5/PmOJJCzMezphAWDJsgKXoE83LM0dyxDldePebia+eCbSo0SpSsUZcuxEFTTXd9DHAUILKuiePE8pXSYfgrLdSnJDPYdFTFhQIDYxgIw2D9+Mc/bljAjpXa/HvXXXdd2okXvehF6f5M3oGWIFAwJXmzsUJHoDeUM/oSKima1ev2PO3TJ34GZuRix91srb8PPPBAqtzqpv5UKjuKwkK82IZjXp4mHe8THS9fdXXzblqOr9UyfkDxobV4jBcIYCGw8MAEHhuzYqwqNGVMyCx4DLwPdF+/rZds+E8CdBQco6qD8caowlxWxT/EGaGAFxKIzkeB8UNDQxzoXtGi3cYMFcIChIVSwvFo772dFz5IOTIR8EIKWf+7ffdx0ZI9XKwY3zWvUOhR8bnXEqxc6l1SDPMYb5AW4PmJ0KslVIBkPUDAmfiySLhG0IEyI5JSo9Ofk3LJe/W06E9xqcDAdMMARllveMMb0m6bN0h6YpJ2UKob7LXXXrY7q7YmC2A9zw9gLYsg3sAMSEwR0o6vsHqdbKFFJm+w8qYAMSWInd/UW9bACPNZ6/a6VgOXpkTIkx1kx8TaOha9JPH5Or0H6xNPjDAMVt89K3yEgZqiPhAGi8gGTQGDiYceGsvTSa6Ve+9NvUIR2pdkcGIwsvVWUr4oXLbGzDyE4zZjScbRCsBbu5BYrepvjms+/BU2ofA3MvSAN/I5QbKdEU+Rwh13pLt+x3KhciBeN/bKjxZzE9SOgqgdlv/De5dgoKKQonopg9Iza3fmjmxmzVMxmknGAPFXLcE5Fn38zjrrrPQur3vd69L9YmdyMADxgkDxCy0S8ACBsYEZQVBhIZbsrlwLvT9wiw2JI+WMYckTjls7M2ELIwD+DMADuGRLPO/vnv1bd9rPfuoeljXraoWjOOveFe7Nt93sqhBVwZYidn0SkFfFwJQVM7IkhQX4tZ8pQEwYZUwidY0JZR/vD5KnluV6Wdb8lcXM9CushAFWmhByhBxYe/YlTK313bZWPrvletYF1spwPjv/3CtSGDTXl7jHwkAFliskF8MidLIhQkhh4aQQCJ13QfNbYKWBIE4489CKeWzeSvMrYuh9aC08P7LKlTD8lVmSNG+puFJgYMpi4MUvfrG3mqWDWO3//Oc/n5J9nQ35P6DXzAH8E0IdLFsflsXfihUrUmV63uRAZ4zO4wXiBeM6Bx2aLOAetEubRs9oe7UJ7LU/ODjoY/Fjgc3+ggULnHmXEo4DIYQJRcJ+0e69WsxjmDFdoSaFBF4geGgOHXZIOoz+q64dCymZnk12sChEwaG6adzoBJ/wAz4JOmGwgCCZp0+ADn0UjOX/qIdsIOQCIbFGRZ9HFH6LX0WhPE1R4is1+xeJr1HYLkJSujqLM74kQiR5YDkpAcQljL/OQh8avu++PvxXszCW4yvqlv3yMIUfXSohJl4l8lKRa2tj0Rcu6CkXme/HPkvH2rrhxrH9nD3If6QktimEiV8zHiCRnmtCXHgIQ2mklYudAgOzEwOEwTIgPwvf+smG2e4BAj5Zs/NDSM+61gz5QuNGeAuAtSc0PKTj/sIE/hlfYAYYNAWtt75YfyZwiwlV5f6sdRHo4xkDL4KSgnPWT5N7UHbcmlh3p6yNIzSWzOsY9bkHXiA+DFa5rmzACMFyhZUffUwGD2tdVXxARKiy7DrTGob3Ek/oFKoJ8LnCMMIz+iQPktLdK9RGfX4ps17jrPb3uZrW/owvBMYJIBegn3ljtfKMF3xl27DrU26rZ9/TYzrmvcTFo8h4YhzssfvYqZX31yNJJGfIAxJh/IB84c67ms/LWAvpXolIHgbm1YmMRcqomZz/gyEXChCb+GI7qzDAB/Twww9Px0woDUIfAMRZPfDAA9Nrxc7kYAAiBgHjF1r4IwiByUQBAoNjQni7a9b7A8FEFqxtI/bZ6zPpGKYmVPQwdiP2P8wRBt4sxcQlz6sL/1n+4wVSVdgqlBelYQkzBODdlCAItWwOmBNbAJjAKvX+UDJ1XXT9j9XjeM4JmJlKQsCr87b0Vpj9YkiYG+u3MTT+5k3+wYjauMIitJN3Xtx0XQliMg5Cb2WSoosjDJuanP3jjx2zklh5n4tvy1hn2F1YSMHQwzSKYYmbMY9Wvtst+Nc8+iS02bbbKUBKhrRub1qULzCw6TEQeoFM1WToM1EBklV4EBpqpcJCQaMtnBVPA0KFxwIPgLwnBE8R6Aw/6IzVyyvbyzn6akIOo2fQOesnPKAtlFn4w1cQpgwFCIqQwcFBH5oGY5l99tnH7S1PAcLcwL8YoPhB4dMJEJpyqlnTmUBpRIL2ygJ5LwgihBeXX9F8SAqfCcRJrHaH1ydeh17xrkW46JznGYKQpVXhtZYot7wCRLR6vY4fliBlpRKvPiu6DH7w/ugJ8F7AAEJtNQUpAari7ZvyABK++Db2lQcHCpEmvIKPkS3+xofQ2l9Kk10W4Jra9LZ+zhftptjaPYwtDIMlvsKHz2x+p/RKrOfcwZ8BUgDhsZHCHAmXeIYTBQhWvwUUGCgwUMfAS1/6UkdOSYBcUX/84x/rFybpP8Z85tkArbGQW5PU/LRqBuUH6zloqnkrIPA3ATdrTpMLQKug6ZMF8AbmiUqbZlxIXzpZn05WPzppx9bO9I1+givkACg14F3gY8AbP44pA4BHygG0Yfv+RM4/2hmR8qGq+k9rSViTBwCel8PzX+BLs0osKfwSS9kqeUDwHoD2h8AcyUPW8wWcR8Cu9SceoB4efMiHwYJHCIXv67Ve595Atp+Mh/7br1kkCF85+Ucb4MKepfDaVNsnpKQH8K05jPHOVN9D8McJj4b8wN19T3hZuFQocoUo61au0BgCK5GtYRSBYUhGEdVwwxlw0IJbnAGjK4ZQYKAFBsI8ID/84Q/TkkXy8xQVk7qD8NsIOPvG8EAILWyGCSfsxjAp7bw/IHC0ZcJ1qztTt4wXBgBmwACFALgNrVvtGtunEgUI+14BUpWb5JNPKAFW3U3ShEUIisC5gVnHwHyasATvj5JyWJTlweD3JfioirmZG1jW+gTo6h+xu6N5dQ8V+mfQKYPJvOYpO5oyNcIDFpkpsG+MBP3ZbdDFElgQ6sELAdKCve9g2N+NAABAAElEQVQQeswpmWwKv7+wnoQ8PRHsEG8TARFhsGAIw5AVQbGud5mzQCAVMkHxU/LMkbLLg56bBqWQTpJEvrp4d+dDenV946JCgYFNj4G3ve1t6SIJAcXy5cs3fSfa3DEMgTVdDSo6VXgYKsLvMgqQML62lbEttMZCKpoXCPczhbuV63VL+7RndIt2wvBXLJBDGtruPowNGkaS43CBDn9yn6wb2/V7g7wD1us7OyL6A13sWdjfpKO0V5EQYVjCu3VK7kxS0XaQ0nuNbcPhh44VX377WGirsbN+z9MTJCAo2RPFVUnKdy+cRwkCIHxPEnLXCF+lBX2NkIyiNeT+qAr3GBytUTtPy0Djrrvu8u/wQwqZEQql6o11+F/CoEgKKh+2oUmVmIW9coL5EJniLXJBfcQSM9pbHh2EyEoEcpFw6xYuJEGgtoPOKYRWx8C9zFO040qizYSusqT0KDVu7fA7Z6HKuJe8Y6DxKSjUiKRCdaUNCqMZLuRIx13sFBjoAAPQhJNPPjktOdlhsPjWGczW8Fc2ftaB/BBwm9CedTyCeAOURaGMAJo1GQBvYPwH7UHTrT/TVZYAj8LzC59ivA14tfV2O8UB6+0BrREr2g6JLqxDWS4YCqIGlO+R4B0FiGg88oMo8fLwBUWjYik/vCcoJ4gKIYWHJtCvd2MJ7X1CdF0i11iJdbAgVr9Xiy5VNAdAuOZnTPTf5AfsMzaUP/bM+Eo5/6iDUmiqz6fPZSY5CVAzYwW8WrOwJAyDNfYdoVgkQ9Rw3Z+t2uw4yvMA2VJ9gS+Y4bxBwBU1Q09xvsDAzMRAqAAJF8mFAmTjzTcECSILUYOAGWDpEQrZ7Xzo/UG9PO8PiCEEbqoTORvTZGwZcyiEoU3w+bKXvWxc81uJYdh3yZ7p+a1JYCaBeeWpZ1wfDEyi3EDxAaNp7wIMoilDzPujlOT+6BNjg9vlnCfq1qBVKVTmrqozM9xoVEoBQljURED7tq4LCoyBYcv8dwrNlCBN64vhsViWlGlIii5cxBJueCHI/vtJyLG3F5pMWCFyxGHSLCVMO8qGSy/L7x5KIhQfiUKiZQzV/BZyz8aEu9DCwIfA0Lx5d1gr2cb7I9Ziwyc9k4ttN+E/rPliW2BgU2OAMAlvfOMb09tONS+Qe7RItPANeA08PxOCJu34Zt5BmICSG8UAgmiUFuS3ILwT1q933nmnW5nj4WHdhg5hZfcChSGCdnzzm990H/rQh9znP/95HxKLNlopBszwgTLmbWjeIHaPXrdGv9gaZBUgdr6bLXwGHiIhL/KMlM+E/TJ62bQ94asifJHQe8Pi3d2QhOIYC5Dou2sQDa2J5o9KSD60cNC350NIaSG9bnTYrVIYqTgRYLRqe3S07n1DvgrCXQDeC0Q5rXIBQXyyaE69QAjniDIk8Sh1CpVh4BOga369sgUBh/o9pFCVwypfES9gAN/xhOjYhJQh8BYoQRJhgrU9botSQ/iPyNkR9CGvXG33RW5UHjKxtt7YoZWXybgGghOajyhJOB+cbb8beoHccFP78pRokf8jQrgohZQY5taeK53dqShVYGDGYSAMg/WLX/xiUj0PoKkGs10BAh5Y38FHsLU1YkhbjY+CTzFvEMPfRLbQG1vX0g5Cd4TrM0GWwPo6VCKYrCArd8nDH7jHE2NUxgLPJpEBhmS0kYbBevgRV5PnZk3GfDG5wCzagOg5yg9ygXkQDYpV1vN/8AbkrVAEBLECKiLZwjNPi8/QgaAqnogE6MYPWH+5Zs+EKXFMzsNYKBeWpXwWjEdtpyzJ1tvUxz4XCDfVe+ANNZ4rr1ZodAhLFo8dkY8FXmyCgOdICs9R1AyF9XRE7mDue+FL08am/k4PPrlTf1BFDwsMdIIBEpNCdM3KnTp8/POEyJ20V5RpjwGImFkkYI2A0AWAEYFgG3HjHMKE0PsDd+E8wTltGuNCvdkCjBmcmdcMuPniF7/oBTEWY3ZLWX/820tf7rbW4psY2/2y2ihLAD9P2+FttnV98kAoibHE4iMrvLH3AgGSCaXM46Ok+aItaUs8umvrh9ycxJuhJqJN0tJ6AvS5biBRDNBfwBgaf9DhP95TGCnrU7tqkQSOMUyXFDYs9LH4jMUwjAPcPPn5+OC6igWrlBN4aERsE+HQuHqZEygO4mOPdu6XZ9avXH2tYoLvLa1U3aLFiscoKWAa5ySCHwRH20shMwHwIa/UXyBGAKUxcJ8UQgXIoIRDGYj1bHjQsxQv3l2M6l16+caEhpniM/oQwS/vDpbIfJ8QXi9btswLeVsNHEXtFVdc4cPhED6BkDm7Ku583vcqbOfqq6/2QmbeL0Ls8AsVw2HZYr8RA4TBMs/N//qv/3If/ehHGwtsxqOpFP4K+oAQAQG0GRmYICH7zQdlWEWec845XgmynTzljj/+eB8WlGssJnkvsNBE8cE+z/gjjzziPvjBD6YChbXKd3T66af7OSHExw477ED1XKAs7Ziigr7xvZ8oeIE7iv4mChDu2SuAB95vaBlCewDlyt133+122223jmkcRgIjKAVEryKNuyyDhD7hg7xaeYqjeEB0WotTwkX5UFLqBzAiOrxBSol1qjdsSgidL+vbvv0TotHCQzPwuUB0Hd5r/X77uDlYbAIStscvOdz55N71M+n/WB4GkXhlR9jFxOOS/nv6SakknCy7VUJPJfevJc/LGj2LFfEmKEPAIWMN58mUIeCW6/Dl/DqaM+GEUFaxDD28BWpdxkJXxgNKCS36Y/Gh0RNPujh4VhoKJ3huONfLgRQuWM36mOid1l8q45ULLqwrmLDylFApMq+QZm0E4cd4tkKI9exE+nngHWjxbIT1iv0CA7MFAwcddJAPf8j3nG/QBRdc4E444YRJGX7hAdKIRlu/Q6+hA3z7sdo3gB+xNShboyV2vZst7f/61792Z599tr/HkiVL0uqmAJkpsgTopuGLMSF3gbdinBiegOc8gM5iCFNV/WdEn18g/oSV+7CMNrZ46GGfRSu6825XO/AA0UzRWPF2eDDE66T8wLgPED/oPUXZZw1+tzw/tJa2+a1pHkLB++jW89yw+lVTGEr4EPpuYIoLxgCvGcqIKGPyJGRIrZ4Na8fanXJb4ZBoGYonKwPO52qrEGN+Wzcypb94ocYYUWBgAq+y4l7nQq+QbgclXjMynkf8vDeAxEtW+T+EWM+fddvkdCpfKECm02wVfZ1UDLDIPvjgg92ll16atnviiSc2fHzTC8XOpGDAmB0IXCjog3ghbAmhE+8PCKIpTmh7tgHPMIwjjA1AeA6YdX5rZIV84Lxt3E7EKJegYmjB/LrSQuW2VR6Qh8W4bPHsM0qEPuRGRfxgloy5MGEZbTI3MC54f5RUpg/XV237ETAkMCBrDoM0AboW2bWttnR92jLfzBW/XueJee4GIqySZYHsQ3Gork+K/vRYn3Pb4h6UTXKHRChEsJAgoVuC49x6OhmJEYkVXsMzJZqT6ILfO/faV40vjtAIxgblBwADMoFnN9ICTdPjISIeq+bLgHkj/moKgSsz5wiNERPaI0lcGyEQIdnanXd5D5+03gzfIXQcAtvzzjtv3EgR4L73ve91xx133LhrnPjv//5vb/meVc6RY+pTn/pUrjCXb9vf//3fjwvdxDP+mc98xpHou4DWGDjiiCPc0qVLPQ6f0rforLPOcq96Vc771rqZjXI1VIBs7vBXhJDoNE8Fi+IvfelLXqFhiLn++uvdl7/8ZeWI3jdVeNg12/72t79NlR92Dhryhz/8wSsK8NhpptTgvWFxajSHfWhRr3SC+9MWP+gibQHQMdun7YkuiKFl0Ftom+EXwQICLpQg4+gVQnT7UPseNf6LGfd2/EQbUEhIUF7DQIQ6OofSgwShgIIoStcw5DYo/ATjGq00CjPiSEoAhZx6UkqZrXbcwW2phOSeFjTeMj3CC6RcViJyLa5HVZ68Xn5hfM11zh15RFrOdiJoop4VwIdzZEchr+INoj9A4AHiPVwIfyXwRhEa5xrhqaJ41wB5V1CQIehCUcfP5onrWWUIfKPxKVxvBlhUxuKPvDImsTTNLQtfQs6yROjgyHFigpzcCi1Oqi2ZpOKOK4tZeeiIrjSECOH6IuUDWX5bx9ab3rhCHijuuhvqN5ZiKg2L1awrUuakQBgtA/gweBz1zwP0PjGesCLFtsBAgQHn8AKBfwMIg7UxFCDwLwXUjeL8GlM0EoMI6DNGFuaxCU2ATkBfMbzoFTCa+d73vpdW5x4f+chHpMPf0dNreBTuDW2fCYB3BPgE2Dc5ATQUnOYBfAtlSYY+pO068R/bCu+EwUIBAvRJoVGVAqQCfyJDwRK8gOaHOYzI8RF6iN670kcnIEx2pSoeIVmrhrknUICMEBpTuN9K9wwB/gp6j9EJc5OnuOEaY4InsjGGbUyXfZ8LRHlEpZ3z3jLIIWIUIiEs2WOMv7rjzokpQMJnwAwhwT9GofAJMxzEkRdQYGD2YgAhSghF+KsQG5O/D6FC8MAPQssxgBAk1N6z34n3hy2GTcA++T2e+i2Cx1AgAE4OPfRQ99JjjnHbLZjvqkkIqmG5sRpsI/dUYnJjyVlaXfcegLEwwQNMBMwM82CCXe/9IWFLSczQAERZAiaDAbxBEiD8FQwk8cjLYjDZZ36AiTKXjNXaSm7XfKNny4e4sJAVWE8g6EieueYVgyswAWJCKgt3VbiIRGgQXB63e9wx9dASuhDd/4Drw5siCwiP4AITxnRCYbAkvIg3SEmTAKGvGgQuCEJ0zgNzgZAnABKugY8GV1uEI4T76AZPQZvTbZfnnIUuyg8sz97znve40047zX3605/23oCEt+H65ZdfPm5o5557rlec8L6wYEZQ/IEPfMAn0bzsssvchz/84YbvGg3wPnGevBWLFy92H/vYx9wXvvAFL7yHgf+7v/s7700y7mbFiXEYCJOhmzfIuEKb4USoAMHTdHNCM8UDfYL+ch1BAAYICO/x5ggBuvC///u/foHZTDDQLPeUKc8Jq9UKbJFui1fbtqrT6hp0ix/0jPcbMGEK+xMRolA/BIT3obcXfQePYXxxym8QLSZEVRWPg4Qehu007GvBX1WOiSGVH5q/sxuVVWZF52jziSefcPffd7/PobFK3oSm/MDzcljf7rWicatlrTm81TzJ8avuMfVnFLrXAswLhCIb9t83LRlLAZIXZiGGd0gMICJbROs+kXmfSIFiUBX9pH3oDCExKwq/5K16UU4ImAueK7aEFsMLbvfdd/cCL/iFEHgWEdzgqdcJkDi0XV6QtB3oIJ6ge+xRN4DohP4hKENggMEEOT722tNF5BiREskrQfReuWzYK+aeMtTtFA7Yb6zkcilPlIOtJTQJgeXDX+m+3gNECqgi5GVLLBYXZzEG3vSmN6Wj/9WvfuWFq+mJCewUHiDjkcf6lR/rOzNMwBPBwJLGwzuH61S73sn2yiuvbFB+UAeeAI8QAKE/9w7X0v7CNP7HWIz/g9djjIDJYJoNDdz7MFiaj6ehg6IZPgxWQrPKKEIkC6hpbRSJJ/E8FvIA8SWm/HAyuohWiE7rPHwYfErCivnbhgnQh0Qn8QglzBbPgIHJDowPsK1dD7eUZXwdeYmGFafQvjdOwCgBGs1aXfzcOA/cJVKAGNwtzxrxuT0DxpgGJhuQB4jvRzAPVmSmbQsFyEyb0WI8XWEgzAOCYPWVr3xlV/WLwt1jADxD5IxgWQsmaOe4E++PsJ2ZxLQYPjrdgkeIvimTqAcjQHzwPgQnhKDq6/d5Oapo9gUDQ8NKWr5GeUCedn1iYAhfAZOC0AiwucDiBubGvD/6YXjEhJZJ5p0AdcIE6NXtFdNc81vF+yMJf2VKi1YMjLXXbtuVEkTPGp4g3m9XDdewUhEDESHgl/Wuj+kNw9FO2CEcxwof1U4pEGG9e+iY9f4AuUCE2xBiwksJ93GieJI0KLzc+b7mxef+sBpiSCOUKtqmIIY0hZwkrL6/UhBVfPLYgbSoJKKJkGbmswgXXXSRY3HEO/Pd737XKzIIgfDyl7/c/fM//3OaEJPwciEg6Pz3f/93fwqFBoqTQw45xL3+9a93X//6171V2Q033DBOcYKnAjkidtllF/e1r33N0xy8RVB8INDnPfz2t78d3qrYb4KBd7zjHekCD09O8jBMBQgToG9uBQjPNQtarBx55vBOIPQDHh37KaEzccgXKWk24d7su5/FIQmrW0EzjyWzcEXBgZdOM/ALZAm3EW7gucGxKS6a1Wl13hQgtGewsRQgtI+XGDg0PoT7Ez4la2VJyCuUEcMKyTgsYT/eHq3yf9AOygLwTz6Vx5943Ft0+oTiui8eIUPztnbrpISRNtU9V3O5m+Z1R4UL3SDaW1U853WK1/2sQivUpAxoBZYLZOSFC1wtWQx7D0g8DnIgShJtezqm+UL5TggpnxdEPAJQk2VnjGWnxsHYobNrpY+qaovCBkGM8QZ2C/iZdsoQ8N0x6B5eCQKd7wTUL8J6RYuVIwR6Huop1DdvHSkex8kiNtpLCo9F8uigPMoWjWscoHyinRCgrwrT1SnQvpNSywPPtJQgzcCH19JceBDO03BXnCDEBoIN+tkpPuotFf8LDMwqDEAXDzjgAD9maAdGABMF6IEZ9uEVSe6sAuoYgA5AD0wADn4MwD88wUQUIDfeeKM117DFOAMlAT/ot9HwhkLT+IBxQVMBcGtyAjM8yBsa9LUm44PqnAG3ivWhZAmxDBdGEmV+pLVndNc9riY6E+ExWVH+UDw9WH+iCNF+rDDCqReu6H8WokCGsG7breuhQFUIftXAeIPs1q7nbSmLQc90ncdaovgj/JWfN8ksQvAyC/gPAEMIPEZ6hChUgGxXVzhGGHoyB/AJMxxyuLUZPuJieAUGAgwceeSR3rKRU4TP4MNZwMbFAEJwW/jirWCA9TPAYtmYRI7zcn/YIpkt7U1XYsf4JgNC6w7aAy/9ImJ9YiIJnVHZRsIPnUPoYoAXSFXeCCWF2ihJIRIKnyyECAoQoE+hHMooSlRuDtaFgSnH6GgmAbosiSu6tyVAp2/86BPzPhlgDFFHbWmhT06QFNQPT9xx+dQCxFtsLt2rLvBYMF+uvGIueC7Nc8QqwhB0IrQ47BDFGKsz7+RKiS4d7zkgyRhaprpyJFRY2L062eJ+LMbTIErCjsQKi5LCfQFzlBP+ym0rHPDNQ0g0ONhoESpGLJbShHmbyXDVVVf54Z100km5C1KE7ABKWQt1w/FFUpyQwwiakVWc467/6le/mmLul7/8pd/av//5n//xu1zPWiudfPLJfgGAleAtt9xiVYptEwzgtfAnf/In6dUf/ehH6f7m2kEJg9cQgEV7q/wXm6KPLIDJS4Ow5XkSxuLlxCIzj2aawiLbL3LatAIMSd785jc3FCF3CMpAA96dUCFh521r9J8tyo+JeIHAQ5hShfahZ6FHRva9sz5MZItAAc8Fo02MYeXKlf67kdduLOFCRYvcEdGcISlE1svjY7WU40/pm4LC4z59ux97/DFFYFzlNgxJuaA/pPEV5QHZoPxdG6TA75Mi6/l7L3WLND+E40JoxLwi6Jin79I6tY9V5VMSUmyQ8CImwWUTwEsDPHk+Ydn+aan4qqsbc0olV3zuKQQeGmdJhhROffQQhL+qee+POo0i/BWJNddojBWNHWg3D9CerDKEMWbDpfrGWv1D4C9PGkJMROIXOwIJUjy9l2KrhhJDHrTRnkuk8JDxBPnooJu02wGQk8RJGdQAUmj4PCoNJ1scBHPibsgX5vnaTbw//DWUYChBgEIBUsdD8b/AQBMMhMnQCYM1UbiDRNAJFAnQDRP1Let4aKcJ6Tnm22+Alyn8A0oQaHs3AD8AfcwD+DPuyf3sl1duup6DhjI+A6O5jBXeMA9YpyObISzVkPJBrFJZgDBYBiUUIKL98VPKKyo+x0cakCzAh0+WsYtXfii0JmWyUNO6NfQAWSOedFQKFiBUgJi8gL7C13S6FkXeQP+tfvb+U/pYOI+Ei0hzQL4uMTsad4bPWLLH2BAIg9UrmPcu9VG4CG+xN5gVrps8G73eairWy2B1KnZx0/UJoSuhC1r9zBUv2yuEI1gIYLnJloVPJxZsJEH98Y9/7L7//e87BDHhIi17j+J48jHAYop8CVj3hrEhJ/9ORYuGAYgZjA4/I8ZcM+vTTrw/IOjUhyia5Ya1P1u34DVkdDiORMzKsj6sJGGwhnYZYwLJAzKq3A99ErgQ1gqmEkbRBE+h90ckxpPcH8QlLyH0SADWZkgCmjmJEB+rzooEORDuWMxrn4QezBOQJ3DzFzbFPwnzI/WrJUDwKYdwY6GUAbIAi/ZY7CIJMX2eDCpjARMw5ZzKgg8rcdzR6eno+huUIC7j5WGMhyybxCGOhalKa7XZMUvbpJgPR4ICEaWKwp4Anv4oDFcKAfPqz6GkkZLHh8HiBDHZ8RLpkwVsAt7aBO+QGQxYbr/iFa9omncDRpp3CTDBNvs33VS3jD7qqKPSZ5zzBscee6zfhcZbiCAUJiRYB/JyivAtQykP/P73v/fb4l9rDIRhsH7+85+3FLK3bmlyrk6l8FfdjggPJvKghTAoxeg73/nO8FTu/vvf/373k5/8xH3iE5/w/Cwh5FC62CIb2mLPfl4DprCA/vDtaqUsyasfnjMFiAlK8EAxfhyew97nsM5k7LN4J6xdSIcfVP6o0KCDfqDkwRqYZKOsFW6XR9gdTzzh7hGOHhDNfEr8zTD0SAvfWAKMUQkh1os2Dev7PHevPd3O++7jdttzT+/V08ySE2VXJEUD9cDDM6I1wwskiG8htDd8jSzePfUYifBUvHV5PnoSLxAfBkvGER4CBQgJ0GtJ/g0SoGMUsUa0sMLYBCH/50+0+GfKEARW3dQLm4wxelgo2o43hQQNHQGCCKwwCRcp/qZXiOR9FWXviYFBgou27WrePY2moHAcB3huqNtMAULfUXogVJFNg8/31VCxOCgwUGAgxAAGKSZ0Jc+V8XFhmW72b7/99rR4oQBJUeF3wDN0GX7BeIbQC8S8KVmXwhsYPW9sZfwR/ARyNcKdH6Ow0CGwNsUQyeQJ3B/h+UwDFAG2/mbMxv+wtrHnOztmvEBGRa8JWfksa0LRDww1TJ1RJi8mOb9Yy6KQUijmWM83HojwESN+jjKtqvLoyKhkDMNp6G34m2fEo+BxAoS8E/3kZ89GprWWh9SBH4NXaDbGlg1sxoupvAHPUSWGjxU2tQFCBcidd9e9bhoKdHgQeoCIN4o13z7kVqc8SYe3marF6k/cVO3dJu4Xi+czzjij5V0RlB922GENZYokqA3omHYHhIIghnNIbKfdIKZRhyFGMDhmZWBdRyiA1UAoLMjz/oCQm2UIxA332JnItBheutmCV2/FqUrgKdKivR8BCEoJMT7DWvjHnJegZa68P8qK2V2R8rasfZKfwrgwPzCXDd4fa9b6MFkD4eJa99igxOgoULSe9jCKgEEMZOU52yj8Vp1omwLEtknRTb8hTIgStHUFYhzdtmVXq0hggsuumOlo4aAPQdEq9ma0WAIkMYvkAYmwqr351obQWMRVj4RTN08/rEtRkIhZ6xR86CtL7ArzKeU9UArygRCD1bvIckHzgjKsAZgrmE4UOqag0fMT6VsYSyiXJoIlvjlhu7rFXcPNpu7BG97whpadu+222/x7wTeG8EEGtpgldFAeYHHGO4gwlpj1+++/v7M6fLfwEskDa2+qhHPK6+NUOvfyl7/cC53xmiHM0plnnunazenG7P90VoCAl09+8pMO7w2Sn/MMoxwMF6WtcDc4OOg9XsyKj3eG59niniPEwIioGa8FD8C7gdACOsS7Ywv3VvcNr0G7oIEISYwWhoKrje3lC1+DEoR33nKboPgsSzAQycsCQ49Wwhs8NkakBOFXEg620Dd5G9FweJ5uaCh4g39C6UQ+EDxJwG1JSvyBhx8JUZbu4wUSVyWl6FcflHdiC0I4Aldc5eJ99h4vSMDTSYJ9qdtlCSEFPBAI5n04TM0hloVVLa6HRG8QjFTEi9C/Tp+resOT9F84xevRe3AwFwhwzBBhkm6R24xwoJfBuXtW1AVGFIL+QlNuv0MoFJ/QArxFKEmTzfvjenmBvPL48TWeeHLsXJAAnRBdmsC64kNz0UoRNtZAsVdgYPZiANqF4Jzwmny38eY95ZRTekZI6AHSzNuy58ZnQEVoJ2tY6ALrT0J3mtEE63z4AXgD1qmmrG82bGg//IQZUsBPYKDxjW98w1100UWe/jC38Djcj3ubYqBZm9P5PGM0A2v4AHgiaDD7dj4cH7jHeKOies+WVrsReQ4OgH/JCeY89rhf10Yy3KjN2dOVoKHPKv9HJQljKh4sC54n09xxpYQ8ISlDeK0htU0CdObAZDnMVzgnvc4NPBNj5FmYNoB3qdbkyG+Q20RaK/rQoskAyDEWa3688okoHazNny85Qofg87pddoVzMrpJ4TlStojnnC0J0Bl3oQBJZ9+lizTCFqAZzYPseUuCysuKu+SBBx7oP9goUi5LkqD+67/+a8MiDkJKzHDigLNQ+tM//VO/ILzkkku89wixwD/3uc/5RMZ5fSjOFRiY7hiAmBnTgVU1XlDEzMbqAOELSkYYIYhwFszikfq0A8Hk/SugjgHwYkzEgHBYk6B7SN+zqgTgfRI+DEsAsoWSmIGxbeQFsmHHZ115vTw79F2qCJcwDDCfMCxlQjiJaenTHPWJyUmTnKouzOhaxRff+dG68J27VyTMjxWio6LFdh9CBs2LMS7dCG9oa9JBfalh+YnQQWP03hIaszhkL79pd7+YuiR/A8Q0Kyh7fb/J//iA/b0CxF++8eYGBYg/J3x6d1Ph0TM7TQTi2eZjGB4xkAbeEpQkswLisKcQ5v+QUqMBEMYQ/irPK0aKGGKmx9RHeSPAKwaFSJxJkNzQ5gw8QFD5rW99y4+MXA4m2OWEeYM0E+ZSBmErQt8nEkbT6uR91ygPmIDW6tTPjv9PvhJyl+SBvf8koUb4CpgwmIVk3oInr51QUMu+tZVXNnuO7wPA+Lv5PtvClnt1Wu+tb32r+8d//Ed/v69+9avu6KOP9vud/DNrwm7GRru2sM7Wu+IKLSwS2GOPPcbhDLwwF9l6Vidva/fiGvPHvHYCNn/Ut/nopB7KOsJesUCmDVOGt6tr90NIYX3mWeR5NwtOYm7TLj8Dq2eLcp5P6Dxb6FkzsDGFzxjPDzjiXbN+hwoQFtXWN653+oxZH+kL82dtN+sbYcdIKE9fgGf65PValcelCG80Xj7g8WGGIba1voErxmrjbXZPhNpVWWxiiNAvb03GyuJ/veawT3NCAvXo+Tu4qgQO/UEMbmtPX3jpzBVXWrRyRIm6B66+1vMFTp4eI/ICqS3azYqm2/jBB8RIKImp7gdO5kgBYtzYei3gh2XtWZEHy4jm5SkJIUh2Svv0i/ExX23Hld5t7DvGKebYcBQUyd217x/Pgn0ffUF4AT2fEfMkQxCMHEKwesxjp/fy8wCfIQ8cFH4N9WQYUhbvECc0m3uVZOkZYVEriBPDhrznK1q6xM1JFCCx5mPoiEPrvIzq0U/CjdTkVSTq7mEYAUrCEyAwqUlAVdP48fKME7rAu8Cz3c33yL7R3IR31Ly363dt/Z+5przdz2hRN89A6zsUVwsMTB4GkOugAAEQoJ8ySQqQwgNk/ByxVuQHn20029Mv8Tt8ozjHOjLkL8a3UufNzKDSrvPN4rtDSFu8XG+99VbfDte5B7Qy5Ems3kzZgldwx/eeccJjgA/GnkdrKM9aZL3Kj8zd0q0SfSGQNGGwUIAApbvudiNLFruS1opVtZNNdO4LidfhfPp9VzsDy2/zl/g3qtCQhNoin1m4vjJ5gW3pT68AvQ/b7rWdTVZPfJGEws4p6gbJ0L3BpJ7POORNhHd35dW+SxFhsJ7faJjfrK/xnXc5d/6FykO6OuXTYsltSoQl1Tw78Wo+CXqzBmbQ+d6fqBmEBBuKWal99rOfdQsXLrTTTbd8hMMkqK95zWvSsi996Uvdu9/9bmdJUMNk29kkqHyAABKhEjLgO9/5jg+ldeihYm4LKDAwAzEAMYMA8w596UtfShOkQoh/8IMfeCaI2O4NC0fhgTr8IOAIRiCqEyGMMxC1HmcQexhAmLohMTE+DJYWw32K1T2sWNYoQIBt5dGxRpapJEQfIg+ImBAYDhOw4RlS1jUSn/cHloXIb1bp2pYi0NvfJwFIAoTYINZ3LCLar/vRFnPIHGXn0ups0q0YIUJAeGtIu7EYa3GC6c/HNofRMA8LK8cYFsyXd8R9zsmykrAfMcKEZrB497pLKZYnEjbEDzzoIuHeAMtTfyz864GuW4XqHu0gkjDd5Gc+tJba8aB3IZJAyEkB5SFUgCiBewMk4a98DHIxpOMAHKmvMSG0wA+gGOp4DsWJt0n95Mz+D32HhvOtwWghBHtHOlGAmPWR1SEPQzOwa1anWTm8SS6++OLcy7ZosEVfWMiEv+G5Tve7EXRZm3zje4Fu6kErPvOZz/jFHTjBayf01unk/r2MjXaz9cJkm3sqTFH2OnVYzOed51o7YE5DAWS78lz3wtG897xN5XTR2qZc9nK2HoYNeENY3/HyfH6YlylpgHqUg35B4+1ZbUc7wmeFOrw7/Ox+dp12eDdMqJ3tZ3YczY47xSdjZPGNEJxQEvyAuZr/LfWbKyH4HI0TOt0glE9ubEqXlvMtmlEVvlB8EGLKoKo2EVSgfIKvIh9ISQqQVaJZVS14t1KuqBK0KQNVcnRUlLdL4RE3KDfWVgrhCJSlDBkhRGIGPD2QAgRBexWFRNJmTXwAuT4qoq3DW2irems0NxVCLQpMINHrHNCGzSv7nYI9U+PKgzv9IuElQjiQCN2sXNN60G7hWoypI6+L3+oZ86B3blS5b1JPTE7qecCisywerJ7XRefkMVteLYORICRFRe/CONC89emZKosHICypu+12V9l76Vgx3S8iH4vAh07DCzdph4S2CJlq+h7HZYXVgOcJoNfvEfPX7Rzy/tj9epnDoNvFboGBjYoBDFT/5m/+xtOSCy+80EcoMB6t2xubBzD1CgVIPvagz9BDeG6Uo9Av45sxdICXgJ7lzQH0Erqf/aZQ37433DVbBmML1qgzWQHCuMEpvAR4gv4anhg/OMkCuEbxD9/ytHJ8ba95Gdp1F7fNVdd44XmZNaYScVelUMezMwsx9E/nLQ9IWVEJ5v7hEleW3MBgg2gUobYA4wnYN5kBW1vPcH62AGtz7/VBpAbW/KL9sqgZG/6SPVIFiJMiymEM0QJieIvzL5AH6r0NpSpa55dOeEX9nJfdKApEMh8NBWfggRmKzMChdTckYvHyovOBsBAU7Vq46KIiCWo7HBXXCwzkYQBGA8KGlxRhS7KAEAviGwLCCwg1YLErZytxDPGSt48wBaaBbVkKkAHygGANCAOzQN4LCWz95NMSUAy5SIKRkphNFrIwiixQU++PZ59x/ZqjSIyTAQxoVQzRCxXaKbX2VLvD+sUodOVZUJJAwBgX21r9KbXF2gKCj1JAYbLwfoiUzDYiPre8PiLicBpDwPP3vO3q3ee6BAlNAQHenmJSDPACCQEBBJbciTfHuDwhYdlkP5YgLbZY6zoXKVmuQYQbLEnoBD48VxiySuG4QvBj0rMgjjM83biv58YrPcCPAWG9OvRUsSrTdfsDKWJ/9rOf+e6T3wCL7hBMIGYGDOE12zeG3sragqObOtZWsW2OAfIdkMTeYHMlQ79flt3m6UD4oc2dAN3wsbm30KFQ4YElJzQkD3hHWKDzzrBtKfzPaQAaBv0yoawJTyjK+9hOmZLTZM+nuBeh7jBsYss3BOOqnUVfniPv7zkk1RYdqYnXiUUvO+kbZaDjVdGr4R13dEOiUaMSIoTKDzpMqMsR0Sp4JHipmoQU5ANZJ69NhOvrd35BXfGeGR3qbsPdOtGvWPWBsjw7SuYB6c/U/0UKg4nSA0/RkjxKDUa3f57moa48R0FD3g94i17yf1ibm2IbSwhQk5dsFZopvDUkTQcXMg6ImS+ViWUNW2P+hMuacE3eM0JWpKDnvob3ZHhOFylXDcJTUb4KX5YoyNL6OTuj+4wpPPpvaczNglGGD7mpej5ueDJ3/plBuAFvpj7FHdwn59bFqQIDsw4DfLctnxvfRUKl9wLnnXeeu+8+GU8JMOIbHBz0+8W/Rgyg/OAHjoDQWxoZnSlP4RPYN2BuUJgYj815eAeMD0z5wTGeZ7RjgMyP+5lMws7PxC18mOEVmmDrE3CQp/zBuItyeGisVt2hrZTHSzRklLDIAmhN+d6VSjs5Ng+GNxKd402K8gP+YO6Ff3Bb/eqsBuXHsGjmo0v3VPv1dSj9MGBO4F0A29q1WbHV2L2hpngHwlez7mYuUoB/k/cMEMloqCQZdh7EKLwu+aNz3/mPRuWHeJDaq09yQ697tV4yyT4EhNwib1yWX8lrdyacayG9mQnD63wM5v1BSKq8D0FeS50kQSVMhSVBRWPNx9diGrZKggqxJAkqYQgKKDAw0zDAhxwCZ+7v2fHBxDR87FUApQfvphFrrrMfCjiy7czmY2MawHNV8R1rIpaEwUJQMSqhfr+sMEpiYLZ+6hlX1a8Py1BZG8BIehzLw6NPzCN5JShrwPW1YiDn336nmyNryftkx3hmOXKrttvGvVKE+LlSfpQlaAGsD1NaAWIDy26FNz2kPnEojLYPkaEyhINKlRUvXOCcGMBmUBFzN3DDTfXLt9/h4uOOqTMYVgHvDc2JBzHvXglj17JbmP1AWegTn1vOD81deM0R410CRA9iViO9OymIkXXbiLFN5oj3KKYM58WshuCtULhvGDNeAh8npZnPMRIWniH7PN9f+cpXHJ6awAc+8IEG4boNc7vttvMhbizOv50Pt3bNFB4I6gE7H5a1fbtmdex8dvue97zHvfGNb8ye9seM4ZRTTvHu7fQTYPGH4Bm39k7fRwTQFraL5ySrlPYNN/nHotMs+Fh4dQoIxvlZvzutd+qpp7pf//rXvvgvfvEL94UvfCFd7LVqA3yDr1aePHn1LURDaIl40UUXpUUJmZY3Bhbk0DFT5qcVWuzQR1vYU49veqfAYp/57nTOaZfvHRaB4SK0k/uBR+Y9rx7PM/NqCqInlXsKfptnw+qZdyf1WZyDW2hINvSs9SXvGbP5pA1+3McAYQr9QLnCr907ZvXY8v7YHDB/JkgIyzTbpzzvUrjAbyiL8l2Ah11JOILmEpJyRHPg6wkX3oKfrbwry1JmyO/ABaJ2X9/+MXe8r3MkqC8r9Nb2STgwVE7kA4F+7yjlCcL7LfDySwCcMB/8eF7IOzEiGjbnplt8ibnX3+TiRYuseLpdJ+VIn4wBBgI+IZYxQbmv5AYihRxTuMW1eCAQgkm4YG55jnkeun02qWPA94hxdgKMjXfBnqlO6mAQwZyvfeJJt61oZFn46BSYA3jT58pjw9PaBx7kxRqrDv0VHlziseEv7L23q9x8ixLFjrgtNc+5sN++Lr70Mu8BUpYH75arJMxTTPDhUSmggrYi9T1tQyHP5ooHjFHGYNiQ0ATaN6FiN98/xmUWw7xDTZ/rnAHw/vNO2/fP3qNO5zGnyeJUgYGNigHCYP3ud7/z9yAM1rve9a6O7wcP9Ld/+7dptBAq7rfffv4b23Ejs6ig0R6+K6aogF7w3Ycvge/im8H3HJoMwAfY94hjaCbH4Tn4Ar5bXKOuAd8uo0Gz4RsETwRNA5fgEdzBf4HvrCwFvgV6uVrXR0SPVknRAVUiDNaAaCLQp1D+wwqXmYLHr8Ja1uTBqP1+yQm2UL4J+BmDmvrwrHKMrVW9NXP6U6MIU8hQDhph8gPbWv1Zs4VHWKMIEc/VGk7yGE+7WesLeFbjPfZw7trr/HEfnh0ZpWpMvrHzfl/PFeJL+YrOHfwi5448QsYQ4iJlyOoB3gaFSqCEsiozdVsoQJKZNQXIkiVLvIvjH//4R6+oQPvPuWXLlo17BsydsZnHSJEEdRzKihMFBlIMwHQcddRR7tOf/rQnxukF7RAOLgQIIMQRgmyLrW6EF2Fbs2UfRhJ8gecNImwlCQuwGu1TPO8huT2aUmMbLaKf0qK0TEgMMUYkKC2JUYRh6VOccM/oBAv31QqJNU/Mz/YPPOTOcVX3pwpuMSxex910g/vCrTe701+wozv6uGP9va0PM4Gx9MIDuaKSCyNSnii34l7vlkrYCp9INefBqkngTe6QiITkMN3Lb3Nu2f5jJZ9Z5WQWXPcEKbUR5BCzW1Y1HmD8LRQV1jdhuCsKhMdiVkPwwhiFNzGrDyerHixSxek672KbCf0VISwRAxwncV9pK1446GItKGYasMgiCfTll1/ume+PfexjLs9QgXHDGzwil2QThOfhwhZwJuyhDtCqjl2zOnntcm6RBJH88sAEtXw3swImvgd2Lq9ueI7FYgid1qMOiyqABRffoU7BFqfU6+a7QdjR3WVZTy4pvAp/85vfOHKDtAMWfbYYbFc2vM63DQhxcvPNN6dFXvziFzdcswuMibphPbvWbBsuTHuZP/sON2s/e97wzrabubN2qJNXj/x6vBM8Gzyj5LkJPausHs8AijqeP87xHOe1l33GKM9YrR5bBB8GCHlph3rgH14CIQrl2kFYplu80CfumTeGhvvynui5r6mfWE6OSqFAmKQy32DNBdDJm2TPmL8f1n0KawWeV6xY4TZI4d6n9wPBHMKNihQh/QktUYps3UH/da+q6MqAlBYj++/nBuRpgLVndO+9Lnpa3qASrocQaXEeKbQV4RkNahL8A3gdlKSwWaPxEBILsHlgv9dnk7p8I6jfDfD+UK9T4NtAYtAB8Z/dCGJMOOf7iFBBwp6YPB8hfSXXFs8eQg5AfasQrvLOu72Sq34y879PnhwKTeZuvMlfKElhEs0/zpUIWybezoBEqeAdgOZj3emFGzJyiRLraq6ZEVI33yOEZgYhjbFzrbb27tj97Hvf7Ty2ukdxrcDAZGLgda97nV9/wh/CG+LJwbezHSBHOuWUUzxPYmXxBiQvbAHNMcA3kx/0me+DhXGkBgYkHKPc4NtpSg1rje8u54w3oD48h32PKWf8Mfvcg29RN9926k1X4PvLmI2nNEUT+IY2ZgEjA3A+uuUW7ik9/zuInm/QmnKba67zRfswoEgiD0ArUd7DTZW0Xp170aWuL4hSQIX1ooMX7LrA/fS+lW7Dow+6fbWGWXzQgZ7noA8A/YAesIWHmbW0AQOJhGeCZsfby4AuUYB4RJEHxBQgd69w8TFH+dMxypILLhQfcZc/Tv9J7uNecZzywNXXoak8QQUizWskJddsCX8FTgoFSPJkmALk+uuvd2eeeWaDhpgihxxyiCM5eejGb5aRrSxnWMRh8WIJTa1O6NaXdCHdUAewOumFzA4WCV/72tcyZ8cO+RjBqGbb4cMXasbHauTvhYSjm6SDtmBEoBMuQvPvMnbW6vHR5WPdKfiFigp300fatnpYCvZyvyx+2/UXwswYu6lnfaRt5i9cgLS7H/PHuLq5H23ST56TbusZU9Kuj7SPFeIHP/hBd9ppp6UMy7777uve9ra3pQSavvBO8BxhCcp4IIwwMfaswODYQo7y7cDqdfOMWR3aZr8bvNj8IZjblM8YOGMeNghnCB+GRUSx9F8nJcXWSUgmEqE/LMZmQLGqYy2a8RIZlYIjklAEJmZAfR5lkS4YUlvV9WvdLjcvl+ojdv8P5Ye/Uv83rDn9xI/+yx309re5qgQszBXMZWi1GRT313kOusEl5Q2YPxMy27l2W56TZv3Jq2vzvkY4Wi+LiSixfPECHymPnAQKfQiQTDlhjSQ4G9lLFrQoQAQ1xVMfXrKHldDLrFBiEhrVJOCLFRKDBPK1JDxFw3dMTHzpAQlPkjZLxAKFyRGUFOqqhBImlqBGMKQ2B1bcmwrKhqWAqemcQXUHWSPr3aklgsFqIsx6Ut+VqF9CZxjW5D5WR1yohCliF1DCCIjtGuMJornNozFpvZwd5i/7/vCchPOaU22jn+LdhMbfcccd3jqVnBIHHnhg0/u2U2bwztuzaaGQzAPElBx5jWfr5JUpzuVjgASX//AP/+Avkry+EwVIfku9nb322mvTiniAFNCIAYQMKEEsFAi5QOCFTRhqpfkeQN9Z+LJYZz+0DrRy2S3fEH4mVA0FISyu7T7QYNrl3uxzP+qE22zbm/xY/apK8O5B+xOBihQoAxJS8M2C1q6VN0BZ/O5chUUipCNeJ2XxUCFU5K0xIKWG9xwVzepTvgkPl1/l3GtfFRYd25cniEFFi3VCYxAyg5Bd0M8KFoaCToSH1s6M2ep5iyT8jMkJUmen/NCiXXZxsRRLLvHm9OG1iPudCJVyx48RRaIAcUqGHh/zcl8sVIA4E3JwBbwnXqAN3qC+VvGvwECBgVYYYP35qle9yuFZChAGq5UXCDwxhjTkt7S1H/Xe9KY3+fN4PhbQHAPwCaYAQXaEjO2RJP8Baz5wyhqOcrZuYE2BvMJkWxxTN2+tFypA4Cu4V1vjhObdnXZXkJ+AO/gdthyDJ+OPwgFBq+HDRoWntX0KXSp6vtW8rdyI6PuAFO6R1r19D9zvRrdaUp8L0a0trrnWDUi+YOEYaY8Q3KsOe7H77w3r3Hv/74KUBP72/vvc8VLUv+3tb09lI/QHvow5mU3zEuI93ReP6mR8GMMTaI4IyUlYKw8oNFCS6HxJsp6q5AzkGnV/vByX5bQJufc4Jx4h2mfvsXPZPdqB3xSfMlugUIAkM20KkHvkzoWy46CDDvKLo+XLl3tLwiuvvNK9733vc9///vfTj4RpUDtRgNhH2eq0WgDYNavT7GGEEFi/88osVKxhiAAfuRAgHiFRDq+12zdi065ceL3X+/VyL+67qetl8RuOvdV+r/Xy5rTVfbjWS52NXY8+Aa997Wvd0qVL3TXXXOMVjC95yUs88bN5RFABMYRQU4cfBDnE36Z+xuh3eH+OOwEbUydlwzK93Mvqc0/wF4uJH5W1/7AWwrGIakXErk+L7gEx63MUIiMWM1MSw1juF56lJChJcdsvwlvV9wJA6L1BQvJdlt/h62jJ7iQqHwdPqN6jErIsEsNj423V/16fTW7cy7z3Uie9l5QTkXCIxSseEyV5yESyrq1JoVQOksGHSBldvMgNXHypz6FSgpF54nHFC5clRwLxM097IVFVYcni1asUQ7x+zXBHMerVJKADSNIaJ4qIaK3mSe1VA4FKlVAYicKF06NSgEgS5es6eZlU1P+afp6J0jtVS4Rsfo6w4pWQjHiizHcDqH8ltU2ccQ96B4l33uv8ZZ8J2tlcQGjK9773ve6BBx7w8fq/+MUvusHBwZbdwZIPuPXWW3PL2XkWFdBiAIUvDD18wL0Setn5sAHzIuCbWEB3GCBh6Wc/+1m/CL7kkksc/NumxGOoAGmlPOtuVNOntC1aW/UYi8IwDjfvXJ4nEwtyBBOmzOhEAcI3hZ/VMWUi/THDIvZ5J+mrAbwFPwNoRKgQsfbs+rTbaqzk5NhONMQbRchsYZ08Q55WyCS+SSOKJ73FvSMyja3TGBvfqJQg/VKKDy/bz5WlAPEY0zZ+2ZHyKqiH7bKy0vbWPRl1ItZiuopyRQKpqhbfG+RxSN4RvEvBcydzmbY7k3bEe0XCdxwoisTM+rxj3qM0ofFVlYkeekS0NUODE1yQmwxjFQQj0g7Ks1TKKSmposADxCU5RvxzjvJDNN+Jt9OEziSMFmMpMLBJMPDmN785VYCcccYZTRUgN9xwg3u7hLm33HJL2i8MZ7/5zW+6E044wVvTpxeKnVwM8M1CCM7aHx6AtQH7yMSgzSg2QhrCWgnDNlszoYCijB1nbxIqQOAL4MlD+p8tPxOPwZ/xR+YFAs7BdYg3ZC3IOJ8R3kdEy58RrufpHMnQUYAAffI+GF68u+u7d6Wbe8llXo5gOCMX2dr99nFr997L5xz73H+fkSo/rMz5F1zg3iDe3YA5py+Abe3abNviuRljnC2+OZbBZax1uMPwUoAxa7zH7jKGuNkfl376cwSgft//g8c9UNGLXiqZWru8X/BrKD/4zRLoznd4hiKFjyFKBz6Ef/3Xf+2+/OUve009xArrdAgXLyQLtf/8z/9MsWCLolaheOwjbWXtw9tNnfSGxU6BgRmEAZgc3isYD8LIvf71r3dHHqmFNR/tBMwCFAYFQsi1rPDCyhbb8RgAX+COX02L4JIUH6NYA+r8hiCpM14g4sxdv6wI+iTc79d+n0JdlSWEMkBou40W7ts9XFd7EOCiP5grK9ev+UTIZfcN59PKTOdtjPIicUsl+akG6hVKPulo3sD0jFfEHBr03aowWCE8K2XKyLCP6Y0lbhZQeIi7T09HluxMDGmfvD+yeoOy5scsb2oIQSTsM4hF5yJ5saAMA2xr1/05MUI1BDBirrLAebd1e9f/bL2pfAzDT6gr6Pvg4KD7xje+4bft+nziiSf6IoQ5MMOGsM7555/vD/EEsMUVdJ+wf8AFYvqzgGD4uuvqruUHH3xw9nJx3AYDWPSffPLJaSm8QDYV4NWAFxFAuCFTkG2q+2/K+/BN55lGKIFXJnjHuwkPA/hoe96b9WkXWb1D2wEUHWGeDqsDr8xCHGEGYDy0Xc/bIhxppgAxwyLqwXe0AvoGn2FjQ4AFTeN4ui7ISWZe1ThekND9Uc3dMxongqJY26EFO/ttiJcKXgj6PlY0vzWFrvAAwbny6rCY348QxidAgm8fA1zPSU2CllWaxwo41zHzMNN4Aht3R1uN30kZ1QAIexRWJCI0JSD+In5+pkz9ytj/A4JQmjfcSCD8McGTDBkktaqXJZcIuMcKlF8BBQYKDHSNAfg9M3bFuAVP4RCgVXgNE/oyVH4QPotj1rcFdI4BaDQ0GB4DgMcwIKoK/AA/lCIo9cE/9B/DYH6hEN/qsTXjBvahQ4SahaazXp1NAI9jfFC4bzLLEBfwPgA8w9OqVxEfRB4Qg4EHHnRbnn2u2+qc88ZokC4Ozd/ZPfHak7wChHXyiObooWAta/VZg1luOOaE+YCHZH+2zYvhJN0KBxG0XPjzScrFYzfAkj3SQ3LIpSDcu3fKq+Z45R1tp/xQpUh8e4QSZBa9B2MmTynWZt8OH4Hvfe97TQdODhCSjf7oRz9y//d//+f+4i/+wpfd3ElQTzrpJHfYYYc17ff73/9+T0DCsF24vyOEYSHXKRCKxax1+RC2W9xauxAgBDosiI2I2bVWW4gaH0OYDftAtypv1yCEaLS76SN1WYCzCGQBb4tya7PVFosDBF8hfluVt2v0kUW9hVCx86221kfKQKDaxYcP22L+GJcxb+G1VvsIcyBEoeCgVXm7xjPWaR9NuPGYhLrgkvkOny/uzbNjVhq0Gz4T9oyBjzzCbX3Kbnt5xiDSJqiBMPcyf3wzuiHo4ITnbCLPGGOlHfAzpLaGZbXR9+TTbuSFuzhHkizBtrIoWAX+9UNgMW9YSTilCIlYmAs26N3CK2SXQHgfifD+RX/J/fstN/ky9u/Ut7/DIeDiO5OdLytjW74P4KObZ9PCetEGzwdMcidg88e3r5UCOttW7jOm72BMng0x3G6OGHRie+8lC5fltyGp803AaIO3OQpr1fciWWEkIUT677jL9SsZujEaPEvxXAkmwLUS1I6qf6uE6/Q7pvvExIAHELCyIOAn5YdvIxFqYK07IgveLQLr0tLCQRl+BkKPBQsknX2BI7kr93W6vl6CRp4xnmd/jvsAhNBQ8vNxniAa+6iem/XyPAF4H7udP55JCwdFG7zz3bwX1JksIFcEC1qe1Y9//ON+PGYZlb0HZez7tOuuu/pcRZdddplPmv7Rj340HQOeAOecc46vTtiDEDhG+fHLDCXI/AAAQABJREFUX/7S199biW8BcGIhEw444AC35557htWK/Q4x8Jd/+Zfuhz/8oS+NwcrnP//5rmhDh7cZVyz0/pgp4a/4HvBe2vvJ1n7jEKAT8InUgR7zTeGbmwd8M1AQPfSQvmEC6D80IwTqQre4P99SFCLtlA98qylHefbpg4HxTPBCjIEttMPKNuur1acf9JsfdQDbWpmpviW8Yr+8B7aTgAjaSz6Qx5VnhO9aWbgY2kmJsx+tf9cZCzhhTvtEm4aXHeC2XHFvfYg33eziIw/3caNtzKXH6laJHFdFO2K5JcJLxBLqr9K3rYJQXtAtP+krzbB/5NXyHpjyIE0Bmi76HN1eF6wSLosE6XEo1EgLaweL2gsvqvMbotOlpJ4vIkVXSsu31lpP86AT8l7tfN0X3qrYLzAw2zEArUCJQRQQ4Fe/+pU74ogj/D7KEMJvXnXVVf6Yf/DEp59+uvuzP/uz9Fyx0zkGoLfQe2gT/Dj4fDTJJ2EKDmQ+0HLWc+wjx2lHk03mQE+YU+h5O76i815Pr5LIVlh3QOfBBTwR+IbvCvFo8pdRRQtYJ3yv17Ysud6ovBHIJVoSj1BaeV86eLw/Vx98kBsin1UAA5rT3bRmXyGFVQjMtXkBsw/tYk6Y25SOhRVm2z7KP8nxHN4fRGBgTa858qBQ1LHmLpJM0QO0/qiXOSevm45xp3knKshsyv8BrgoFSP2Raft///339woQFmx8QPlYIDB6ZDMmQWVBZ4u6vAHwMeMF4CMSgi0Aw3Ot9sOXiI9Ttr1WdbnWbR378HZbj/K93A98AIzL9v2JNv+sbLf4oF7evLS6nd2LMux3c0/u1e39uA91ur1Xt/W4BwJpmBCILsc2j5zjGkSa940xNxNcd/us9PKMZQUk3cyBjYk6tg+u2oHNezf3ok3q2ZxzP5gcGBtCL40odEVNv5GdlRtC10paYM+Vt0dNvzlacJOPYo4W5iXVUSMSJMnleM1at6uUH31JiAxiea950YHu7/rKboG+Q2euuEeCjrJ75fHHu1M+/vd+zugzc2djyBtrL88YdQy6mXebv26fabtfw700thhFAsoGxVCP8dyAMVk46OK77/HdE0/poaSwUyXF6oxVDoFGJEbd3XWPi5aOCbhLwi/5QKIdFJKK6wLuVxZDrwng4+RjevrQVzrv1q33brFCri/Lv1KU7JOULoFIzJF5ckTUQ5Gy3fN8HFFCYsDwwLwCzJeN1Z/AUpVxErM8TNyqi1Xyf9A3Qbf4DJ9N30Dyr+He4YWNuM97gYcngJK5VVxnynzuc59zhOgzOPXUU92NN97ozj33XJ/oEq8NeAISZSKIZcG8bJmUXwFgUHG83pPzzjvPYaRw+OGHewXnFVdckSbX/MhHPhLUKHa7wQBGIfvtt5+76aabvCHFz372M/fOd76zmyZ6KjtdFCC8Z/x4D+1nx7blW8n3B/4SutEt8C1h0dwq1w38M8YZ0H3ePUKHEH42NM5BqMExPDd9RalBv/KAPiOs570DEIYY0IbVg5dgnwU2/ARjBuAJqM89bGs0w9qxLW3QJvegj9MJqpqX7fT9RqjE92+1BEtPiXbtIN6gomtVhVXsC8aEFwgKkMqOz3c1WRWWHhI9gGZcfa1zCoVl0OABsv3zvAcIghDCXm1YqyS0eJ4KeC4KEGslIwSv3ID2Gwg3NUJbyZtMD6g3VBBBsasNW58UdS/xEFJGAX2XXTF2XQqQFPQO62HVDXUmNIZICxQ7BQYKDHSCAcJgmQLk17/+tSNUKkoOjF+gYQbHHnus+4//+I9xSn27Xmw7wwAyAFv/Q5+hu/AC0Gij79BxaL7R/XYth/Ta2jbeoF3dmXYd3gecghP2TREEXuDLDLiGBw5GsYTBelpzsbV4KLxAUIAYxCq3fs893Jpl+/vwyHY+3P7Tiw91p154gRtNjEi4Rhj0nXbayRejD8aXztZ5CfHl91n/Q8ORKRCGW7xzfL8MMAWs62vHHO1iGeK5hYOu9LKXuigJa+0LdPIPzw/V8YqUTsrPkDKNkvEZMqiNMQyzWuIjzMcXMAvwZos8ypolaZEEdWPMStHmdMeACSKM8Np4ILhmdYAABoLYTPlhdYptPgaMsfHCHC2G+yToqEoB0q8EtCOyBt1CngSsjbfW8ZCSaffLo6FfMScN1kp48Rwpfp+TWHhCg599yWFicCQw1/7bluzpTt5tkU+KFh93LBJxz0gxt8zbTAUfmxMmUYqjSMqQmH2sKGBOAvyl499/v7rFJidIYBooQLDuiBB8wBRKuQGT4/eTkDq+DZQtUkbJXMc5rG1Mw5LeQDsI/xIrKebBLZifXo0l6CKBWrStFBuAjtsCAkKFTBmnBNH7WZUwjLAq0xnuFxNpNLqXcaDM+M53vuM+9alPudtvv92RQwzgW4VFILGg8wBPEzxI8Cq98MIL0yIYWqAUISRgAb1j4N3vfrf7q7/6K98AYbA2tQJkKuX/QBmB9STPJN9j6EE7MEVDJ2WtLcrSvi1aWUQjlAgFDlaWLeV5zhEgnXXWWV7pQB1y7Vm4EGgW9U2ZTnvNFDKmuECoD4R8eSh0Z8FPe8bH+8L6R98RuIQQKkXoC2U4B7BvHqp8Q7Lthe1Mtf2aaNRO+v48cPfd+oaX3eOi5VtLgMecDCl81ZwHHkzpS015KOpKkD43Ik/GLVCAANde7+JDD3FREg4yEv9gMColO/giAfpq1cfQgh8KNXs+rOxs3kYS+sRVeUER5tIA7xATKu2kUJTyqE6TnloZ20rQZAoQb1hh5wl9aeAVILIY1XOvh9bOFtsCAwUGusTA0Ucf7XMm4bEI70i4KwwtDKCxKEXgPbqhnVa/2DZiAHpsShAUTPAxj4vO8DvttNM8z811+AVy+EHX20HIj8BLUL+Teu3ana7X4YeMZ0IOw3MLXsC3lxkkAyMiAQoQkqE/LX5nZ3mPbtht0M276RblwZTnrYweSHJewciuBbxs/gL3u1e/zv3irjvdYzIOXHT0UW4vrXtsDuiDyYNs26K52XMJLxAZp3gjRskIIkWdSKMz7LPUrV80KB2G8uV28A6MQ5rmVJpGKU66N3Ya19Y0OtH+azGNBtNrV6+//nrvzsiL/0//9E+5zZirPkoPE8RajGdLdpqtaOf5wCxcuNBfLpKgZrFUHM92DCD0gAkJAetKCCJbAIJcMJQhhrrbB78Ijwb0LYJBGRYxnSOcDu0y3ytAaG0bhcFaL0vQATEgkub4GwwNydpG5+Yr8bnBur2XulFZL2YB69EBeTkwb8zVbGBefEJTrGXlGRNJ2RDfu9I5eXtEuPgqwXwD7Lu3cxddXFdsSIERKwyJj+1JoTWKwy7BXWQeH8QAJ8EcCg+AcDJ4mAhiLEI3SEmSA2UlTo1MMSKlTBS8VyRRc1jhIgSR0CtCMNIJaFGXqwSRQEuT3UkLU7YMbtcky54IELoHJQgWaShA+GZxDrrfDHg/TEFC7hEWFvPnz1dksvHvVbM2ivPNMfDWt77V4UVDCKQrr7zSexcQVmxjguVu4R5TKQQWgnq+yZMleObZpU1TcLO1HwtpU56ABxQPeFPwy4Orr77ah4KzawgnvvCFL7jddtvN2XyxEIfnpm3uC7+QxwtkFSChYtMUINSHLoGPThQWlDfehH3zDDElCP3mOqEtzRskFBrYuKbcVnM4IOvNbRUGa5V+xPZ+SIvqnbUtaTwVhVrok7eiQUXhFfukJBlRiKYBhbcqPSEDCUIuXH+Dc4e+2EV6zyIU94JYyvsKCbdHlcNFPMZq8RKVREli82DtMhfwdjw/zEcnc2J1Z8RW8+Bpq2iAU9hRA5+7y8JjYRlLiM0c8IYXKDvEuzVAogDBS8QLNvT+6CVqKFIcFBgoMNAdBvhOEQ79q1/9qq8YKj/wPCX05uLFi7trtCjdFAPQeegr9B96jhfCw/JI/7d/+zdHqG2AdS1evvAF73nPe5q2Be1GcWJhrCmIQn4yeaOmN5/iF8AdBiPgm334MNYvobKIdQ30GvOS9bq2TiEu+4W/R1/9ShexfiXnhOp3Aos1j+87YJm7c4ft3aN7LmkwamG+mRP4LX4F1DEQQb/ho4S7mDygrOdDA8mJIAr5Gl4gLdasE2l+qtYtni7NDC82uT2wxFy5cmXuXJ199tn+fLiwLZKg5qKqOFlgoCsMQOxYBBvYMYQYhhNCzLkCescAeDRhTp+EG7GsNyoKcTQsgQYeHcDWygtC+Iv+RNBe92Bb7V5483LXlwiwRuU5smaZPBmyoPYJrUVcUFN82DZbdEYdw/ARq1uWLF7AIAW5HlolNN113DA9A7N497HzN9ZDV3AilpWsQ+AhRhLPjgivEilIDLzSgwOsdB8R89MEyqGgJEhS58NfyfMjEvMEpIqXJu2MOy3mC0GNH+e4i8UJMMBiCg+O3XffvaXyI8QWCw6s4AmTVSg/QsxMbB/L/Le85S1pIxbmLD0xyTtYg9qCHFd+kqBPd+DZhO6yIIU+wydjgYkQAvxyzHmuQ19C4Br1+VGWbR6E3k/hdfhxA4TihL3gh3LBrBXtum0pZwoKyiIYAeibGS0ZL5Htr7XRydbaY+w2LrYI99O8TZ00tBHK0A+bM+tbs9vgvbfd3ktdOeGt1khp8exwXWk/Ii9RNZRWhReoigeI9Vd50YHpeXf1NT6MU+nxMY9REq1Tvib+jXusluKqkiyseX5CgMfjWeGZIicUuc5QJvHMMGd5z1ZYf0bsS8gTiQ9zUjClILzhSeoBZUZ/o4FQWo6dMBm6XSB/FyCa5PkSPRdF/o86Sor/BQYmggHCYIXAN4rQqBjSFMqPEDOTs886EhxDu6EJKyWjM14rvMNvf/vb8DDdhycgLO3y5cu9AiQ0XoDuQC9nu6AdHNh6HVwDxjMZIuEnwBcwImH5U3P63XmPPOzecsVl7sTrr3Ffuv46tyGRE1idvG2snJgjWjM/I4XJCPRJ7cIHAPBWzAV9sf7ktTFrz4F/lELwUfK4mTSYJ0Nj8WG+7UlrdOo3VChANEcQrcHBQT9bJMwMY9+x4CJMxTXXXONfyD//8z9PZ9WSoLLQ+spXvtJgvdQuCSqNkATVvET+P3vnAS9JUe3/mg3kJDnuLotkkCBJMigoCJgVeQ94oKLv+Ucxouh7D1dFUZ6KShAM4AMVRUT0gQQlGEBQyUEUlpzTLgub7r3zP9+698z27TuhuyfcmTu/89m7M9PdFfpb1VXV51Sd4jcvdtoEFRKSfiJA58vgxgchKBI4Rqfon/3Eo133ysAGnijip9jL9cArVg5lU3osNoUDMsmUFssys2Bkv4cXTRn/igceCiuOzATFv+cLu+86rOBPZtKOz2c/DCu3ydaJMnDxgUzyson6nVmWpRGf29GNFcY83Ey5EiJ549tsveTXbXeMWmLMHiJlm+WETLKZHZWZxMzysJU4SJmVIxhLashkNkZ3YZ8OFwZMbEIbB5wWjymYcovVGxlBclNTgHEiwGboLj/60Y8qPqP9WCs/u33/D9pj2mVXJNC3osDnJRcFNMY7lM5u4ECRzzH+OM/1hPU+uhE7XpYJi9Dn+Pd0uKzxsQrEjRtu2EjHxXlmLNJupld/uDGAcYa/4PPp90UeYZRViI+wPlbxcMSDAt8NQH681Z+kT3mSB9imDQikz18jYSyw2qabVC57CuWEvYcYjLAouY+EXbHYVoEgi2bOWNJ/4JLhjjttRcjwbFzOswH6kBmjhmxs8bJNDBi0cQX7gHh+uQah7OGVFO6LY+n7YuU9dZI66kasZLie/268oxHENox3KaPgMG4oJVjpUVO23GKUsYpxWGUzU55BVuMwQcPqikQERKA5Aqz0YK8qhL3GWMX4qU99Klf/0VwO+is0/QZtPn0Cwvdqkh4XMCGCTdPvvvvugMuypOGDOGaYzo8+0scD1eLsp2Pwpf+lX/Y+FvZJoQ9GFtnY8ZLbbg3vveI34Q9PPB5uf+7Z8K3b7ffvrkpePur7kIVZtP56Yf5GG4YBmyy52MZrxIMwFkUoC/p/8pFnPBYD98N/vLfbGKGEzoZ+3tyVNyuGOpQp1z4cH4wefTZLskfD87B9/vOfD8ccc0w0SDBzcM8994yNABsz4tubB5NOzt1e+a1qE1QnoU8RKEaADpfnywc6fHcFgneMxWJWqCQB+KIggi9Gj4WrvCK6qFg4zdxamBsMZEVzpTBno5lhaJH577ZBzbp/v7cSxTxT3g+wkXdK2Edk0DrPIetEJ9mLPAOXtGIjFWTi/TQDQ8n2ACmb0ahkLrDMF9Lw/hu+H4ff8cwNDbIpJew609KFcP/sEIw3El1iMWvZ/IFXjB82SCzbsu0o7AFirkZqiikJJ+E2C0GxlFSaWNmwZwmzbUzrGUqpge1woAz/E9Zmt5dw9SURgS4mwGrdHXbYIU5eQSF+/vnnh6RRpJVZ72YDCG2x96mtvOdGcZEu/TfGCz6Z4JN0qUD4N7zhDeHXv/71qKgYj6f3UEG5gYGDlR30Lyg30i/IxO+rQ9IGEBJgnEEfCAviIx1e9PlMCm0vf6SR/M5v4qi0zRaIPGAEIV9Jn9mMX1Ao4FbC85RMI+t38kaaxAVP/vjNZz3BTQhhWFGRnNBVLcwKtvpgrhkwFljfz34gj5srpo3s/lFSsBq0ZOWHDJk7RgwbdtO2CmS7MPXqa4eju+HGMJm+ZUQGTHHPviGDy5rbEowfxpt+B+NFUshfVjbcM3+UH0a7WkqwZPw9950+2dwgsqcYUrL7LbMvGJMajGnJlHhlG7+lpWQux8qbbxbC7XcMnxpxfxV/mAEkrvxAwZSq5+l49FsERCAbgcsvvzy61kRPRDsmaS8B+mzGELT/GKDoX3FvmpS99947/qSfxs0V7q74nhTiYIUufQl9iCv6k9f063fGGvBFqNOMaehr5yQ8EXjfy3S8n7Hpdkp+bytCbrGxxLaJyRNDVlaL2XcUQzxi6fD9+UWrxP1EOOTPEOkztiEvjcY4hOs7oQ9nHGVjMSavxEkStj9rM1JmdamVkRVCM9H0ZNgl0016Mvuty/SMGTPCD37wg7DbbrtFf9y/+MUvol/Bf/zjH4GNTk8//fSw3377jUnQN0HdbLPNov9vfBFee+218eF973vfGzd0HBPIDrAJ6vve9774oOMG4IILLggPPvhgdKHBppDaBLUaNR2bqAToAF1Jw3cUCwxWGKhIWkMAlgwq4DzlFeZH0txgDVpnusBmZbisbEqQxTbwmWuDnmm33Rkmj+xBscgMH/O23tIvq3wutpmZA6b8H7TOeJIZVXwARRp9J2utNezGwu69vJb57TbeQ/hFTUhUtr0qsQok4QYrbnrO3iG26XxFRjY+j4oPU2rVk9LDj8RN6eM1lq5vhubur+KyWTuZ2/1VOlEGXmb0QkEjEYFuJsBm6C5sht4u6WYDSLvumXjpp71PQZlAn+0vs5z3fp3v6dUSHNtxxx3DCSecUFGOoyR/j62yZkUDL+BJwcCA4QIDRLXZnig7UKhzvpoBhPzRP3k/mIw7+d2NDlxLP0Y4XvyTf2njC9eQd+//iI9rfNVCbPeTidh3f8knDbih1IER984qEowXHp64ST/23XWMH7xDHHTQQQH3vPvahr34RG9kACFba2xpfbvdAzLP/Ew/v2DY6LEwtScRm6EjCzfbJJQtz1Fsw+7JtjLRZbG52OTeBs1NxgtWHr7/R9oAAjPKIs3S4+nHT1ZulNn4HEWHCS4ro+tMfqfGEqP47LB9xZVp2HDG8CnqyQqmdLJ6I/dXo2jphwg0RYC2a+utt1bb1RTF7IHpV2HOeAJXiWx47u6YiGXXXXeNxzB64OoKl1dJ4wf964a2Dy/6Ou+HaGOJU/3PknKAM1zol33sk+bj3J/jXbWKPPGyGaYsjqhb2HBGWDBtg2Hjh8U5aJMqFtr+iItsXMEIY3DE7aOPGUmf8SRpeh9YJYm+PhTdWDM8sHFWYEIqY4MmpLysGT7sr7JqtIm4ei1o/WlEvXY3TeaXTUjdBRYbkzLjLIs/b22C2iR4Be97AnR6dIJ0gK404buktQRgSrs2yVhPsZmCKCum2uzCAesAp9im3VNt9mfJZnCsbm6vVhjZhLNsA5c5u5vrK/tMCoaPxbi7sLgWmkFlWVvZQPwMnvjrO7F7Lplv07L1HSUGJ88/H4bMyBTm2EDRFHcVwQDyx+uHf/7jn6FsK0eikoMjxjxuhM4SV1aUjOzHUnrwoVC22bT1pPTQw0tOp91f2UA/zvKwGb7mM2XJdUW/mVJlCINPk4OvoskrnAhkIXDooYeGj370o3Em/s033xxuvPHGsNNOO2UJmuuabt0APddNJC52xbQbN3gZ9ZdSf0Gu9oKKAcL7cl8pgeIeZQR/KB+et3bRz5Hkm970pnDAAQdEdxWsEEFhz3ncV+Bm1oVzGAkwfpA/f2nmPHHTr5E+M0Pd3QUKDl7kkeR3+qm0ESVelOE/7pt7QqlCnvxeyBPuqDwPfpx84loMAw7KAzhybTV+GZKveQnxYfBjxbrLH/7wh3DSSSdFH/VJhZCf98+pxmiFTTYOt15xRVjOZgROsXyubEynmBEDRcbkEWXHwOBAmDo4NQyZG4bB7bYNU/403I/5K3jZeA/YOGBw8pSw2Pqa+QtsVY7FTd4w7rjAn3pCmcDM6wjl5nXFPz1M33xaHR8y/i7RIGIrLnFTEWd92vORlpIZTRYddmgoz5sXlt5is+HTrP6wehrFP9MB9VsEREAEupwAfSZ9BX3uPGvjmDjBJGFWOrKig3ECxn/GAEmh7+U8/W+6v6X/8b9kmH7+DiPGS4yNYMcnfXNyQgmTMnApttFGG9miw5FVhyPQJlv4Le34fCuP8si4q2x9/aC5hB60/h9dAjLf+rABc8k8ODIG8PEm5czYgD9JDQLGhgkNZVyV2/gsTmgccVNeI0Ttw1YeuMMuMZnFnq9+ExlAqpQ4DzyW4rzCQJ5NUPMIDQ4NuVZ85KGmaycaAQYidH4McOgM+ZS0ngADC5Q2DHJYljrfZmSweoPN0KeYMh5Z8/4HAitBXF7cftvoDsN/88myVlxfMchZZAPMpc0NwySLh3J0hVPy+r75boPGYKtiwtPPDLugwm3FOmYoeHCJcaJkzMsYKJg1i1Hj9jtD2HnHYUTsA2IusEormr/1EbdkAdck5sKnkYwygCQ2QI8zRSzNKDbYaZWUbfAlEYFuJoDC/PDDDw+nnXZazCabobfaAMJkGWYeImuZUZCJNN0m/oLJeNP/XAnvv/2T4yifUdi7oj/v/dAHYADgBZp4GRvjDor+ge/JF2ripu/nxZpr//nP4X4IQ8maNlPQxwLER99FH4YyJKnsIL+khQI9Gbcr3bknwpEv8uDGibz3lbyeuPjzlSl+jnRQuGDIIU8I6ScNMH5t3k/i8T+Y8ee/77333lHGD4/7t7/9bcxn0ljj5/zztttuC5/+9Kej6xCObWmzZb/wzkPD5lYmi2yixLKmdIp9lZ3DwLPU5KXDYlsROvmmv4SS/XYZtL6PshhacaUwz8pryPJXtr8VrczJpwvKFX6Tfxe/H/glJW0UScaTvG4ifS/bhBKrPPa3eNiIYfWJPcKiiyzzSlBNcJc1hKsse4aQkjGvTHqweioRAREQgV4lQL/AWIA+l/4VN1dMPkYwhCSFvhbDBxMOvD1Mnuc7/U26r0lf04+/4Usf73zofzE6+ZiJvptyeMc73xkeeeih8HxiJcjxBxwYVrM9lU01H8p2HW40B20M7rLIDFSP2wSVpxYtjC6zOe7jO8rCyyM5LvCw+kwQYIIE+6/xaXqckNMAEld72ArjshmmhmxMbTOT+nIy45IRaYKtvoqACIhAJwkwSKEjpOND6SJpDwE4u5FiMi/V1oEyw5N9QFxe8cRTtiE6QxhzdWEv1S/5jMKRC5jludDcMTCzAyPI0rbKYYotc6XsPP6RS/vyo2RKo7jxqCna4ioJBilpg942r1rCJuEGq2wDRFaAlB61AT0bn9uKnJDBx2f55ltDyVyRIGU2O7dyiYKCicENZW16kabdXw3Hqv9FoGcIJPf9wNVo0qdxK26i291f0S5jdOAPg5AbNVwhz0snfQLXtVK5zIsycSLE6/06/Tznqgnn3MUC53FlkRSMDRg++HPjAuf5jYIfSRpA3N0F98p90j/5S3a8uAX/kWcMLX6vREk67tIqK1PCcK33zzDiD27cB1xQ/JAWcXOOeyFdD1vtdjiHUoPyryZw++QnP1kxfnDNnbNnh6/95tLwsq34oJ9fnNj7i1UgrEYcsBUeg9sk3DlauOEN0G0Vh+V5jhlCqrm/Ij/knTzxvZHAhPskDPft994oXE+fNy6lpPsx9gIxDsEUFlYBst0ae40ZL7m/yoZLV4mACHQvAfoL7wfoy5L9reeaa5hMjEt6n1Dh59KfxMX1ktEE6G+dC+MmfjPGSQpjESb7zPrP/wwfffNbwsdf//pwyXEfDUfstXcYsrJBP8CfGz/m22SI+83wcfOcF8ITNn5gYoSLj/coD8Y+pFetbP16fRoBdGT2ns9m6CWbLFEacSVWlw1jLSu3kq30DVuZy1PGFJSDlbENruoGnagnZQCZqCWr+xKBHiNAp0eHq86vvQXH4CYOMuxzss0CYNPShea6KTkoIQdDNhiZs9trRs0MKNuxBbbJ95CFxfgxxQY7y7xyozjLU4OXJeVWstlH7MFRRglhg4uSGyT8kk1euWTQ8eyzocxGpyOC26vSwmFlXtmWdZdNkVRPyv+8L4TLr1xyiQ1uKvtzYPhgmSwDHAaxNsiUiEA/EcBXNz6iEWbl//CHP2zp7Xe7AaSlN5sjMpTbKKvpaxD6HZTYCEp8+otqso71RS6sGkludsrqAvYG4Q+jB7MTmZnIjEU3jPieF6TvSn839nCMF+1WC/dIWigK/H5Jg3vEaMF9c5zfzgHDBmFggRIgbeAgLq4lDGOiRsaCjW3m5bbbbjvm1tgPhPsnPuefvOj222+PbsmSx/h+0913h0dtDzDbEt5cZa5qhpAlyqLFthfIENzNkO9uLQizeDUz/htj9v+Yg6GKl2sTN0TxnbxwL9xbo3vi+r4VlByMHxDqLCtLTUrrZ1hhxjNHWPp84pGIgAiIQA8ToK+g/6LfpD/EwOFCX8JqkM033zzun5WlXyEu6Rqc4OhP75sZK8GIsUOSqbNfyiZm7LjDDuGw3fYIMzfb1HQDtr+HKdZZ/cE4YJ71Q/fafmK3Pf9ceJp3WjvmwthwffM8kTSAuBHEr9FnHQI2ZrRB1LBLa1xm1xIrQ1xzl7beKpRMVxMnRCauLZv3jsBfH4oMIH1Y6LplEehGAq4c6Ma8TaQ8wZnBDIOcqdZxDrAM0v4W4qopIS/uuL357Rx5Aee4DWYWmvGjbJukLjaf05NsALPcK02RP6JQIt52KJcSWeqdrzZoZBVGHDSakclG5aM2GYsblG+1xZL7ufW2yvfSC7ZnCGKGEfMbM/y9xv/lxx4P4eJf2bKP4RU7g+ua8nDfvStXx71IMIIg/jn8S/+LQN8QaOdm6BNt/49WVgraPxQW/vLMi7T3PyjF/XgyTRTkbHTqknZv4S6n3PCBEQQDCH/J1R9ufMHw4AYQ+qdqaXpazX7Sp2LU4DMppO/GDvIFB475C3+r8vS///u/4TWvsUkLI/LGN74xfOtb34rMOQRz+CclnVc/N9WuM8cX4QW6FmOIKyyXgQFze2V9zqDdx5C5wkJwdYU7TPYEe8nKfdD+Bow398mfC4on8oBihbSTK1r4nTQgeZh+/Swxdpg0rDQq2X5rcaxl9SduhFoPitXB6AKLa2QAqUdK50RABHqEAP2l9ydMlFjV3qvWXXfdaPhgzJC1H6WPoa+RAaR6wTsfzjJWgVOyD4cd4xhkgfUvT9sqhAHGbLYSgRWjc0xHcJcZPu585unwfGrPKiaEbLLJJtFgRdwI6VG2pMOnpDGBko3l4tjA9hst2yTWtJRsYk1p5oahxJ6jthrHKvzoS9j8nPHaajauwGDVhyIDSB8Wum5ZBLqRgF58O1cqDGD4m8J+FAxerDNdaEuHXRaYIv1llkq6mDJjkQ00h2zAsojNr23wsxyzCUZmDhCXD2I8SN9/GqsyszQYiDDQS68C2SbhBuvuv4fyiL94fH9Pso3TS4lVIdVYlp9/IYSfXYRT9ni6bC8D8994ANOOhy+3wSQur6LbK9u0lgGRRAT6kcA73vGO+LLMvd95552BzaFbJVoBUp8kL7X+osuVbphACY5RoJrgXsGVGawAYSWIixs7WAXCdwwgvvojaQBBsY7w4s5LNfHRT7VbSIf75d5arWAhbvpZ4oUf98P9kR6GJlx//P73v491/G5bwXH++efHGZbJvKCASI61ttxyy7Ch7fmRlj132jkeemTxIjNmmHsrc3U5lFCmLzYjyODQYFi85+7hpf32DfPe/pYwaHlh9cdcOz4Ia8tvcvUH+fY8cy9eLtyL3wflRh7JM8YSH1uk89cXv41LaWTlByzZ7DyKKTTgV1NWMOUUCipTRFllqXmZToiACIhArxCgv6A/8NUbGEDoK+q2hamb41ricCN86rR+jhCAkffR6TEcl/jKjcWmSH/Z3GgOLb9ceM76/rtemhfuMdelL9q4LSlcz97KjDUYqySFcuUPafWYKZnOhPpu48D4bo8hxMZKZZjS19ukidKWNrly003ixEvGDRWBsU2kKG38ylCyzeoDrk1xmW1l3Y8iA0g/lrruWQREoK8JJBUPU9ZYMyyyTnHBK2eGF80100u2gfacPYZdxjikReaPGgXIYutcyxg/bGYBK0AQFBc+INXgxYkNfw7hn9N8pZeZPcsqEGPlUuKYG0UwYtx1j58Kk21zufJAbddXZWbVXPAzfPoMh7GyGHzbmysGKQ7GWaIoGBnI2kuCRAT6lQDt05FHHlm5fTZDb4U8bi96Tz75ZIyKDbtZ0i8ZS4D+hn4CQfnuswdR3FM2aeHlew1mv48InH0TTg6xCgQDiK/+4DvnaxlAiM8NBx5nuz/pC1Hic4+1FDQc93xVM2i4YQMjAooePjEQEK+vJIEf9wdjV+rAjvrIb4R0uJ5P8kU8nieu+frXvx52MFcWCOX0rne9K7z53YdGt5gDdmy4htue3PiNHnmhHjA3WHEViJ1fZOMBNjylPDCSvIhRCuW7SdIAQtykS17Jcz0hn1wPA+6ZeLhvjiUNOPXimBDnmEQxwjKu4kTRYUzi5qc1bjBOdqC8R8ZoNS7TYREQARHoKQL0d/Rl3rdlzbz3xxhN6FPoRyS1CdDHeh8NK/ps/lzcAIILzKfNU8Sd5rHgH488EjdM92v4hDeuyWbMmBG5J8/5d9KhPPnzcYmf02cdAowNsG+YnmHI9nEt22rckulv4vjAgzH5EXdxxr+06SahxATWZN1PfvcwffI5ei10n9y0blMEREAE+pkAg0H+ouLEZgHMNxdYrAJ5YccdTKcxNGqgM2BLLPlbbH+4xFpuxvQQN1A3gAyImM2BAor4JCkCpuwp2+CjNNmWBqO4sCWnwfb1qMg2tgrk8SeGf+IGa9vhVSHlkU3oK9clvpQxllz4ixBYAYIwKH3n24Y3SLVyqIgNiqLChAMygFSw6Et/EmAzdBS9yIUXXhhOPfXUUa6WilC55ZZbKsFe/epXV77ry1gCKC7cYMGLLv0G+3Wg3PYNzJOhUOA/88wzMQwGjxdsbyT3PU1/84i9bJ933nnWnD4Ytthii7D//vvHFSHEQfwoOXiJ95d3f5lPptGJ76SLwoa8uBGC71le9LkPDDtZrk3fC2FgPG/evMiQ/pn0+U2eOOf7q+BO5LTTTot7gcCLc/B+xFYjLmf9zFP2uZods6kO0dAxxY6RL1bekA5estgYnR1DFljcL9m5xfbp9+x5ow4QP2GSyhQ/X++TMNwD4ahH/SQoLcoPP2yQTd/BpIn7Z4cye+U8+xzgR6EolWxeo01WMcui3F+NIqMfIiACvU6Avos/+pFGQp/Btd7vcD39Fv2S3lcb0WPunO31aX0/n4zBGFOx6hahH2bsxqSTsnH2vdc4B3cMH6zkJWwjIS7+GO9IchAwZjZYMwOIucFa2vp718EY/5KtAi3z3m96Havw0U5SLea4X0u1E31wTCtA+qCQdYsiIAIikCbAwIQ/NjIvm//OQZvBmZYhG+Dg8mrQZhrwt4zNcJ464p+dwQoKFRcNXpxE6pNBiPlGDcyeZclpYjPZsMVmS1xW2X4e5aefSQUe/ZPBe7jk/0J49LHhEzbQCW990xLXGCOXY3CJRg8zbJVsWbKNLkdHpF8i0GcEWH6/9957x7tGgX7OOec0TeDWW2+txCEDSAVFzS+8QLviAQUG/Q8vy8kVCR6Y/gQjiMvjiVUgjz76aDjooIPCGWecES699NJwyimnhA996EOBTdIRXsyJlzR4sUb8M/7o8H/khfvhj/vndyeEdFg1gcIHgQFlgNB3p5VIlIdfywzPZUyJgYsL+p1HYGv7USzGJdPIizarQDgH94FB+25KdzY+HbLz7AlCOXh8ruAgDRh4PYiZ0X/1CWDMQJGBWPlFxYatCon7ggwfXfI/ChHjHv2Dj5T1kpP6JgIiIAK9S4D+BIOG92PV7oS+hX6PfUFYOen9nI8JCK/+pxq50cdg7WM0mPHn/TlX+ioQD8U5Vp8yIYVN6QnbSDwNPqVDaESrynlWgdi4rozbSysfJkiUNt0khOnToxeIknFNS8n0EXF/UFstUraJrf0qY8n0KwndtwiIgAj0EQEfbKCYWMoGLQvtrzyy4SYY2O9joe37MWgv04tNcT/VlFFLj/ig9gGmK3KIQwPKGpUHZZcpkuKmpDYoD+7H2y6PLrE2NyOIS2IzdD806vPK34Zw7z+WHDrg9YGNzsYIxiwzflihaPXHGDg60K8Ekpuhn3XWWVF52wwLGUDy0aO/YHWB9xt8p9/gr5pCg5dp76eYifisuVlAzj333LhaIZn6PffcE3w/FhTviBtZiCP54p4MN9G/w9pXnnCvKDFcMQGnev32euutFxZYn4Wbi7nm53uOKTTKxnLRyL4UQ7b6YMBcNQ7Znh9Dg0OV/T+qub8iXcqB9FwhNdHZt/L+4obo5s4CKdlkihLfbRVIiT4+IVERwsQU420PWuKMvoqACIhA7xOg/2K84GMD7oh+jj4GpTyGD8YW3ufzfkofiDEkOebofRLtvwM3gNBnwzg5TmNFrvNktQeGD8YM8M4qXMsfcdcbi2SNr9+uw81lyZ6HIdPVhJkzh11j2jhrjJhup4ROYP31gm3EEgJjOAvXzyIDSD+Xvu5dBESgbwkwOGTgwQBnqhk42ONjEAW9SdlWKSy0jnLQZhUstr0qptgsgeWmbRDPMUjxGbYcYBDKwFNSm0Dcg8M2GyuZEYlZm6XkAHHbrZcEvOMu2212eBbzkoPD38o33BjCX29ecniP3UJpm0TYJWfM4GKzOlh5gpJkpEyTp/VdBPqRwFve8pbKqoJ77703XH311U1hSBpAtt9++6bi6pfA9Du8NCNJ5Twv2OkXZ/oaXqxdnnjiiej+CLdX1YTziK88oF/yF+xq1/fLMWcObwRlEGw5Xm8TWZQdq1mfNX/EoPSIucEYsn5swNwrlpcadkEyYJuh45qJlSADdv0cVoNYWSK+/wfpUhaMNXzcES/Qf9kJWFlFpQUhbPxQXs0UGDaTs5xYJcWpkrkptQLW/h/AkIiACEw4AvTp3p/Qj/lqD/ob+hiE4/RfGEQ474p8P+d9YbxY/9UkQH/t7BijwdTZcW66rTTY0BTquNFMGqRqRpg6QVkSLj32S12mn/UIMOFxZGw36jKGe7Y5fVwVwqbnNpYujYy9R13Xpz+qmIn6lIRuWwREQAT6jIArh6YwqLHOccBmCEw2H+ELNxg2frDp6SQzjCzHjAETBjwMJn0ARHiUWdV8uPcZysa3i+uwRaYswiCBO6xHHo1hSuZWLC5Dfe55dvcN4Z/32fLVYWOTR1q+6+4Qrr7Wf4bwqq1DaffRG9VXTtrAn03RSrjM4K/awKhysb6IQP8Q4EXuqKOOCieffHK8aTZD/853vlMIAC6ZnnrqqRh2dZtNNW2abT4oyUSAF15epPErjaKCPgRf0hgu+Ezu8QDbp59+OvqiZs8Jvm9kL3M335wwBo+kyuxDN3q4QYW+Si/XS/ZFcV/d9ONz586Nyge4872arG37Vj3//PNh8cIFISxYGJ60slrHxgGMDZa2fSkoK4wfrAZ5ySZODEwuhQEbF1C+zp3njrEDZcJ3STECTKQoU07zF8SJFGUrl5KtKC3bMxHCyP5fpgwpMSFFio5ikPs4VHRlZ23sk08+WaHA8007jdvIrJJsv2k7/H2hUXjaEYR9inx/okZhOO/h5syZU7MdqxaPh8uTx2R6rEjMem/JcPRhRcIly6Xa/SSP+b1xjPezPGG9/PKEIZ1mwtG350mPe6KPoc6yOpQ/7+vpd/w4dcnFjf70Q0XrGP0kY5SskiwH7i9ruXu48ahj6TySF8YNMOWTfUC8PfAyz/O8ws7DER/7jVF+WQwoHi5PXfEwpEvZJesEx+oJYcljER0HTAibVbzMc9cxKxdcXREulp3Vb1aCllewldDoA8hDlXx4es8991zmesm9eDj26EvXlVr36mE4T/0pUn7JMNQ/6mMzIgNIM/QUVgREQAR6mAADDjowBoxTbBXIAludwP7bk20W4eK1zb2CKUmWN2UT1/CH0gRFBuJKrB6+/Y5mvWRKprINNGwKuo3C5oXSE0+Gsg36o2zzqoqBo3Tb7aMMIOWHHg7hV5cuySsurw7Yf8nv1LcSPkFXGp4REleepM7rpwj0M4FjjjkmfOUrX4mD+Isvvjh8/vOfjxs25mWSXP2h/T/y0hveYNOVFPQ/riRndUJSwUC/gxL+oYceiolgdDr88MPDtddeG40hnvJmm20Wtttuu8qqA1e2EzdxSJbsAYJC0yczoAzAaMRLaTUlBv08szsftfNTTEnxlCkQVrU+ZmmMHowHLDx7gYTlbfVHyfYDYWWI8cao4oKiyg0flIekCQKMH+KzYGMyjB8PP2KftjH6P23iBIYPX/lpShCJCOQh4ON82gMXbytoT7NKUjnFc4/iOYugJCM92pw87QRKShSUhCFsVqH/Ia958kjcHg4m/j6UJU2U/Ch64ZunT6Jt5i9ZLo3S87S4Dv55yw+medIjHVcS5w1XpI5R1vRdcHRje7rsOce9c9yNH52uY0kFeJ5yb7aO5a2byTpWrW5yjGsQvpM/WPr3rM94jCDxHzoFyi/ppjNxeszXInWMZ47nAcnbtlB+hPHxy5gM1Tjg4fK0Y14387ZjPKsLrd8n3GSb/GiZrZGr0Ye9juVt/7xtyVPHvI0mB7SZedoIL79kGOpbtXo6+g7r/8reU9SPR2dFQAREQAR6jAAdCJ0mHeBStk/FPFOcl2yW5wDGD1NoLPfKjcKkkY4GhYYPchgQMGu32Q6ox3A1nd0SfjcXLgplW1UTDSGPPTYc59ZbhnDt75kWE8IDD4YSM4yWXW54U/QLfzF8nCvZP+Qth8TZHrUyU2YAxJJY27w260CoVlw6LgITjcBM85O7//77h8svvzy+0J1//vnh2GOPzX2bMoDkRjYmgM/g5IS/hNEfoZTipccFX9MYPnj55aWNl6nzzjsvXHjhheExa0PZLH3HHXeML1b0U/6CVeTF1dOcqJ9w5kUblt6PY/iAGzMxOZcWfKoz22+Blcmyc+aGx02ZMMPGAAttFciyFtbWgISyjQeG3V8Nv3zjWguhLEiTl2XKNo/CMJ0P/Tblk3EsM8nh+ReGjR3PMqlijVAyo0jZ3F3I/ZVqSVECPJuM8f3ZJR43ECSPNYqfGcW00wiKzazKd1cAouhCMZpVUMjRnvFOQp+SVehjuL88eSRu0iIceaRNyyooRUkz+S6VJSyKfpTPecqAPHofSh7zhGVFDEzzhOE+XMmcNxz5pC/KG458pusKdZi4uOdqStKidYz6DFPqF/Usq2Dc8T6V+8v6zkz9aqaO4Q7M39ez5DVZx6rlkfiYmMKzwkorxmD+/PA9qZzOkh4sKSuY8Dxkfd6L1DFWRng4N7ZkySPXkE/GL3nrJs867R73llXgSH3JW8doGxbgptzGyXnKIVnHuMesQh69HeNZyyIxj8YSSfcxjcJTfjx/yTIg3WbHksNTeRulrvMiIAIiIAITkgAdH53JFPss24v0AnyuL7dsWMZWfnAMYXDigyk+ZfwoWBVs8IhhomSccYNVmjw8eGAjs2DGJoS5ylPuuieuEgkXXMgbaDweNzV/59vihmfDB6r8j7HKN1wfUUBVuUqHRKCvCbz//e+v3P8555xTWY5fOZjhiwwgGSBluIQXan+R4Tsv37w0+jGi4BirEFxwIcK1RxxxRDRe7bLLLhVlB8fp0/gjDu+3PKw+hzeHd6UknPx7siySnOC/vrlqXGyKSfb3eN5eSOca57KFHWC/KZOFpnCab7wX2zEfI3CcF3J+8+fpcFxSnEAJd5pThmfVR//exnbIVoGUeX7szwZoxSNXSBEQARHoAQL0XYj3LbynMnZAgcw7bTVFfg/cVldmEZY+gQHueYxAtW6IMiJO/iQi0GkCMoB0mrjSEwEREIEuIsDgEUURgxqWT5ZNQb/UhjPCUiMzqRhUMlBB+HQlVTyg/3ITiKtAUFJgoMAQ4oIbrBGZagaQ0oUX4bB0+IgpkcK73tFwY9Oy7eESV3/Y5ue43JKIgAiMJXDwwQeHddddN5542PYxKLIZugwgY7kWOcKLNQoLPumHeLGmT6KfSQqzv/ylmxmVvuE5s9Fc6KuIA6U7/ZkrSPy8PpcQgJErHuDqyg0YVlMccZwNZeebe8zypFJ4bJ7t1WJ+phdFZfyUMMd4D5oio2xlhxLK48DowR9lyp+kBQSsjpdwhYXYs1O2Z4N9xIZsBqjBlgFkmIz+FwERmMAEeB+lX+LPDe0T+HbH/dZgTL9Of87YyscPRTNGeMrQ9QtF41E4EShCQAaQItQURgREQAQmEAFXFk2xF+nSBuuHZW25K4ISygc5KC9QlLhiYwLdfmdvBWWfuarwVSCmsRtOf+aM4Q3S7Rd+1Us2yzkKSqN3vCWUbI+WumID0iHbwwXDStwA3QaqEhEQgbEEeOF6z3veUzlx7rnnVr5n+cIG6L4hH+6Bpk+fniWYrqlBgL7FVwd4X4RRJG3AcKMV0bA5KMvwcTXg4itHXBnifZef1+doAvTnrnzw1R8wg301ifzt2VlgCicMT89MsZmbdv3L66wd5lkZDiw9PCMXdxkIcXt5psuyWvw6loOAlQHjCKRkq0nNujTsWnMpKxPjLhEBERCBiUyAd1G9j3auhGGdNFrUGifUy5HrERirMebTKt16tHSunQQ0SmonXcUtAiIgAj1CYNasWeGHP/xhVCq9/vWvD1/+8pcrCigGKVr50bqCLDNr9qWXQ4kVN2vYKpAnn4z7epRftVUIf7phdEKHvDGUzP1IXVneZuVusF4oY/NAeWVGEIkIiEBtAu973/vCSSedFH3LXnHFFeG4446Lfrbxi4vfX/ePW+0Tn7Qu2gDdSTT36cpyYkExj89mXpLxJ+8+tJnpyTHfJJ19QZIrQFC8o2jnxZr46Lck9QnAmj1A8LGMQgNfzRzjk7+kwJb9VjD+TbW9wp587tmwsvVfg2awn2f+q3GPhbgBBEMUYSgHGaOSJFv0nVUgDz4YjVCMKcrloYarRFuUsqIRAREQARHoMwL06YwL/LPRGAujCWMA//NVoOw5wnefgNFnGHW7XUBABpAuKARlQQREQATGk8Dxxx8fTj311EoWLrrooqh4uvjii6PyQsaPCpqWfCnZILJs7kMwfpTWfj4EW+1RNgVS2GbrUDYDSGXtxuv2DaXNNq2bZvQHPn1asFFpGDIFVgkDiA04JSIgArUJbLDBBuHAAw8Mv/rVr+IeIMn2r3aosWdkABnLpOgRFPCs6kAZT5+DoQOjhxs8iJe9QPx30hCFgp2Xcle688ItaUwABQWsUUigzKAMOIYRg01m2ZgzKWvZHmEYpRastGKYbBtwP2nltZy5xFpkq0EGrAySq0qSZUGckhYTMN4Bt1dWDmVbIVpmk1EzXklEQAREQAREoNUE6McZazEpBeMFfTyThJLCca5hIgqftfp+vy4ZVt9FoFMEND2qU6SVjgiIgAh0IQGUTWedddaYnF1zzTVh9uzZUQHVaJbHmMA60JAAe4FEFxbmu7u8uq0IMSmZj/Xwmp1DeZmlQ3nX14TSjq+uGQ+DytJ664Ww4QzzmWVdOTNAiYd9QCQiIAINCRx77LENr6l3wer2DLMRt6R1BFCg07bxcswLNAr5pDGD8+xFkRZ3f8X1mlmYplP/N7wxgvhKDZQaMMQIklZecA2usIbs/EIz4mMMecauH2T1h8Xjqz8oM5QflGOy/OrnRGfzEiitumoo4fbK2BtwGUDyAtT1IiACIiACmQkwPmBcwCd/jAkYqzEGwyXsqtYn8Z1+Pz1+YDzAGI2JLXz3FSGZE9eFItAiAloB0iKQikYEREAEepEAy1mTbkSS94AbkvQAJnle35sgwAxlGyTGzUxtBmd4+tnowqK8+27h5R22D8stW3smZ8mUT9HwgSKQDc/NEFJmpg3+8C1OiQiIQGMC++23X7jwwgvD3//+9/jSxkscf7zU+fdan7gNQhG/Bi7sJC0jwMs0L8js7cFnNVdYrAJ54YUXRqXpL9yueFe/NQpPwx9wp96z4gPuTIxAMDhR15PyClt18MwzzwSOTjFXWGVbBTJgK0IQN4AQB88ORhDilrSJgCmiohvNZ54NVoDDhpA2JaVoRUAEREAE+psAYyv6dVaB+ESJlWu4Xabv51qfDOHjMl/pq7FBf9el8bx7GUDGk77SFgEREIFxJoDSY5999glXX331qJwwy3ObbbYZdUw/WksA91Vlc/MSbOUGLixMq9Q4ATOclF+5USjh6sJWipSmmfsrjCm2Ke2Qzcg1i1XjOHSFCIhAJLDvvvuGPffcM7chg024Je0hwMsyynNcK7AywV1i4aYJ4RwzDZNlgAHEjVWEl+QngDLCV2u4CzI+mSSBwiIp65nR/d577w0LbMXhCmbAH7A+yGd3ejxujEqG0/fWEyhZGdmUWtsDTH1/6+kqRhEQAREQgSQB9AaMC+jjkxMoMXAwDnCjRz0DB9dJRGC8CGhazniRV7oiIAIi0CUEvv/974fNN9+8khs2OmVmtBRJFSTt+WKKupLNnGEVyKR112lsvLDNzktWThg/YriZM5fs94ECxJYeS0RABESg1wnwgu0uEliFwF+yP1p77bUrqxNR0vMizjVyf9VcycMc9igycFPBJ8altCID1hihcIX1srnK4tNdZmGIIg7KIllmzeVMoesRwP1leTnb/0siAiIgAiIgAm0kwLiAvp1xl48ZGCewKppxA2OA9JghnR25v0oT0e9OEpD5rZO0lZYIiIAIdCGBGTNmhNtuuy1ceeWV0d0FmwOj4JC0n0A0WsydG8IaticIBownn6qaaGWzc1MqldZeK+75ES+0DWht+vqw/+85c6qG1cH+JMCsbVwJIbgSQhbYRrnu3iYeqPMfS9yT4nElj9X67jPGmR3W6EUoGYeHIy1esrKK31+ePBI3LHD7UyQc4fOGIy3SzBMuWV6sikhvTE0+qomXX7IeVLsufczj97JIn6/12/OZJ4/ExUxChLrp5RgPjBzjPoibl224+X1Ns9VvbITOXiyIX9eIrafHdVnrmIchnbzlxz2Rt0b5Iu6kUA5Fw5Fm3vRIi3DcH5/cM88u32HP5vNc44IBhI3SB2wlIsKYgTrjLrTqcUrWsaxlQBrJ9GlbsoblHpBqdSyeqPGfPwOklUdhkwyXNY9kwfOZt354HgoAAEAASURBVOy4uyFTSOUNRxnlrWOeR/LLfea5P8qd8J5Pnz3s9YE4JSIgAiIgAt1NgEkOjA/o7/lrJBhK+CMM7X1yTNUorM6LQKsJyADSaqKKTwREQAR6kAADk1122SW+nMr40bkCLBl3mzYTyi+bMsd824enRhtAonJhvXVDsBnPNnoMYYP1g/mFGc7g0rbJHGFMOWUahc5lWin1BAGUfXNSRjFXPOW9AZRk6biyxIHStIig2C4iRfJIOp0Mx8tf0fSKlB8GCf7yCspJV1DmCVskj8Sf3muCY7AiD/7CzMuzx0+fxYabnOOPe+Rc1jwXrWMocIuUX5EwMCgSDh5FwqHQ5o/n3Y2l3C9/9EUcSwpGkKeffjoaSJgRynUo1bmOsmpUFlyXjjMZf73vRcqvWh2rl4afc/dr/jvrZ5E8EneRshuPcEXKD8WX358/y0nDVla2uk4EREAERGB8CDAeqLXCk76f8RmTBvwvmcs8RvNkOH0XgVYRkAGkVSQVjwiIgAiIgAgUIcDKD9vUt7yWreSwDWZNaxRjSW52Hv18Y/zACIKsYq6zWPmRY5b8cED93y8EWIqOOzsEpROztdmskOXpWQSlFMpNhBeWPBt+o/jE+IGCNM/MaRSU/JFWnpck0kIZlyeP3BeKOJS25DOPwBJhQ+g8wr4VvBjW2jSyWlzk0Q0YRcoPF1H8ZRUU2OQTlwZZZvZ5vEXqGGG5N+4RltVeqDlP2RI/img2QOc75cY57o2N0WGT5T6L1DHPI/llNQSuHrIKSnDym7eOcZ88g3nr2HPPPRefuTx1jHthY3PaBsodIW14Y0yBGYYRyolPhDryne98J/zlL3+JeTzssMPC29/+9nifuMOqV3eIk/Ty1jHaI1eWs/IHRUsWIc/wpNwov6xCvaP8MLTx3GYVFPuwy5NH4iYMYb3dzpoeeeQefTVU1nAwoSy4v6zieeR6+pg8E2Yoc/hTPxDqFZK1HOPF+k8EREAERGDcCdCWJ40dbvTIM3Yf95tQBvqSQPbRXF/i6e2b5iWWl7Ynnnhi1I0wePVB56gTNX74ywanGbxmbdg8HANsXpqyiofjJS5rWsTt4fLkMRnuySefLJRemm+j+/R85gnnYYibsvNZU43S4ryHzZOeh0OJxQtgHiG9onlEiUX9zCp+b9SvPDPtPFyeOuZhyBvf8/D0sE/Z7P4idTpPWp4/PnshHEqsPPl0ltwfSsisPD1cp+tY1jyWFpm7EVMyT7KNzCfbvc0ftJm0a68f61rZPAHFDc5RutqMmvKaa4SyKS2CtVkufn/N1LG8LEmb9qFI+SXDUAf4k7SWAC8mbnxgPIBUm41VK1WvU37e4/Lf9T5doZUnPeJLhstaHwnn1+bJo4cjbJFwhC8SLm96fm+klyxTftcTL788YZLx5Q2HIhXJG84Z1grnClau8zTou73NwBWDu2HwuJL3kf5OOgjXJtmmr0v+9jAcK1p+WfKWTNO/FwmXN4+eVjocimr6TAwVfGJAgD3K9mOPPTbMnj07BsUYMmvWrGiEOvroo2N51Mu3c0+n5/mo9cn1Xq+JP1kutcJw3K8jTL18peNoRTiPIx13td/OJU8eiYdweVkWDed5JDz3liev6Xw6m2ScxCsRAREQARHobgK024zPskw86e47Ue76jYAMIBO4xH1g6i+P3CqKad+4KOutowT3l05eMn3A2ig8YQjLjLI8M6d8+bxvotgoHT/PyzAGnzx5JCwz83iZg1OeQThhCJvk63mp90keucc84TyPxFuk/LgveOYRjCy82GSdLexxF6ljvNCSHrMJqs0A9bjTn52sY55Hz0OR8utkHeN5yJNH7gtlNkzzhuM5R+rN+IwXpP6jzGlP8tRN8ujK3Dxti5df3ufH61jeuuntWOY82vNZsjZlcL31wpDN5pxiLq+WtvZ2aB1zfTUyW9IA2yoRm9FfZSaqtxF5279kO5a1/fO2luKkjchTftXaP+pA1n4lVYX0UwREoA8I0K75uIm2jhdu2hKENpb2Oc84sw+QteQWaZdhzbiOT4wgGEUuvfTSivEjmdA555wTjjnmmFxK8WR4fRcBERABERABERABERCBdhGQAaRdZLsgXpRZvBD6UmOyxEsML4u+xD1LNlGQoQREeAHKqqBGSYZilBfXPIpR0kPJiRKWvGYV0uKFOE8eiRsmpAmTPEo4XgR5EU/yzZJXVitwf3nCeR6Jnxf9PGG5N+4rTxjSIY+Udd5wbsjIE86V05Q3S+qzitcxFLB5lPZF6pjnkbzxbOW5P5iQJveWZ7Ycq2GK1jGe2Tx55L5QMME0bzjyiOQNx/OabqNiRHX+I4/8IZR5VuW7lx/X56ljpOXtWJ46BhNvxzLncXo5LLL05tkM22VWWzVMnTkT7Z5VOPuHi546biq8jtGOFa1jWQ0g3JcrH/O2Ee7WJVlXaJ/ytL11qodOiYAITEACtE20v4yFaL9pz30Mxm/aoazt1wTE09Zboo+mD6PdZ3wNe5/0kE6Y9j3PuD0dXr9FQAREQAREQAREQAREoF0EZABpF1nFKwIiIAIiIAI5CJTwK29KvsG11gph+rRh48fUKcMbnZsCSiICIiAC/UrAV5uhfHdDNobmvKvz+pVfM/eNUcMnQjGhaY899oiGdp+M4HHvvffemSdJeRh9ioAIiIAIiIAIiIAIiEAnCGTbPa4TOVEaIiACIiACItDPBGyWc7CVH2Xb4NyWRITSiiuE0vTpwbR9/UxF9y4CIiACkQDGDv4wgKCUZ0UCn3J/1f4KguHDV4PMtNWJn/vc50atNtx6663DSSed1P6MKAUREAEREAEREAEREAERKEBAK0AKQFMQERABERABEWgLgZXN+LH0UqHEXh+rr96WJBSpCIiACPQqAYwfrDzAJRZumTCISDpDAOa45uTziCOOCLvvvnu48sorw7Rp08Jb3/pW89K4amcyolREQAREQAREQAREQAREICcBGUByAtPlIiACIiACItBOAkPrrx8ChhCJCIiACIjAKAK+Hwj7HmEMkQFkFJ62/nD27MXC6psZM2aEgw46KKxme1RhFNFeTm3Fr8hFQAREQAREQAREQASaICAXWE3AU1AREAEREAEREAEREAEREIHOEUDRjusr9gXR5ued405KMMfYwae7IMMIRXlIREAEREAEREAEREAERKBbCWgFSLeWjPIlAiIgAiIgAiIgAiIgAiIwhsDUqVOldB9DpTMHfC8QUvP9WDCISERABERABERABERABESgWwnIANKtJaN8iYAIiIAIiIAIiIAIiIAIVCWg1R9VsXTkICs+hoaG4sboGKMkIiACIiACIiACIiACItDNBOQCq5tLR3kTAREQAREQAREQAREQAREQgS4jsOyyy8oA0mVlouyIgAiIgAiIgAiIgAhUJyADSHUuOioCIiACIiACIiACIiACIiACIlCDAC6wtBKnBhwdFgEREAEREAEREAER6BoCMoB0TVEoIyIgAiIgAiIgAiIgAiIgAiIgAiIgAiIgAiIgAiIgAiIgAq0iIANIq0gqHhEQAREQAREQAREQAREQAREQAREQAREQAREQAREQAREQga4hIANI1xSFMiICIiACIiACIiACIiACIiACIiACIiACIiACIiACIiACItAqAjKAtIqk4hEBERABERABERABERABERABERABERABERABERABERABEegaAjKAdE1RKCMiIAIiIAIiIAIiIAIiIAIiIAIiIAIiIAIiIAIiIAIiIAKtIiADSKtIKh4REAEREAEREAEREAEREAEREAEREAEREAEREAEREAEREIGuISADSNcUhTIiAiIgAiIgAiIgAiIgAiIgAiIgAiIgAiIgAiIgAiIgAiLQKgIygLSKpOIRAREQAREQAREQAREQAREQAREQAREQAREQAREQAREQARHoGgIygHRNUSgjIiACIiACIiACIiACIiACIiACIiACIiACIiACIiACIiACrSIgA0irSCoeERABERABERABERABERABERABERABERABERABERABERCBriEgA0jXFIUyIgIiIAIiIAIiIAIiIAIiIAIiIAIiIAIiIAIiIAIiIAIi0CoCMoC0iqTiEQEREAEREAEREAEREAEREAEREAEREAEREAEREAEREAER6BoCMoB0TVEoIyIgAiIgAiIgAiIgAiIgAiIgAiIgAiIgAiIgAiIgAiIgAq0iIANIq0gqHhEQAREQAREQAREQAREQAREQAREQAREQAREQAREQAREQga4hIANI1xSFMiICIiACIiACIiACIiACIiACIiACIiACIiACIiACIiACItAqAjKAtIqk4hEBERABERABERABERABERABERABERABERABERABERABEegaAlO6Jid9mpGbbrop3HvvvWHRokVhyy23jH/LL798n9LQbYuACIiACIhAfxBQ/98f5ay7FAEREAEREIFmCTzzzDPhhhtuCI899lhYd911w1ZbbRWmT58eSqVSs1ErvAiIgAiIgAj0BQEZQMapmBnEfOYznwl33XXXqBwss8wy4Ytf/GLYaaedRh3XDxEQAREQAREQgd4noP6/98tQdyACIiACIiACnSJw4YUXhjPPPDMsXLhwVJK77rprmDVrVlh66aVHHdcPERABERABERCBsQTkAmssk7YfYfDy8Y9/PBo/Nt5443DCCSeEk08+ORx00EFhwYIF4fjjj48zPNqeESUgAiIgAiIgAiLQMQLq/zuGWgmJgAiIgAiIQM8TuPzyy8Opp54avUUcdthh4ZRTTgkf+chH4iqQP/3pT1GnMDg42PP3qRsQAREQAREQgXYT0AqQdhOuEv8ll1wS7rvvvrDBBhuEb3/722G55ZaLVzGLY5111glnn312OOuss8Iuu+xSJbQOiYAIiIAIiIAI9CIB9f+9WGrKswiIgAiIgAh0ngAusk8//fSYMJMnDznkkEom9txzz/CBD3wg3HLLLeH6668Pu+++e+WcvoiACIiACIiACIwloBUgY5m0/cjPf/7zmMbBBx9cMX54ou9617vCsssuG/7xj3+EO+64ww/rUwREQAREQAREoMcJqP/v8QJU9kVABERABESgQwSuueaa8Nxzz4UVV1wxHHDAAaNSXX311QO6BOSiiy4adU4/REAEREAEREAExhKQAWQsk7YeYRDz6KOPxjT222+/MWnhw3OPPfaIx3/729+OOa8DIiACIiACIiACvUdA/X/vlZlyLAIiIAIiIALjReC2226LSe+zzz5h6tSpY7Lxute9Lh676aabwty5c8ec1wEREAEREAEREIElBGQAWcKiI9/uueeemA5ur5i5UU2mTZsWD99///3VTuuYCIiACIiACIhAjxFQ/99jBabsioAIiIAIiMA4EvBxg+sG0llZb731wuTJk+Ph2bNnp0/rtwiIgAiIgAiIQIKA9gBJwOjE1+effz4ms8oqq9RMjmWuyNNPP13zGk7cfvvtod4qEfyGDgwMhBdffHFUPGzCmkeSG6u99NJLlYFWoziGhobiJfPnz4/5aHS9n/f0Xn755bjhmx9v9Ll48eJ4SZ48EgBOyLx580KpVIrfs/znHNN8G4UlPdjkCef3RtyEzxMWnnnTIx3CkG6etAhXLpdz55EwCEz9ezzQ4D+vYwsWLAhebxoEiaf92jx1LJkvvufh4uVHHZs0Kbvd2etmnrS4wSJ1jHDks0hdoZ1B8uaTcsjL0tMiPdoWZ8vveuLl1+k6lieP5N/vL2875hyaqWNZ2z/PI/kl3TzlXq2OUef8WSbOiSqt7P9/85vfBFeM1OJFXfey6cU2L2t95P5p8/K2JYSrVh853kj8GXC+ja7382rznMSST2dJf+zjqiVna38brzaP/OYp916oY1CmDc47vvTSyVNuhPH+mLFbnrbfwxFHnjF7s3WM/rjI2C1PHrmnomO+ZupY3nbT80h+85YfZU1e/fmBK5KnDsQAffSfjxtWXnnlmneN3uCFF16oqzfAOPLLX/6yZhysHqEcvGy4MF1eNQMnTvizxqEi71hFx+id0jX4/Y3HGD2Bue5XzyMX8T1ZpnUD2slm2hLizpMW1xcZExGOditvf+X9R9E6llfX4OmRX7hkHdN6+Y1HHcuaR+4J/nn7D8J1so4l+yvKPU9fw7V56xj3hzQzJvL3teGY6v/v1xbVNRQdd+cZE3keuRO+52kjqtUxno885ViNoAwg1ai08RgVDVlppZVqpuLnaGjryV133RXOOOOMmpdsuOGGseNjAJ4UGh7+iggPWF6hEcjbEJBGo/uvlY8ieSQuH4jXirfW8TTfWteljxcNV7T8iqRHI1MkXNE80tAlO6s0s1q/O13HyEcRLv7817qPWseLpFU0j50OR2dY9P6KtBG9UseKtmNF61jR9q9o+SXLnIFMs4OZWs9ONx33svE+vlre/Fyjun3VVVeFX/3qV9WiqLjJoF1McubiRvFWjXDkYDquetf6Ob9n/531s2h9LJJH8tTJcEWfGfJZpPzU5kFurBStY0XLrxfqWK+M+SjNIuXXK/1qJ+sKLIumV6RtSdYx7x+SikLyI1lCwBllMYDU6x8eeuihujqDrbbaKiqn0nUhWV5LcpXtW7381IqhSJ0irk6/B3a6LUmXSy1+6eNFy69oekXCFe1Te0XXQJmov0rXzOL9TpE6RupF2oiiz0/Rulkkj9xbkbaWcJ1ux3jXL1J+yTC0F82OGbJPRYaSpGkCdOwILrBqCZugIzw8EhEQAREQAREQgd4noP6/98tQdyACIiACIiACnSLgugDpDTpFXOmIgAiIgAhMZAJaAdLh0l1ttdViiklLVjoLfq7eYIcw2267bTj++OPTwSu/L7744jBlypTgLrU4wbKjpZZaKrDZelbBau2zc8mT+xptFJ4whF1mmWUqM1IbheE8lj1mvGAIIv9ZhUEiFtDll18+91J1LK4rrLBC5uWJ5IkwKLSSfLPklTxiUSa9rEI6pIewCR5MswplwJLGRvUpHR/1kLJ2g1z6fK3fReoYcRGOekn9zCqdrGNYm/3ZJH95yt3rZt465uWeJy3yVqSOEY6ZADDlGcojPkMtbx2jbuJWIk8dI488P0jeNqJIHfNyz9uOed3Mm0fujXvM2451so55HikD2ui85Ucbn2z/qAN53IuQbi9KK/v/gw8+OGyxxRY1MZx88smxPfW2o0i/6nXfE/G4/He9z07WR/JBm0eaefJIOLV5UBgtXu6dbvPyjC/JcSfrWKvbvNHEq/+iX6Us8vbHRfpVcsD4hvY8z/iScEXGfF7H8o75yCNhkTzjKS+/onUsb3/sY7c8eeSeir5X0I6l+1XiayRF6pjnkbiLlF/yvcL7/TxuVxrd00Q7v+qqq4bHH3981PtH+h793aTeGHzmzJl1dQbXXXddHFsn+1DiTZZXOt1qvzs9Rvexdt7+qsiYiPv1tiRvm9DJ/srTIr9Fxujd/h7IfRXpdzxc3nbL+6u8dYw8uuTpC3qhjnFf3hck2wy/33qfzfRXxFuvnUun6+8GHM9b7uMxJspbx7z9K6pr6MSYyNtayoA+P8+Ytlodo03zsQNxFpHs2uUisSvMGAK+8Tm+NmuJn0sqiKpdu+mmmwb+asmll14aO75kPN5hJI/VCu/HaTx4wBAeFBTwWYQG3A0geRRkvDi4AYTGKqvQoJJX0sqaR+ImjzxgeQczdIjkNQ9L0qMhyPui4nkkPAaCPGnChIYiTxjSoQzgmDccHUbecLAsUje9jlFP8nSIReqYD4Bgw8taHi6wpBzydjSwpG7mSYv8FaljhGPQDNO86ZFHJG84nlk6sjzhPI+kx0CBvyxStI7BknLIW8fIp7d/WfPIfcASLnnbsWbrGO1fViUEdZk8InnLj/pFWSTLnPap2cFMzEyX/9fK/n+vvfYK/FUT2jc3gDjnXmvz8tRHGPCcFmm7vD1xTtV4VjumNm8slVa0eXkmQIxXm4dCME99qdbmjaU39gh1LN1Wjr1q7JEi/Sqx0F/lHbsRrsjYjXcK71fzvAyTR5ggecbsyX41Tx2DpY/d6Ouyio/Z8+SRuOFS5L2iaB0jLdLMU589j+SXcVGe8qv1XtEP/T+8igjjBgwgrhuoFocrWuuV4wYbbBCOPvroasHjsb/97W9hzpw5o+pCrfKqGYmdoE5RHxHGsVnf44uO0UnLx9qd0DX4+LfTY/R6ZRthJ/4jj/whecfovTAm4r46qWso+h5IHr2/ovyyvmMl+6s8+qxOjokoA/oC6kueukm4ov1VkXG355F08/ZX4zUmyqPP6vS4u8iYiDxSN5G842cvv2QdI46sz1JMtMp/coFVBUo7D/kM0CwDmTXXXLOdWVHcIiACIiACIiACHSKg/r9DoJWMCIiACIiACEwAAo0mTqAgcgOI9AYToMB1CyIgAiIgAm0lIANIW/GOjXyttdaK1i8sYbNnzx57gR25/fbb4/F67i2qBtRBERABERABERCBriSg/r8ri0WZEgEREAEREIGuJLDOOuvEfN15551V8+fHmd284YYbVr1GB0VABERABERABIYJyADS4ZrAsqZ99tknpnrVVVeNSf25554LLENFdtxxxzHndUAEREAEREAERKD3CKj/770yU45FQAREQAREYLwIHHjggTHpP/7xjxU3Ism8XHnllfHnq1/96ujuKHlO30VABERABERABEYTkAFkNI+O/Dr00ENjOhdddFHwmRscwEfaV7/61ehTjw3ON9tss47kR4mIgAiIgAiIgAi0n4D6//YzVgoiIAIiIAIiMBEITJ8+Pey6665xb42vfe1rcb8rv6+//vWv4bLLLos/fWzh5/QpAiIgAiIgAiIwlkD2Hd3GhtWRggTYuHz//fcPV1xxRTjuuOPiwGaNNdYIN9xwQ3jwwQfDSiutFD7xiU8UjF3BREAEREAEREAEupGA+v9uLBXlSQREQAREQAS6kwCbl996663h8ssvD//85z+jhwg2Rr/++uujYeStb31r2G677boz88qVCIiACIiACHQRARlAxqkwPvvZzwZmdZx33nnhd7/7XSUX22yzTTSKTJs2rXJMX0RABERABERABCYGAfX/E6McdRciIAIiIAIi0G4CTJw4++yzw6xZs8I999wT7rvvvpgkbjWPOOKIcPjhh7c7C4pfBERABERABCYEARlAxqkYS6VSZdDy8MMPh2effTast956Yc011xynHClZERABERABERCBdhNQ/99uwopfBERABERABCYOgQ022CAaQebNmxcNIMsvv3zgGJufS0RABERABERABLIRkAEkG6e2XYUihNUeWvHRNsSKWAREQAREQAS6joD6/64rEmVIBERABERABLqWwAorrBDwFiERAREQAREQARHIT0AGkPzMeirE4OBgePnllyt5nj9/fpg8eXL8qxxs8IUwbNCOENfUqVMbhBg+PTAwEAjL7JRyuZwpDBctWrQohiMt8p9VFixYUAmXNY/ETR75I71JkyZlTW5UuMyBRtIjr8lyaRTe88h15HHKlOyPLmEJkyc90iEc/Jdaail+ZhbCodjLk0fqB+EIk6cMvI7lzWOROuZ5BAT3l4cn98YfYXj+skoyXNYwXEe4vHXMw8E0z715OD6LhKPM88xg83sjPcINDQ3xtaF4+eWtYzwDpJm3jtFmEi5PHrmJhQsXVupK0XasaB2jXmcRb2u5Fq55y4/nL1lXiEPSegLUQefci21e1voIOZ41/vx+s9IkjNq80bTGs82jLLJKssw72ebR5+SpZ+Qz3eZluUfC0TbmSYt4CZe3X/VwpJen3/Fwed8rYEg+SSvvc+59PlyyjheT/WqeOuZ9HWnBNKtwb/zlyaOz9HBZ0/JwRetYkfpMHpEi5Zd8r/B4YmT6b9wJpOsC5ZMsrywZJAzPG0L9J3wWoe0hbN4xOs8z4RiH5hlLFhkTcR/JNiFPW0ke+YNJ0f4qC8dkHvkOk7xj9G4fE3FfsKTvyNMuF61jRcdE5NHrJOWeta9L9ledrmNZ8+hl4HWa31mFMEX7K9KAZVYhLf6QIv0V5ZenDEiH9IqOicZD19DuMZHrQ2CTt23x8kuWedY+hfRqSfbRXK0YdLyrCVx77bXaGK2rS0iZEwEREAERmDFjhiC0mMDXvva1wJ9EBERABERABERABOoRYH8RbaZej5DOiYAIiIAIjDeBZldBygAy3iXYxvSPOuqo8Mwzz4xKAasZ1t2ss6YIfMMNN4S5c+fGeF7zmteEFVdccVSctX5gNWU2CWnlsSj3SjjujbzmmckBqyLh2Cfm7rvvjqinT58e2BAvq5AekqfMub5IXSkazss8b930cJ2oY1itf/e733GLcTbAPvvsE79n+a9oPovUFfLTTDjC560rRetYkXC33nprePLJJ8lmfFFbY4014vcs/xWp00XLrlfCeV3J8wzRr/ztb3+LyNm3atttt82CP15Tq8xlAMmMsOGF9EknnHDCqOuK1Ee1eaMQjvpRqx6PuqjKjyLhkm0ez1qeveLU5o0thG5p88bmbPSRInWFGIqGK1JXSK9IuCLtEWldc801ceYo3xmDZZ2ZWTS9TofzutmJ9woYFqkr9957b3jggQcIHt9FeCfJKrXqyg477JA1Cl3XJgJvf/vbw4477jgq9lrlNeqi1I+bb745PP300/Ho9ttvH1ZfffXUFdV/+rPWze+B5NzzmWfM3Ey4Im3CU089FW655ZYIeu211w6vetWr4vcs/xVpE4i30+GK1E3yWSRc0TJHZ+Cz61/72tdm1hcVTa9oOK9jeeu0hyvSX1EWndA1YNR96KGHSC5svvnmcd+k+CPDf0XqCtEWCVe07Hoh3Isvvhiuv/76SHzllVcOO++8cwb6w5fUqmN5dD/VEisZOPmeqEZGxyoE3va2t4U77rgj/v71r38dNt5448o5fekMgfPPPz/MmjUrJnb00UeH448/vjMJK5UKAZbhuaJ3lVVWCX/+858r5/SlcwSOO+64cNlll8UEzzzzzKgE6VzqSgkCrCw85phjIoz99tsvfPvb3xaYCUgAVw8+y4ZB64033jgB77L7bynZ5p1xxhlh33337f5MT7AcXnfddeF973tfvKvXve514bTTTptgd9gbt7PrrruGZ599Nmb2r3/9a2A/BElnCfzP//xPOOuss2KiGNqPPPLIzmZAqXU1gQ9+8IPhqquuinn87ne/G/bYY4+uzu9EzBz8KQfkwAMPDF//+tcn4m12/T1hUPQJxLfddlsuV2Rdf3M9ksEvfelL4Zxzzom5PfHEE8O73/3uHsn5xMnm3//+93DIIYfEG9p6663DhRdeOO43l33Dg3HPqjIgAiIgAiIgAiIgAiIgAiIgAiIgAiIgAiIgAiIgAiIgAiIgAtkIyACSjZOuEgEREAEREAEREAEREAEREAEREAEREAEREAEREAEREAER6CECMoD0UGEpqyIgAiIgAiIgAiIgAiIgAiIgAiIgAiIgAiIgAiIgAiIgAtkIyACSjZOuEgEREAEREAEREAEREAEREAEREAEREAEREAEREAEREAER6CECMoD0UGEpqyIgAiIgAiIgAiIgAiIgAiIgAiIgAiIgAiIgAiIgAiIgAtkIyACSjZOuEgEREAEREAEREAEREAEREAEREAEREAEREAEREAEREAER6CECpbJJD+VXWR0HAgsWLAiDg4Mx5WWXXTZMmiS7WaeLYWBgICxcuDAmO3Xq1LDUUkt1OgtKzwi89NJLkUOpVArLLbecmIwDgUWLFoXFixfHlJdZZpkwefLkcchFfydJf0C/gEyZMiUsvfTS/Q1kAt+92rzxL1y1eeNfBmrzxr8MyMH8+fPD0NBQzMzyyy/fHZnqs1wk2yPeRXgnkYiAE+BdlXdWRGN0p9LZz2R/JZ1BZ9knU3v55ZeDq1nVXyXJdO57sr/iXZV3VklnCTBmY+yGoLOhXxhvkQFkvEtA6YuACIiACIiACIiACIiACIiACIiACIiACIiACIiACIiACLScgKbytxypIhQBERABERABERABERABERABERABERABERABERABERABERhvAjKAjHcJKH0REAEREAEREAEREAEREAEREAEREAEREAEREAEREAEREIGWE5ABpOVIFaEIiIAIiIAIiIAIiIAIiIAIiIAIiIAIiIAIiIAIiIAIiMB4E5ABZLxLQOmLgAiIgAiIgAiIgAiIgAiIgAiIgAiIgAiIgAiIgAiIgAi0nMCUlseoCNtO4Jlnngk33HBDeOyxx8K6664bttpqqzB9+vRQKpVGpf3cc8+F++67b9SxWj8Iu8MOO9Q6nfn4LbfcEv72t7+FV7ziFeEtb3lL5nC1Ljz//PPDwoULw8EHHxzWWGONWpeN63Hy973vfS9ssskm4XWve12uvPzsZz8LL774Yjj88MPD1KlTc4Wtd/EPfvCDUC6Xw7777htmzJhR79KG57q5DGbPnh3uvvvu8Oijj4blllsuTJs2LWy33XZhhRVWaHhfXNBM2TVKoJVlcOedd4Y///nPYYMNNgj77bdfo6Q7eh6Gf/nLX8LDDz8c5syZE9Zbb734LPA81BPK7NZbbw2PPPJIWHnllcPMmTPDq1/96jBpUuvs8hOxPbrpppvCvffeGxYtWhS23HLL+Lf88svXQz3mXKvbnXvuuSf86U9/ium8/vWvj3VgTKI60BIC3dz/90ublyzIZvqQVj+H5GsitnlJ3v69aL/j4flspuyS8VT73i/PQpEx2MDAQKAfe+CBB8K8efPiuIZx21prrVUNZeFjrXwWumUM1o39/49//OMwf/78sOaaa4aDDjqocHkpYPsIZK03t99+e1iwYEGmjDDWRwfRjLTyGSUf3fy+6pya6XfaMWYgX+qvxl9n0MpnoVv6K6/zyc+iYzfpDJIUs3/P2vbXi7HV7U436AxkAKlX4l147sILLwxnnnlmfHFLZm/XXXcNs2bNCksvvXTl8M033xxOPPHEyu96X1A6XnvttfUuyXSOBpyOdMMNN2yJAeS8886LL0i77LJL1xpAvvzlL4errroqDvzzGEAuvvji8M1vfjNyPfTQQ9tiAEGp3KwBpBvLYO7cueHUU08NV1xxxZh6ifHt2GOPzWQoKFp2YxKtcsAHlK0og7vuuis+VzvvvHOm+6qSnbYcos2gDj/11FNj4t9nn33Chz/84bDaaquNOjc0NBTOOuus8JOf/CQMDg6OOrf55puHT3/607H9GHWi4I+J1B6h+P7MZz4TqAtJWWaZZcIXv/jFsNNOOyUP1/zejnaHuu4GkOeffz587GMfq5m+ThQn0O39fz+0eenSK9qHtOM5JG8Tqc1Ls/bfRfodD5v8LFp2yThqfZ/oz0LRMdjf//73cNJJJ4X7779/FLqllloqHHHEEfEvPZlr1IU5frTyWRjvMVi39v+U5+mnnx5LZfLkyYF3tdVXXz1HKenSdhLIW29oEx966KFMWXrve98bjjzyyEzX1rqolc8oaXTj+2r63ov2O+0aM5A/9VfjrzNo5bMw3v1Vus777yJjN+kMnF6+z7xtf63Y29HudIPOQAaQWiXehccvv/zyqPTl5eCwww4L22+/fZz5fsEFF0Tl08c//vHwjW98IzAIRVZaaaWw6aab1r0TXkIWL14cZ2DVvVAnqxI499xzo/Gj6sk6Bxlgfvvb365zhU7VIsDKFox9rIigjv/Lv/xLXHHATEIMUXSwnGcVyGte85pa0YSiZVczwj47cdttt4X/+q//CgxOdt9992iYYSXHP/7xjzgL6+qrr46GkdNOO63SJoGIFxRmadFO7bnnnuENb3hDbIM4xmqeT37yk+Gcc84JeVc1TGT8zJihfWdF38Ybbxze8Y53xFUzv//978Ovf/3rcPzxx4cvfelLUflQj0M72h0GWaxIZPYn3+mn/v3f/z2uyKqXF53LR0D9fz5enbi6aB/SjuewE/fbDWkU7XfSeS9adul4+vF30TEYK0Tpq5599tk4c/zAAw+MK9j/+te/BlYRfPe73439Bv2bZAmBbu7//+///i9mlJUAeCW45JJLwtFHH70k8/o2bgSK1BsmbC277LI184zHAsoZYUW6JB+Bov2Oxgz5OCevLtpfJePge9GyS8fTr7+Ljt2kM8hfY4q0/dVSaUe70y06AxlAqpV4Fx7D3YnPskERdsghh1RyiRLxAx/4QJz5d/3110dlJCd33HHH+Fe5MPXluuuuizOKcR3EDGJJdgJPP/10OOWUUyqznrOHDIHl/yjoaaAk+Qlcc8010fjBIJ0X5nXWWacSyd577x0NSxgFv/KVr4Rf/OIXlXP+pZmy8zj0GcJXv/rVaPzA1d1HP/rRChLcWLH649/+7d8Cy3B5Qfb2ijr//e9/P1772c9+dpTLuN122y0cddRR0ZXWT3/60/i9Emmff0GpgPGDF04Mp7TZCCv/qP9nn312XFXD7Mta0q52B8U8RjDKHIM6y22vvPLK8KY3valWVnQ8JwH1/zmBtfnyZvqQdj2Hbb7lrom+SL+TzHwzZZeMp5+/Fx2D0a9j/Nhoo41in+VuXxkz4E6HmdGscKfvYEWIZJhAt/b/jOfo6/EgcNxxx8XJK0zIYFWAT8RTGY4fgSL15vOf/3zNDDNZ8oMf/GA0gDCmx8WyJBuBZvodjRmyMa51VdH+yuNrpuw8Dn1KZ9DJOlCk7U/nr13tTrfoDCalb1i/u5MADTh7eqy44orhgAMOGJVJlhuzRwZy0UUXjTpX6we+9FiGjpxwwglxD5Fa1+r4aAKXXnpp3LMDly+rrLJKeNWrXjX6gga/UACzbJzZb5L8BG688cYY6I1vfOMo44fHhBsFBCuzz1Tyc82WncfT758MCPHfjbAMPi348mYvCIRZHy7//Oc/o9srXPWlX5445vubsBJEsoTAz3/+8/iDdt6NH372Xe96V5yxx8qbO+64ww+P+WxXu+MzQDG+vPa1r43pVjM8jsmQDmQmoP4/M6q2X9hsH9Ku57DtN94FCRTtdzzrzZadx9Pvn0XHYIx7EVzFuvHDWTJemDJlStzbKu0ey6/p189u7f+ZRMfKa/Yio/9nFSjP6B//+Md+Laquuu9W1JvkDTH5hrE5niUweEmyEWi239GYIRvnWlcV7a+Ir9myq5WnfjtedOwmnUGxmtKKtr9d7U636AxkAClWtzoeypWIzLJNvziQGd97gtm3+OZtJMyie+mll8Iee+wR9tprr0aXN33+C1/4QlxtwobH1QQ3Ofi3ZwO2bpcf/ehHkR37MeCqh8F/VqEcWc7HBtGdXiaOwQbGLOOsJgxsOc/eGt0szB7kZbnWnge4TuJFGmE/gqQ0U3bJeJr5PhGeBTa8ZOUHRjzckFUTjINIsgz8GDMH08Yprn3iiSf4GKPkjwdb+F8vPQsYvjFYI24gSqLAcEQ7jvz2t79Nnqp8b1e7Q7wPP/xwNMBgCGY1Is8eq1VqGWOaZc+A+HOf+1xg36Q3v/nN4VOf+lTA3Rr7ydB+cW6iifr/7inRZvqQdj2HWeg0+9xlSaPd1xTtdzxfzZSdx9HM50QoA+6/6BgMF5kIG6enBQWJ7wmWNvKnr232dy+Nwbq5/3dFBu9CuGb2CRD4DK8lzTwDrIRkH6xjjjkmTvp7z3veE90+v/DCC3ElCv0/bkElIU6YbHbcmOR46623xgmWrPb5xCc+UVUPkby+2e/N1JNm0251+Gb6HY0Zmi+Nov0VKTdTds3nfDiGXuqvat1z0bGbdAa1iNY+3s1jhiI6A+60mWegls5ALrBq16GuOnPPPffE/EybNq1qvlg+zpJjXiB4udhmm22qXsfB3/3udwGfu7gQ6tQsDmYEMVOI/RqqCflhBnN6Vni1a8f7GHuv4IZs2223zZUVDE4sL8aAhfufTi8RZzDMjK1arrdwTcD5WnUs18228eK3v/3tdWPHkMPSPQbq+LNNStGyS8bR7PeJ8CxQR5Jur6oxcaUte1a40E4RFr+Sv/zlL+Nyej+Hf3D2cEFwh9VO6aVnwdt+lEK1Nhf1Z7bazNl2tjuuAMGIjssS/th3ByUESpCtttpqTDE2w/7ee++N+4ugCKH9XGONNaIbQp4p/MbTfmEQmmjidcDLOX1/6v/TRNr3u2gf0s7nMMvdNvPcZYm/E9cU7Xc8b0XLzsM3+zkRygAGRcdguGy84oorAivajj322LiC2pnSX+Crff3112/7GLSXxmDe9ndb///444/H90jKzydm7L///nEvFybiUdfpl9LSzDOA1wKf5IFijEk0jAkoT8aZjDvyTEhL520i/W623iRZoFf42te+Fg+97W1va7i3aDJs0e/N1JOiabYrXNF+R2OG1pRI0f6K1IuWXWtyPhxLL/VXte676NhNOoNaRGsfb7btb2e7U0RnwJ0WfQbq6Qy0AqR2HeqqMz6L2mdQVcsc7rEQZlLVEgYyrLZAUBixZFmSjwCK37zGD1L4+te/Hme4s1/LhhtumC9RXZ2JAC/Q3/nOd+K1+JVOb+ZXtOwyJa6LKgRuvvnmuBcEB9LGDDZBxUXWT37yk+g+62c/+1ncTwdXTii28S3MSgLJMAFv+30mTDUu9dr+drU7L7/8cjSmk5+kOz9c0yGsysCo1SphlifuGqkjrD76zW9+E6g7+BxnZSTfJ6p4HVD/P/4lXLQPaddzOP5EuicH9fodclm07LrnDrs/J/XGYKxUpO2mDae/Z582n9HPTFsM2qzokywh4G1/t/X/l112Wcwk70JsgI688pWvjKvb+c4El1YK9QPjB5NAeIf91a9+Fd3TsG8MChut/BhNu9l6k4wNpRWTa5ZZZpmOey5I5qNXvxftdzRmaH+J1+uvSL1o2bU/5xMrhXpjN+kM8pV1s21/u9qdbtMZyACSr16N29VUHCSLAmTBggU183nDDTeEp556Ks6O1ya1NTG1/ASrbtj4B6V8o9kILU+8jyI8/fTTwy233BIH6qzSkXSeALPy/vu//zsmjIuirbfeelQmcJWEL2GU9vgE/+Y3vxlflnmJRTnC8vqJOIt/FIQcP7ztr+VqjKj8XLrtb2e7Q9ykt/baa48yCOMO4xWveEVUcrmSJMft1rz0e9/7XnjyySfDDjvsEF9KeBlHuHfcXiVXGtWMpEdPeB1Q/9+bBdjO57A3ibQ+1436ndanqBirEag3BmOFIAoljB+0aSixcbnKql0mqzAuqLd6vVp6E/2Yt/3ex1e7Xz/Xqf5/aGgo+EzON7zhDaOy5HtU4jsfQ1crhP38fGLTrFmzKvsu4naLCTYymo2l3Ey9ScfmxixW+Kywwgrp0/rdBgIaM7QBapUo6/VXVS7XoTYQaDR2k84gH/Rm2v52tjvdpjOQASRfvRq3qxcvXhzTrucb12e7+7XVMnvJJZfEw7vvvrtWf1QD1IZjGJxOOeWUOHBkBjODdknrCbAfC6sKEFy7+ay01qekGGsRwC3CRz7ykbjvx4wZM6K7ovS1rAx4//vfH1588cW4dwV74WD4YPYnm2effPLJUTmSDtevv12JkLftb3e7k1SAJNs09gDhRRnhxZkZVq2Qu+66K0Zz2GGHjYmO9Gu5VxxzcQ8e8D49bx1I36r6/zSR9v9u93PY/jvo/hSy9Dvdfxe9n8NGYzBmJmKsvuCCC6LhnMlARx11VHSbiI/w//f//l/4y1/+0vsgWngH3dj/47KYdo1JCKy+TArusBgDsPqTsV4rhIkyGF1wqZmeUEP8rBiu5R6yFen3YhxF6036XmGPGxGEcbqk/QQ0Zmg/Y1Jo1F91Jhf9nUqWsZt0BvnqSNG2v93tTrfpDLQHSL56NW5Xr7rqqoGGgn00aomfq6UkwTUWK0CQt771rbWiib7WeBDSQrxsPi3JTgDl3xe/+MWo7P2v//qvzEYn/N2pDLJxdv+0rtxDAe9ueLLFUP0qNpK69tprq55kJY9euEaj4UWJ1RsoOTB+sLIj3RZdeeWVgRl87N/AMktm87vgGo5nBJdG7Ad09tlnR2Nhvz8Lq622WkTk7bvzSn76Oefd7nbnwQcfrGxyjtsLNhlLyqabbhp/PvLII1GhteOOOyZP5/6OAcD3N5k+fXrV8BPZrWCn+n+1eVWrVuGD7X4OC2dsAgXM0u8UuV09C9mpZRmDocDGwMH+X+wFcuKJJ45yUcq7CTP5Gb996UtfCkzSUhmE0I39vysyMEgwezctm2++ebj99tvjPmCteGfkGUdq9f2co/+nbkmGCRSpN9XYsUoLYRY2Y71q0u9j9GpMih4rOmZQW5mdeJb+KntsS65UGSxhkeVblrGbdAZZSI6+pkjb3+52pxt1BjKAjK43XfsLv6cYQObOnVszj8yoRmotUWVJMi8hDCJR4NaSn//85xX//clr8NvfisFsMs6J/h2/9H/729/i4HGTTTYJNAIu+LR3efjhh+NsKhRduAZSGTiZ+p/MGsTd0vXXXx9nnbHCxjdkrB+y8Vle7Hzjv/TVn/70p2UASUD505/+FMsBFwy8KOGX2felSFxW2afhne985yjjB9egvP/MZz4TOMfAiFmGGEj6/Vnwjc/rtf1+ztv+drc79CUun/3sZ/1r1U82t23WAIIhZWBgIMaPe61q4oO+aud6/Vin+n+1ea2tKe1+Dlub296LLWu/U+TO9Cxko5Z1DHbjjTdGBTXuLRk/+Yp1T2WXXXaJff+Pf/zjwH4PGEBUBiHueQEj7+OdV/LTz3Wi/+c987rrrovJs1qHFTy15I477oiTI2opzmuFSx9/4IEH4qFafT8nJ3L/H28+539Fxo3pJHi2UUAi9SZN9vsYPc2tmd9FxwxqK7NRz9pfZYtt9FUqg9E86v3KOnbjeUCkM6hHc/S5Im1/u9udbtQZyAAyut507a9GFRrDhhtAqm1sznlmViONlrEyWHWXG0kgPsBEEfXEE09E3+vue9avw4qITJpU3buan/fr/RP//xNR2NgJue2228K//uu/1rzF9773vfEc/pEpn0ZlwMUsMffZ9umInXOtckhfz2+fRV7tXDcee/bZZwObY6Es58WPlTbbb799y7K6/PLLj9rbIBkxhiqkmTLwMkrGy/deexZQcLOagzZm3333jUYMfH1XE3+RrWWA5QWXuu8vzhhAGj0LzbRH1fLIsW56FrzddSVHtTyn2/52tjvwZgNyhJmetZQSGHhxW8XsQHx4ex9WLf/JY9XYJ9NglhXG+LT4xm/p4xPht7OrVQda1f+rzWttbWnXczjR27wspZCn38kSX/qadj8L6fT4Xa3tq3ZdtxzLMwbzvn+jjTYKtTb0xlCOAcRXFGYpg2aehV4Yg3Vb/3/FFVfE90PG3Ex2qSW881CfcYP5sY99rNZlY45Xewa8vtD315KJ3P/Xuud6x4vUm3R8+GzHnzzvO3vttVf6dOV3v4/RKyBa8KXomCFLW9nM+2q1W6v2rFa7rluO5emviuQ5SxlM9P4qC7c8YzcfN0hnkIXs8DVF2v52tjut1BlkHbNl0RnIAJK9To3rleuss05M/84776yaDz/O7KpqrkDuu+++aLQgMErKevIf//Ef9U4HNpdmdjbubg455JBR1/omfOnZ3/iERXgQ0uIdQvr4RPhNuTE4rCbctzfuvBTix94H+o3KgJeLD37wg3HWE51JUhYuXFj5mSwH3A4h1YxbHH/00Uf56AnhRejYY48NrJyB8Ve+8pXodqmVmec5+ta3vlUzyiJlQGQT6Vn46U9/WmGEge+YY46pu8cNsz6ZgeObdFWD60a7qVOnxtONnoUi7VEvPQso+8kvzGbPnl21fcfdBLLFFlvEz3a1O0SOqxKeP/L01a9+NdTamBujzJvf/Oa4ESru6djrBSnCnnaRtow4eearGUA4PlGlU/2/2rzW1qB2PYcTvc1rVAp5+51G8VU7345noUjbVy1v3XAs7xjMV3zk6fsblQEcijwLvTQG67b+391f4WYWl2a15Mwzzwznn39+uPzyy+NecO6es8gzsMEGG8Rk6vXx9c7VyuNEPl6k3qR5/OEPf4iH2GPFn5n0Nfzu9zF6NSZFjxUdMzRqK4u8rxZ5Voved7vD5e2viuSnURkQ50Tvrxpxyzt2k86gEdGx54u0/e1qd8hdszoD4vD+J6sOOYvOQAYQyPaAHHjggXFZOLNpeYHwwaRn3ZepYiX1iuLn+HQDCZUiaRlLXpP1u68wwU9/Wlyhz4bGSUF5xYxg3Hhts802yVPR3z8zWCeifOhDH6p5W8yK9tU4p59++pgyrRnQTngZMKOBjt1XJBDGy4DvyXJwYwird7CiJjcu5tp77rmHj64X8o6rK1542GviG9/4xrgsfy9SBsCdKM8CnZobiD784Q8HNjRtJBtvvHH485//HF3spTfPJCwzlLxd4dos4uXg4ZJh/FlIPgec76VngbYeVldddVX8e9/73pe8xfj842YPcVdT7Wp3SMMVILgsqWX84DoY8+JMvvEjfeSRR0bjR1H2e+yxR2AZLUt1k3vHkBbCwHqiSrf0//6s5el3KJOJ0ublrV/teg69HCZqm1ePc5F+p158Rc95GeR5Foq2fUXz2K5wRcZgPhGIPpn9CNN9Mnn1DdBxF5tVvBzyPgu98j7STf0/m2E75/33379uEdFnYQBhwgurRpgMgRR5Bnbbbbdw2mmnxX1FWPHte4x5Bpi96quG/Fi/fxapN2lmrjeYOXNm+lSu30WfURLp9ffVXKDs4naPGdRfjZ/OgLpQ9Fnolf6qXn0vMnaTzqAe0ernirT97Wp3yGGzOgPiKPIO2UhnUN1PEalJuooA+3awceCiRYvivgRs4uTCaozLLrss/jz00EP98KhPXJEgzQ5kiMNnGZPmNddcE1d18EKEWxT8+iGuiIs/7D9/+fn+978fB8R+HCMAGx9L8hHg5dHdorBPBb4nERTIzMpG1l577bD++uvH7/znZcC16VUj5513XrTSVi7u4i8oUxmYMzOA/Qdwt8TM8Gp/1azFrbq1ImVA2l4OvfwssMoIt1cIL7rsDVSNP8eSMz7djzBl6C75YiT2H9ex+SkvzLzgejvj52t9+nVF2qNeeRa8Xb/ooosqxmx4sJqL5x0D8rbbbhs222yzWphachxjK/vtIFn2gzrooIPitbTzGO8Rr/952eNrHOM+fQyzS/3Z9rp4yy23xPgn4n/d0v/3c5vXTfWqH9q8arz9Wedcnn6nWlzNHivyLBRt+5rNa6vDFxmD0Td5vWX1eNqdH8aPn/zkJzGrPjEoS749ziL9f6+Mwbql/3dFBhOPGhmppk2bVnGRlXzfKPIMrLvuuoEVJwh7/rkRht+4S/3CF77AV0mKQDP1BsODuxVrVm/QzDOad5yYQqCfIwTUX42/zoCiaOZZ6JX+qtpDV3TsJp1BNZqNjzXT9jeOPfsVrdAZkJqPG/I8A410BloBkr0cx/1KXIjceuutcUkxs10wMrCiAoUUhhEaiu22265qPrkOaXYgQxwotXhRwWXSf/7nf8YVJSjgUL4jzFZOK8fIG8YS8sHLDXnHos3gFX91O+20U2CTREk2AixNZd8QNpu+9tpr4x/LxNksGGPUMsssE0488cRRkbE8kxVCGMwwmuCWhmPUqaeeeiq6M+NYNwsKX5SfCIpy3zulVp5RqLOZZjukSBmQj4nwLPziF7+oGN2YlZ/c4CrNmhkcdFoIRlyef8KffPLJ0RCH4p6yZHYI9RA/qrQr1VaypePmd5H2qNeeBQxCzLhkJuVxxx0XOfJCA7MHH3ww7seEUqndgpEb4zv+v5mV2UjYk4eltbT7KEFYEVKUPQZdDJ4nnXRSnFnKShAUI/RDtAusCkGJ5sv2G+Wt1853Q//fz21eN9WXfmjzqvEu2u9Ui6vZY0WehaJtX7N5bWX4omMweNF+v//97w+45H33u98dx6OKJoE6AAAHPElEQVTrrbde/O2Gddzq0k9klSLPQq+Nwbqh/+cd0z0NvOENb8hUPBgtcL1DefOut9VWWxXu/z/wgQ/Evp73F/pC3Hzw3slqIr4z2Yv3n4na/2cCnrqomXrjOgOipN1qRoo8oxOhrWyGWavDqr8af50BZVrkWei1/qpa3S06dpPOoBrNxseaafsbx579ilboDEityDPQSGegFSDZy3Hcr6RCn3322XGWLwNKjBAov1EUogjGDU0tYdkj0uxAhjhI75vf/GbYeeed+RlniWD8wB0KA2OUl+7HP15g/6HkROlOhWSTZ4wh+K1nQHzGGWcEXoIk+QjwcvGpT30qKowJiUso3FqhcGZG1JZbbjkmQgwCzJykDDGi8ULDCy3L39KudcYE7oIDDz30UFxp0AVZiVkoUgYT4VnwPSeKlMNHP/rRcKIZ51Dg487gggsuiMY4VglgPGU1EjPes0qR9oi4e+1ZQHnEM8ozzuaUcMP4gUvBU089NTDjst3iM0App1ob3SfzQF5pb5CbbropKij4XpT9a1/72oC7wP322y8qPagzbMQ6a9ascMQRRxB1pT2MPybQf93S//drm9dNValf2rw082b6nXRcrfhd5Fko2va1Ir+tiKOZMRiTdOjfacfZQPfqq6+OvzF+sKKZ1eB5DflFnoVeHIONd/9/3XXXxbE3fTr9bxZhnOB7vyRXgRR5BnCBccopp8QxEBP9eI8kbgxm3/ve9yor4plAI1lCoGi9cZ0BExRXWmmlJREW+FbkGSWZIvWkQPb6Joj6q/Ev6iLPQi/2V2nSzYzdpDNI08z2u2jbny32bFe1SmdQ9BmopzMo2Wzxcrbb0FXdRICXB4wgDPZ4qWDz8/EQXNzg05cBEgo4BseNBKUVs0tY0uSD40ZhdL42AWZkMwuapWYsS8f/XyPB6HH//ffH+pN0k9UonM5XJ1CkDIip358F6qyvYKAdy6JUr14Cw0eLtEe99izQZWPs5AUVw7H7lK3HpVvPtZI9G3Z++tOfjqsczz333G695Zbkqxv6f7V5LSnKpiPphzavaUhtjqDIs9DKtq/Nt9eW6Ll/+jEmT/HugKK1WSnyLPTaGEz9f/VawqoQXGMx+WuvvfaqflEfH+2WelPkGe33trLV1Vb9VauJFouvyLPQa/1VMTK1Q0lnUJtNrTPd0vbXyl/e4616BmQAyUte14uACIiACIiACHSUALMBcXGBb1M2N0vL5z73ubjh+gEHHBBOOOGE9Gn9FgEREAEREAER6DECrFanf2fS3Gc+85kx7lFnz54d8PeNYhfXmHgakIiACIiACIiACPQngUY6A+0B0p/1QnctAiIgAiIgAj1DgBnC7DXDPjFsqIsLNYTN0K+66qr4h+tF9kqRiIAIiIAIiIAI9D4BVqmzWghvA7j4fec731kxgjAbFEUHxg/cZMj40fvlrTsQAREQAREQgWYINNIZaAVIM3QVVgREQAREQAREoO0E5s6dG/1/P/bYYzGtGTNmRPdf+JadP39+dL/Iyo+sG7S2PcNKQAREQAREQAREoGkCP/3pT8O3vvWtGA+uk9n764knnoguVDnIHlnf+MY3wgorrNB0WopABERABERABESgdwk01BmYbzDtAdK75auci4AIiIAIiEBfEGC25/nnnx+uuOKKwOAGWXfddcNWW20V9t1337Dbbrv1BQfdpAiIgAiIgAj0E4Frrrkm/OhHPwr/v707xkEQCmAASpzY4HwcnYMwEvIZHBwc2Gifu4a+mpjQfNn3/T7xMc/zfRp0/P5v2zaNB6V7ESBAgAABAgT+3TNwAsT3gwABAgQIEHiVwHEc03g45rIsr7puF0uAAAECBAg8EzjPcxoPw13X9ftXWM8+ybsIECBAgACBdIHfewYGkPTG5SNAgAABAgQIECBAgAABAgQIECBAgAABAoUCn8LMIhMgQIAAAQIECBAgQIAAAQIECBAgQIAAAQLhAgaQ8ILFI0CAAAECBAgQIECAAAECBAgQIECAAAECjQIGkMbWZSZAgAABAgQIECBAgAABAgQIECBAgAABAuECBpDwgsUjQIAAAQIECBAgQIAAAQIECBAgQIAAAQKNAgaQxtZlJkCAAAECBAgQIECAAAECBAgQIECAAAEC4QIGkPCCxSNAgAABAgQIECBAgAABAgQIECBAgAABAo0CBpDG1mUmQIAAAQIECBAgQIAAAQIECBAgQIAAAQLhAgaQ8ILFI0CAAAECBAgQIECAAAECBAgQIECAAAECjQIGkMbWZSZAgAABAgQIECBAgAABAgQIECBAgAABAuECBpDwgsUjQIAAAQIECBAgQIAAAQIECBAgQIAAAQKNAgaQxtZlJkCAAAECBAgQIECAAAECBAgQIECAAAEC4QIGkPCCxSNAgAABAgQIECBAgAABAgQIECBAgAABAo0CBpDG1mUmQIAAAQIECBAgQIAAAQIECBAgQIAAAQLhAhfVpCbMJwVZK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7614" y="312738"/>
            <a:ext cx="8422214" cy="6316661"/>
          </a:xfrm>
          <a:prstGeom prst="rect">
            <a:avLst/>
          </a:prstGeom>
        </p:spPr>
      </p:pic>
    </p:spTree>
    <p:extLst>
      <p:ext uri="{BB962C8B-B14F-4D97-AF65-F5344CB8AC3E}">
        <p14:creationId xmlns:p14="http://schemas.microsoft.com/office/powerpoint/2010/main" val="219492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914C6-D1E8-5D45-BEF5-86A72CF566B5}"/>
              </a:ext>
            </a:extLst>
          </p:cNvPr>
          <p:cNvSpPr/>
          <p:nvPr/>
        </p:nvSpPr>
        <p:spPr>
          <a:xfrm>
            <a:off x="69615" y="6027451"/>
            <a:ext cx="2150574" cy="45039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D2018A-70BA-644D-A839-8D4913157D57}"/>
              </a:ext>
            </a:extLst>
          </p:cNvPr>
          <p:cNvSpPr/>
          <p:nvPr/>
        </p:nvSpPr>
        <p:spPr>
          <a:xfrm>
            <a:off x="94595" y="5492669"/>
            <a:ext cx="2100613" cy="450390"/>
          </a:xfrm>
          <a:prstGeom prst="rect">
            <a:avLst/>
          </a:prstGeom>
          <a:solidFill>
            <a:srgbClr val="FF93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D2EC5E-D2B6-B242-AB87-14E06C7080ED}"/>
              </a:ext>
            </a:extLst>
          </p:cNvPr>
          <p:cNvSpPr/>
          <p:nvPr/>
        </p:nvSpPr>
        <p:spPr>
          <a:xfrm>
            <a:off x="69615" y="4996113"/>
            <a:ext cx="2100613" cy="45039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2E764F0-CEB0-2748-AB18-B4CD4FC2496F}"/>
              </a:ext>
            </a:extLst>
          </p:cNvPr>
          <p:cNvSpPr txBox="1">
            <a:spLocks/>
          </p:cNvSpPr>
          <p:nvPr/>
        </p:nvSpPr>
        <p:spPr>
          <a:xfrm>
            <a:off x="207855" y="245113"/>
            <a:ext cx="3250324" cy="25313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Weekly hospital admissions forecast</a:t>
            </a:r>
          </a:p>
        </p:txBody>
      </p:sp>
      <p:sp>
        <p:nvSpPr>
          <p:cNvPr id="7" name="TextBox 6">
            <a:extLst>
              <a:ext uri="{FF2B5EF4-FFF2-40B4-BE49-F238E27FC236}">
                <a16:creationId xmlns:a16="http://schemas.microsoft.com/office/drawing/2014/main" id="{8CADBA37-FF64-3441-83DE-BA330FF65938}"/>
              </a:ext>
            </a:extLst>
          </p:cNvPr>
          <p:cNvSpPr txBox="1"/>
          <p:nvPr/>
        </p:nvSpPr>
        <p:spPr>
          <a:xfrm>
            <a:off x="94595" y="4994876"/>
            <a:ext cx="2480623" cy="1754326"/>
          </a:xfrm>
          <a:prstGeom prst="rect">
            <a:avLst/>
          </a:prstGeom>
          <a:noFill/>
        </p:spPr>
        <p:txBody>
          <a:bodyPr wrap="square" rtlCol="0">
            <a:spAutoFit/>
          </a:bodyPr>
          <a:lstStyle/>
          <a:p>
            <a:r>
              <a:rPr lang="en-US" sz="1200" dirty="0">
                <a:solidFill>
                  <a:schemeClr val="bg2">
                    <a:lumMod val="10000"/>
                  </a:schemeClr>
                </a:solidFill>
              </a:rPr>
              <a:t>Red band indicates very high admissions load</a:t>
            </a:r>
          </a:p>
          <a:p>
            <a:endParaRPr lang="en-US" sz="1200" dirty="0">
              <a:solidFill>
                <a:schemeClr val="bg2">
                  <a:lumMod val="10000"/>
                </a:schemeClr>
              </a:solidFill>
            </a:endParaRPr>
          </a:p>
          <a:p>
            <a:r>
              <a:rPr lang="en-US" sz="1200" dirty="0">
                <a:solidFill>
                  <a:schemeClr val="bg2">
                    <a:lumMod val="10000"/>
                  </a:schemeClr>
                </a:solidFill>
              </a:rPr>
              <a:t>Orange band indicates high admissions load</a:t>
            </a:r>
          </a:p>
          <a:p>
            <a:endParaRPr lang="en-US" sz="1200" dirty="0">
              <a:solidFill>
                <a:schemeClr val="bg2">
                  <a:lumMod val="10000"/>
                </a:schemeClr>
              </a:solidFill>
            </a:endParaRPr>
          </a:p>
          <a:p>
            <a:r>
              <a:rPr lang="en-US" sz="1200" dirty="0">
                <a:solidFill>
                  <a:schemeClr val="bg2">
                    <a:lumMod val="10000"/>
                  </a:schemeClr>
                </a:solidFill>
              </a:rPr>
              <a:t>Yellow band indicates medium admissions load</a:t>
            </a:r>
          </a:p>
          <a:p>
            <a:endParaRPr lang="en-US" sz="1200" dirty="0">
              <a:solidFill>
                <a:srgbClr val="FF0000"/>
              </a:solidFill>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1914" y="245113"/>
            <a:ext cx="8534398" cy="6400799"/>
          </a:xfrm>
          <a:prstGeom prst="rect">
            <a:avLst/>
          </a:prstGeom>
        </p:spPr>
      </p:pic>
    </p:spTree>
    <p:extLst>
      <p:ext uri="{BB962C8B-B14F-4D97-AF65-F5344CB8AC3E}">
        <p14:creationId xmlns:p14="http://schemas.microsoft.com/office/powerpoint/2010/main" val="188604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033765"/>
          </a:xfrm>
        </p:spPr>
        <p:txBody>
          <a:bodyPr>
            <a:normAutofit/>
          </a:bodyPr>
          <a:lstStyle/>
          <a:p>
            <a:r>
              <a:rPr lang="en-US" sz="2667" dirty="0">
                <a:solidFill>
                  <a:prstClr val="black"/>
                </a:solidFill>
              </a:rPr>
              <a:t>Previous 14 days and current 14 days average COVID-19 admissions and deaths and percentage changes, South Africa, 26 June-24 July 2021</a:t>
            </a:r>
            <a:endParaRPr lang="en-ZA" sz="2667" dirty="0"/>
          </a:p>
        </p:txBody>
      </p:sp>
      <p:sp>
        <p:nvSpPr>
          <p:cNvPr id="3" name="Content Placeholder 2"/>
          <p:cNvSpPr>
            <a:spLocks noGrp="1"/>
          </p:cNvSpPr>
          <p:nvPr>
            <p:ph idx="1"/>
          </p:nvPr>
        </p:nvSpPr>
        <p:spPr/>
        <p:txBody>
          <a:bodyPr/>
          <a:lstStyle/>
          <a:p>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2090149908"/>
              </p:ext>
            </p:extLst>
          </p:nvPr>
        </p:nvGraphicFramePr>
        <p:xfrm>
          <a:off x="838200" y="1825625"/>
          <a:ext cx="10515600" cy="4351339"/>
        </p:xfrm>
        <a:graphic>
          <a:graphicData uri="http://schemas.openxmlformats.org/drawingml/2006/table">
            <a:tbl>
              <a:tblPr firstRow="1" firstCol="1" bandRow="1">
                <a:tableStyleId>{5C22544A-7EE6-4342-B048-85BDC9FD1C3A}</a:tableStyleId>
              </a:tblPr>
              <a:tblGrid>
                <a:gridCol w="1709683">
                  <a:extLst>
                    <a:ext uri="{9D8B030D-6E8A-4147-A177-3AD203B41FA5}">
                      <a16:colId xmlns:a16="http://schemas.microsoft.com/office/drawing/2014/main" val="4138651629"/>
                    </a:ext>
                  </a:extLst>
                </a:gridCol>
                <a:gridCol w="1596654">
                  <a:extLst>
                    <a:ext uri="{9D8B030D-6E8A-4147-A177-3AD203B41FA5}">
                      <a16:colId xmlns:a16="http://schemas.microsoft.com/office/drawing/2014/main" val="3754095219"/>
                    </a:ext>
                  </a:extLst>
                </a:gridCol>
                <a:gridCol w="1259581">
                  <a:extLst>
                    <a:ext uri="{9D8B030D-6E8A-4147-A177-3AD203B41FA5}">
                      <a16:colId xmlns:a16="http://schemas.microsoft.com/office/drawing/2014/main" val="3610737674"/>
                    </a:ext>
                  </a:extLst>
                </a:gridCol>
                <a:gridCol w="1552300">
                  <a:extLst>
                    <a:ext uri="{9D8B030D-6E8A-4147-A177-3AD203B41FA5}">
                      <a16:colId xmlns:a16="http://schemas.microsoft.com/office/drawing/2014/main" val="430854930"/>
                    </a:ext>
                  </a:extLst>
                </a:gridCol>
                <a:gridCol w="1374895">
                  <a:extLst>
                    <a:ext uri="{9D8B030D-6E8A-4147-A177-3AD203B41FA5}">
                      <a16:colId xmlns:a16="http://schemas.microsoft.com/office/drawing/2014/main" val="305614971"/>
                    </a:ext>
                  </a:extLst>
                </a:gridCol>
                <a:gridCol w="1490208">
                  <a:extLst>
                    <a:ext uri="{9D8B030D-6E8A-4147-A177-3AD203B41FA5}">
                      <a16:colId xmlns:a16="http://schemas.microsoft.com/office/drawing/2014/main" val="4110750012"/>
                    </a:ext>
                  </a:extLst>
                </a:gridCol>
                <a:gridCol w="1532279">
                  <a:extLst>
                    <a:ext uri="{9D8B030D-6E8A-4147-A177-3AD203B41FA5}">
                      <a16:colId xmlns:a16="http://schemas.microsoft.com/office/drawing/2014/main" val="2124393306"/>
                    </a:ext>
                  </a:extLst>
                </a:gridCol>
              </a:tblGrid>
              <a:tr h="557044">
                <a:tc rowSpan="2">
                  <a:txBody>
                    <a:bodyPr/>
                    <a:lstStyle/>
                    <a:p>
                      <a:pPr>
                        <a:lnSpc>
                          <a:spcPct val="107000"/>
                        </a:lnSpc>
                        <a:spcAft>
                          <a:spcPts val="0"/>
                        </a:spcAft>
                      </a:pPr>
                      <a:r>
                        <a:rPr lang="en-ZA" sz="1800" dirty="0">
                          <a:effectLst/>
                        </a:rPr>
                        <a:t>Province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gridSpan="2">
                  <a:txBody>
                    <a:bodyPr/>
                    <a:lstStyle/>
                    <a:p>
                      <a:pPr algn="ctr">
                        <a:lnSpc>
                          <a:spcPct val="107000"/>
                        </a:lnSpc>
                        <a:spcAft>
                          <a:spcPts val="0"/>
                        </a:spcAft>
                      </a:pPr>
                      <a:r>
                        <a:rPr lang="en-ZA" sz="1600" dirty="0">
                          <a:effectLst/>
                        </a:rPr>
                        <a:t>Hospital admissions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hMerge="1">
                  <a:txBody>
                    <a:bodyPr/>
                    <a:lstStyle/>
                    <a:p>
                      <a:endParaRPr lang="en-ZA"/>
                    </a:p>
                  </a:txBody>
                  <a:tcPr/>
                </a:tc>
                <a:tc rowSpan="2">
                  <a:txBody>
                    <a:bodyPr/>
                    <a:lstStyle/>
                    <a:p>
                      <a:pPr algn="ctr">
                        <a:lnSpc>
                          <a:spcPct val="107000"/>
                        </a:lnSpc>
                        <a:spcAft>
                          <a:spcPts val="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Percentage change in admissions</a:t>
                      </a:r>
                    </a:p>
                  </a:txBody>
                  <a:tcPr marL="68580" marR="68580" marT="0" marB="0">
                    <a:solidFill>
                      <a:srgbClr val="92D050"/>
                    </a:solidFill>
                  </a:tcPr>
                </a:tc>
                <a:tc gridSpan="2">
                  <a:txBody>
                    <a:bodyPr/>
                    <a:lstStyle/>
                    <a:p>
                      <a:pPr algn="ctr">
                        <a:lnSpc>
                          <a:spcPct val="107000"/>
                        </a:lnSpc>
                        <a:spcAft>
                          <a:spcPts val="0"/>
                        </a:spcAft>
                      </a:pPr>
                      <a:r>
                        <a:rPr lang="en-ZA" sz="1600" dirty="0">
                          <a:effectLst/>
                        </a:rPr>
                        <a:t>Hospital deaths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hMerge="1">
                  <a:txBody>
                    <a:bodyPr/>
                    <a:lstStyle/>
                    <a:p>
                      <a:endParaRPr lang="en-ZA"/>
                    </a:p>
                  </a:txBody>
                  <a:tcPr>
                    <a:solidFill>
                      <a:srgbClr val="92D050"/>
                    </a:solidFill>
                  </a:tcPr>
                </a:tc>
                <a:tc rowSpan="2">
                  <a:txBody>
                    <a:bodyPr/>
                    <a:lstStyle/>
                    <a:p>
                      <a:pPr algn="ctr">
                        <a:lnSpc>
                          <a:spcPct val="107000"/>
                        </a:lnSpc>
                        <a:spcAft>
                          <a:spcPts val="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Percentage change in deaths</a:t>
                      </a:r>
                    </a:p>
                  </a:txBody>
                  <a:tcPr marL="68580" marR="68580" marT="0" marB="0">
                    <a:solidFill>
                      <a:srgbClr val="92D050"/>
                    </a:solidFill>
                  </a:tcPr>
                </a:tc>
                <a:extLst>
                  <a:ext uri="{0D108BD9-81ED-4DB2-BD59-A6C34878D82A}">
                    <a16:rowId xmlns:a16="http://schemas.microsoft.com/office/drawing/2014/main" val="2890642730"/>
                  </a:ext>
                </a:extLst>
              </a:tr>
              <a:tr h="1167474">
                <a:tc vMerge="1">
                  <a:txBody>
                    <a:bodyPr/>
                    <a:lstStyle/>
                    <a:p>
                      <a:endParaRPr lang="en-ZA"/>
                    </a:p>
                  </a:txBody>
                  <a:tcPr/>
                </a:tc>
                <a:tc>
                  <a:txBody>
                    <a:bodyPr/>
                    <a:lstStyle/>
                    <a:p>
                      <a:pPr algn="ctr">
                        <a:lnSpc>
                          <a:spcPct val="107000"/>
                        </a:lnSpc>
                        <a:spcAft>
                          <a:spcPts val="0"/>
                        </a:spcAft>
                      </a:pPr>
                      <a:r>
                        <a:rPr lang="en-ZA" sz="1600" dirty="0">
                          <a:solidFill>
                            <a:schemeClr val="bg1"/>
                          </a:solidFill>
                          <a:effectLst/>
                        </a:rPr>
                        <a:t> Previous</a:t>
                      </a:r>
                      <a:r>
                        <a:rPr lang="en-ZA" sz="1600" baseline="0" dirty="0">
                          <a:solidFill>
                            <a:schemeClr val="bg1"/>
                          </a:solidFill>
                          <a:effectLst/>
                        </a:rPr>
                        <a:t> 14 days admissions average</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0"/>
                        </a:spcAft>
                      </a:pPr>
                      <a:r>
                        <a:rPr lang="en-ZA" sz="1600" dirty="0">
                          <a:solidFill>
                            <a:schemeClr val="bg1"/>
                          </a:solidFill>
                          <a:effectLst/>
                          <a:latin typeface="+mn-lt"/>
                          <a:ea typeface="+mn-ea"/>
                          <a:cs typeface="+mn-cs"/>
                        </a:rPr>
                        <a:t>Current 14</a:t>
                      </a:r>
                      <a:r>
                        <a:rPr lang="en-ZA" sz="1600" baseline="0" dirty="0">
                          <a:solidFill>
                            <a:schemeClr val="bg1"/>
                          </a:solidFill>
                          <a:effectLst/>
                          <a:latin typeface="+mn-lt"/>
                          <a:ea typeface="+mn-ea"/>
                          <a:cs typeface="+mn-cs"/>
                        </a:rPr>
                        <a:t> days admissions average</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vMerge="1">
                  <a:txBody>
                    <a:bodyPr/>
                    <a:lstStyle/>
                    <a:p>
                      <a:endParaRPr lang="en-ZA"/>
                    </a:p>
                  </a:txBody>
                  <a:tcPr/>
                </a:tc>
                <a:tc>
                  <a:txBody>
                    <a:bodyPr/>
                    <a:lstStyle/>
                    <a:p>
                      <a:pPr algn="ctr">
                        <a:lnSpc>
                          <a:spcPct val="107000"/>
                        </a:lnSpc>
                        <a:spcAft>
                          <a:spcPts val="0"/>
                        </a:spcAft>
                      </a:pPr>
                      <a:r>
                        <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Previous 14 days deaths average</a:t>
                      </a:r>
                    </a:p>
                  </a:txBody>
                  <a:tcPr marL="68580" marR="68580" marT="0" marB="0">
                    <a:solidFill>
                      <a:srgbClr val="92D050"/>
                    </a:solidFill>
                  </a:tcPr>
                </a:tc>
                <a:tc>
                  <a:txBody>
                    <a:bodyPr/>
                    <a:lstStyle/>
                    <a:p>
                      <a:pPr algn="ctr">
                        <a:lnSpc>
                          <a:spcPct val="107000"/>
                        </a:lnSpc>
                        <a:spcAft>
                          <a:spcPts val="0"/>
                        </a:spcAft>
                      </a:pPr>
                      <a:r>
                        <a:rPr lang="en-ZA" sz="1600" dirty="0">
                          <a:solidFill>
                            <a:schemeClr val="bg1"/>
                          </a:solidFill>
                          <a:effectLst/>
                          <a:latin typeface="+mn-lt"/>
                          <a:ea typeface="+mn-ea"/>
                          <a:cs typeface="+mn-cs"/>
                        </a:rPr>
                        <a:t>Current 14</a:t>
                      </a:r>
                      <a:r>
                        <a:rPr lang="en-ZA" sz="1600" baseline="0" dirty="0">
                          <a:solidFill>
                            <a:schemeClr val="bg1"/>
                          </a:solidFill>
                          <a:effectLst/>
                          <a:latin typeface="+mn-lt"/>
                          <a:ea typeface="+mn-ea"/>
                          <a:cs typeface="+mn-cs"/>
                        </a:rPr>
                        <a:t> days deaths average</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vMerge="1">
                  <a:txBody>
                    <a:bodyPr/>
                    <a:lstStyle/>
                    <a:p>
                      <a:pPr algn="ctr">
                        <a:lnSpc>
                          <a:spcPct val="107000"/>
                        </a:lnSpc>
                        <a:spcAft>
                          <a:spcPts val="0"/>
                        </a:spcAft>
                      </a:pPr>
                      <a:endParaRPr lang="en-Z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458296727"/>
                  </a:ext>
                </a:extLst>
              </a:tr>
              <a:tr h="291869">
                <a:tc>
                  <a:txBody>
                    <a:bodyPr/>
                    <a:lstStyle/>
                    <a:p>
                      <a:pPr>
                        <a:lnSpc>
                          <a:spcPct val="107000"/>
                        </a:lnSpc>
                        <a:spcAft>
                          <a:spcPts val="0"/>
                        </a:spcAft>
                      </a:pPr>
                      <a:r>
                        <a:rPr lang="en-ZA" sz="1600" dirty="0">
                          <a:effectLst/>
                        </a:rPr>
                        <a:t>Eastern Cape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fontAlgn="b"/>
                      <a:r>
                        <a:rPr lang="en-US" sz="1600" b="0" i="0" u="none" strike="noStrike">
                          <a:solidFill>
                            <a:srgbClr val="000000"/>
                          </a:solidFill>
                          <a:effectLst/>
                          <a:latin typeface="Calibri" panose="020F0502020204030204" pitchFamily="34" charset="0"/>
                        </a:rPr>
                        <a:t>89.21</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81.86</a:t>
                      </a:r>
                    </a:p>
                  </a:txBody>
                  <a:tcPr marL="6350" marR="6350" marT="6350" marB="0" anchor="b">
                    <a:solidFill>
                      <a:srgbClr val="F1F6E8"/>
                    </a:solidFill>
                  </a:tcPr>
                </a:tc>
                <a:tc>
                  <a:txBody>
                    <a:bodyPr/>
                    <a:lstStyle/>
                    <a:p>
                      <a:pPr algn="ctr" fontAlgn="b"/>
                      <a:r>
                        <a:rPr lang="en-US" sz="1600" b="0" i="0" u="none" strike="noStrike" dirty="0">
                          <a:solidFill>
                            <a:srgbClr val="000000"/>
                          </a:solidFill>
                          <a:effectLst/>
                          <a:latin typeface="Calibri" panose="020F0502020204030204" pitchFamily="34" charset="0"/>
                        </a:rPr>
                        <a:t>-8.25</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22.21</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24.71</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11.25</a:t>
                      </a:r>
                    </a:p>
                  </a:txBody>
                  <a:tcPr marL="6350" marR="6350" marT="6350" marB="0" anchor="b">
                    <a:solidFill>
                      <a:schemeClr val="accent4">
                        <a:lumMod val="20000"/>
                        <a:lumOff val="80000"/>
                      </a:schemeClr>
                    </a:solidFill>
                  </a:tcPr>
                </a:tc>
                <a:extLst>
                  <a:ext uri="{0D108BD9-81ED-4DB2-BD59-A6C34878D82A}">
                    <a16:rowId xmlns:a16="http://schemas.microsoft.com/office/drawing/2014/main" val="3434479006"/>
                  </a:ext>
                </a:extLst>
              </a:tr>
              <a:tr h="291869">
                <a:tc>
                  <a:txBody>
                    <a:bodyPr/>
                    <a:lstStyle/>
                    <a:p>
                      <a:pPr>
                        <a:lnSpc>
                          <a:spcPct val="107000"/>
                        </a:lnSpc>
                        <a:spcAft>
                          <a:spcPts val="0"/>
                        </a:spcAft>
                      </a:pPr>
                      <a:r>
                        <a:rPr lang="en-ZA" sz="1600" dirty="0">
                          <a:effectLst/>
                        </a:rPr>
                        <a:t>Free State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fontAlgn="b"/>
                      <a:r>
                        <a:rPr lang="en-US" sz="1600" b="0" i="0" u="none" strike="noStrike">
                          <a:solidFill>
                            <a:srgbClr val="000000"/>
                          </a:solidFill>
                          <a:effectLst/>
                          <a:latin typeface="Calibri" panose="020F0502020204030204" pitchFamily="34" charset="0"/>
                        </a:rPr>
                        <a:t>74.64</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59.50</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-20.29</a:t>
                      </a:r>
                    </a:p>
                  </a:txBody>
                  <a:tcPr marL="6350" marR="6350" marT="6350" marB="0" anchor="b">
                    <a:solidFill>
                      <a:srgbClr val="F1F6E8"/>
                    </a:solidFill>
                  </a:tcPr>
                </a:tc>
                <a:tc>
                  <a:txBody>
                    <a:bodyPr/>
                    <a:lstStyle/>
                    <a:p>
                      <a:pPr algn="ctr" fontAlgn="b"/>
                      <a:r>
                        <a:rPr lang="en-US" sz="1600" b="0" i="0" u="none" strike="noStrike" dirty="0">
                          <a:solidFill>
                            <a:srgbClr val="000000"/>
                          </a:solidFill>
                          <a:effectLst/>
                          <a:latin typeface="Calibri" panose="020F0502020204030204" pitchFamily="34" charset="0"/>
                        </a:rPr>
                        <a:t>18.21</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15.86</a:t>
                      </a:r>
                    </a:p>
                  </a:txBody>
                  <a:tcPr marL="6350" marR="6350" marT="6350" marB="0" anchor="b">
                    <a:solidFill>
                      <a:srgbClr val="F1F6E8"/>
                    </a:solidFill>
                  </a:tcPr>
                </a:tc>
                <a:tc>
                  <a:txBody>
                    <a:bodyPr/>
                    <a:lstStyle/>
                    <a:p>
                      <a:pPr algn="ctr" fontAlgn="b"/>
                      <a:r>
                        <a:rPr lang="en-US" sz="1600" b="0" i="0" u="none" strike="noStrike" dirty="0">
                          <a:solidFill>
                            <a:srgbClr val="000000"/>
                          </a:solidFill>
                          <a:effectLst/>
                          <a:latin typeface="Calibri" panose="020F0502020204030204" pitchFamily="34" charset="0"/>
                        </a:rPr>
                        <a:t>-12.94</a:t>
                      </a:r>
                    </a:p>
                  </a:txBody>
                  <a:tcPr marL="6350" marR="6350" marT="6350" marB="0" anchor="b">
                    <a:solidFill>
                      <a:srgbClr val="F1F6E8"/>
                    </a:solidFill>
                  </a:tcPr>
                </a:tc>
                <a:extLst>
                  <a:ext uri="{0D108BD9-81ED-4DB2-BD59-A6C34878D82A}">
                    <a16:rowId xmlns:a16="http://schemas.microsoft.com/office/drawing/2014/main" val="715212332"/>
                  </a:ext>
                </a:extLst>
              </a:tr>
              <a:tr h="291869">
                <a:tc>
                  <a:txBody>
                    <a:bodyPr/>
                    <a:lstStyle/>
                    <a:p>
                      <a:pPr>
                        <a:lnSpc>
                          <a:spcPct val="107000"/>
                        </a:lnSpc>
                        <a:spcAft>
                          <a:spcPts val="0"/>
                        </a:spcAft>
                      </a:pPr>
                      <a:r>
                        <a:rPr lang="en-ZA" sz="1600" dirty="0">
                          <a:effectLst/>
                        </a:rPr>
                        <a:t>Gauteng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fontAlgn="b"/>
                      <a:r>
                        <a:rPr lang="en-US" sz="1600" b="0" i="0" u="none" strike="noStrike">
                          <a:solidFill>
                            <a:srgbClr val="000000"/>
                          </a:solidFill>
                          <a:effectLst/>
                          <a:latin typeface="Calibri" panose="020F0502020204030204" pitchFamily="34" charset="0"/>
                        </a:rPr>
                        <a:t>863.64</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466.00</a:t>
                      </a:r>
                    </a:p>
                  </a:txBody>
                  <a:tcPr marL="6350" marR="6350" marT="6350" marB="0" anchor="b">
                    <a:solidFill>
                      <a:srgbClr val="F1F6E8"/>
                    </a:solidFill>
                  </a:tcPr>
                </a:tc>
                <a:tc>
                  <a:txBody>
                    <a:bodyPr/>
                    <a:lstStyle/>
                    <a:p>
                      <a:pPr algn="ctr" fontAlgn="b"/>
                      <a:r>
                        <a:rPr lang="en-US" sz="1600" b="0" i="0" u="none" strike="noStrike" dirty="0">
                          <a:solidFill>
                            <a:srgbClr val="000000"/>
                          </a:solidFill>
                          <a:effectLst/>
                          <a:latin typeface="Calibri" panose="020F0502020204030204" pitchFamily="34" charset="0"/>
                        </a:rPr>
                        <a:t>-46.04</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229.86</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163.07</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-29.06</a:t>
                      </a:r>
                    </a:p>
                  </a:txBody>
                  <a:tcPr marL="6350" marR="6350" marT="6350" marB="0" anchor="b">
                    <a:solidFill>
                      <a:srgbClr val="F1F6E8"/>
                    </a:solidFill>
                  </a:tcPr>
                </a:tc>
                <a:extLst>
                  <a:ext uri="{0D108BD9-81ED-4DB2-BD59-A6C34878D82A}">
                    <a16:rowId xmlns:a16="http://schemas.microsoft.com/office/drawing/2014/main" val="596190124"/>
                  </a:ext>
                </a:extLst>
              </a:tr>
              <a:tr h="291869">
                <a:tc>
                  <a:txBody>
                    <a:bodyPr/>
                    <a:lstStyle/>
                    <a:p>
                      <a:pPr>
                        <a:lnSpc>
                          <a:spcPct val="107000"/>
                        </a:lnSpc>
                        <a:spcAft>
                          <a:spcPts val="0"/>
                        </a:spcAft>
                      </a:pPr>
                      <a:r>
                        <a:rPr lang="en-ZA" sz="1600" dirty="0">
                          <a:effectLst/>
                        </a:rPr>
                        <a:t>KwaZulu-Natal</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fontAlgn="b"/>
                      <a:r>
                        <a:rPr lang="en-US" sz="1600" b="0" i="0" u="none" strike="noStrike">
                          <a:solidFill>
                            <a:srgbClr val="000000"/>
                          </a:solidFill>
                          <a:effectLst/>
                          <a:latin typeface="Calibri" panose="020F0502020204030204" pitchFamily="34" charset="0"/>
                        </a:rPr>
                        <a:t>173.93</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165.43</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-4.89</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34.64</a:t>
                      </a:r>
                    </a:p>
                  </a:txBody>
                  <a:tcPr marL="6350" marR="6350" marT="6350" marB="0" anchor="b">
                    <a:solidFill>
                      <a:srgbClr val="F1F6E8"/>
                    </a:solidFill>
                  </a:tcPr>
                </a:tc>
                <a:tc>
                  <a:txBody>
                    <a:bodyPr/>
                    <a:lstStyle/>
                    <a:p>
                      <a:pPr algn="ctr" fontAlgn="b"/>
                      <a:r>
                        <a:rPr lang="en-US" sz="1600" b="0" i="0" u="none" strike="noStrike" dirty="0">
                          <a:solidFill>
                            <a:srgbClr val="000000"/>
                          </a:solidFill>
                          <a:effectLst/>
                          <a:latin typeface="Calibri" panose="020F0502020204030204" pitchFamily="34" charset="0"/>
                        </a:rPr>
                        <a:t>40.93</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18.14</a:t>
                      </a:r>
                    </a:p>
                  </a:txBody>
                  <a:tcPr marL="6350" marR="6350" marT="6350" marB="0" anchor="b">
                    <a:solidFill>
                      <a:schemeClr val="accent4">
                        <a:lumMod val="20000"/>
                        <a:lumOff val="80000"/>
                      </a:schemeClr>
                    </a:solidFill>
                  </a:tcPr>
                </a:tc>
                <a:extLst>
                  <a:ext uri="{0D108BD9-81ED-4DB2-BD59-A6C34878D82A}">
                    <a16:rowId xmlns:a16="http://schemas.microsoft.com/office/drawing/2014/main" val="2992309194"/>
                  </a:ext>
                </a:extLst>
              </a:tr>
              <a:tr h="291869">
                <a:tc>
                  <a:txBody>
                    <a:bodyPr/>
                    <a:lstStyle/>
                    <a:p>
                      <a:pPr>
                        <a:lnSpc>
                          <a:spcPct val="107000"/>
                        </a:lnSpc>
                        <a:spcAft>
                          <a:spcPts val="0"/>
                        </a:spcAft>
                      </a:pPr>
                      <a:r>
                        <a:rPr lang="en-ZA" sz="1600" dirty="0">
                          <a:effectLst/>
                        </a:rPr>
                        <a:t>Limpopo</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fontAlgn="b"/>
                      <a:r>
                        <a:rPr lang="en-US" sz="1600" b="0" i="0" u="none" strike="noStrike">
                          <a:solidFill>
                            <a:srgbClr val="000000"/>
                          </a:solidFill>
                          <a:effectLst/>
                          <a:latin typeface="Calibri" panose="020F0502020204030204" pitchFamily="34" charset="0"/>
                        </a:rPr>
                        <a:t>140.57</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91.14</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-35.16</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38.43</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33.57</a:t>
                      </a:r>
                    </a:p>
                  </a:txBody>
                  <a:tcPr marL="6350" marR="6350" marT="6350" marB="0" anchor="b">
                    <a:solidFill>
                      <a:srgbClr val="F1F6E8"/>
                    </a:solidFill>
                  </a:tcPr>
                </a:tc>
                <a:tc>
                  <a:txBody>
                    <a:bodyPr/>
                    <a:lstStyle/>
                    <a:p>
                      <a:pPr algn="ctr" fontAlgn="b"/>
                      <a:r>
                        <a:rPr lang="en-US" sz="1600" b="0" i="0" u="none" strike="noStrike" dirty="0">
                          <a:solidFill>
                            <a:srgbClr val="000000"/>
                          </a:solidFill>
                          <a:effectLst/>
                          <a:latin typeface="Calibri" panose="020F0502020204030204" pitchFamily="34" charset="0"/>
                        </a:rPr>
                        <a:t>-12.64</a:t>
                      </a:r>
                    </a:p>
                  </a:txBody>
                  <a:tcPr marL="6350" marR="6350" marT="6350" marB="0" anchor="b">
                    <a:solidFill>
                      <a:srgbClr val="F1F6E8"/>
                    </a:solidFill>
                  </a:tcPr>
                </a:tc>
                <a:extLst>
                  <a:ext uri="{0D108BD9-81ED-4DB2-BD59-A6C34878D82A}">
                    <a16:rowId xmlns:a16="http://schemas.microsoft.com/office/drawing/2014/main" val="422431078"/>
                  </a:ext>
                </a:extLst>
              </a:tr>
              <a:tr h="291869">
                <a:tc>
                  <a:txBody>
                    <a:bodyPr/>
                    <a:lstStyle/>
                    <a:p>
                      <a:pPr>
                        <a:lnSpc>
                          <a:spcPct val="107000"/>
                        </a:lnSpc>
                        <a:spcAft>
                          <a:spcPts val="0"/>
                        </a:spcAft>
                      </a:pPr>
                      <a:r>
                        <a:rPr lang="en-ZA" sz="1600" dirty="0">
                          <a:effectLst/>
                        </a:rPr>
                        <a:t>Mpumalanga</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fontAlgn="b"/>
                      <a:r>
                        <a:rPr lang="en-US" sz="1600" b="0" i="0" u="none" strike="noStrike">
                          <a:solidFill>
                            <a:srgbClr val="000000"/>
                          </a:solidFill>
                          <a:effectLst/>
                          <a:latin typeface="Calibri" panose="020F0502020204030204" pitchFamily="34" charset="0"/>
                        </a:rPr>
                        <a:t>99.86</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72.43</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-27.47</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24.36</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22.57</a:t>
                      </a:r>
                    </a:p>
                  </a:txBody>
                  <a:tcPr marL="6350" marR="6350" marT="6350" marB="0" anchor="b">
                    <a:solidFill>
                      <a:srgbClr val="F1F6E8"/>
                    </a:solidFill>
                  </a:tcPr>
                </a:tc>
                <a:tc>
                  <a:txBody>
                    <a:bodyPr/>
                    <a:lstStyle/>
                    <a:p>
                      <a:pPr algn="ctr" fontAlgn="b"/>
                      <a:r>
                        <a:rPr lang="en-US" sz="1600" b="0" i="0" u="none" strike="noStrike" dirty="0">
                          <a:solidFill>
                            <a:srgbClr val="000000"/>
                          </a:solidFill>
                          <a:effectLst/>
                          <a:latin typeface="Calibri" panose="020F0502020204030204" pitchFamily="34" charset="0"/>
                        </a:rPr>
                        <a:t>-7.33</a:t>
                      </a:r>
                    </a:p>
                  </a:txBody>
                  <a:tcPr marL="6350" marR="6350" marT="6350" marB="0" anchor="b">
                    <a:solidFill>
                      <a:srgbClr val="F1F6E8"/>
                    </a:solidFill>
                  </a:tcPr>
                </a:tc>
                <a:extLst>
                  <a:ext uri="{0D108BD9-81ED-4DB2-BD59-A6C34878D82A}">
                    <a16:rowId xmlns:a16="http://schemas.microsoft.com/office/drawing/2014/main" val="3308025001"/>
                  </a:ext>
                </a:extLst>
              </a:tr>
              <a:tr h="291869">
                <a:tc>
                  <a:txBody>
                    <a:bodyPr/>
                    <a:lstStyle/>
                    <a:p>
                      <a:pPr>
                        <a:lnSpc>
                          <a:spcPct val="107000"/>
                        </a:lnSpc>
                        <a:spcAft>
                          <a:spcPts val="0"/>
                        </a:spcAft>
                      </a:pPr>
                      <a:r>
                        <a:rPr lang="en-ZA" sz="1600" dirty="0">
                          <a:effectLst/>
                        </a:rPr>
                        <a:t>North West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fontAlgn="b"/>
                      <a:r>
                        <a:rPr lang="en-US" sz="1600" b="0" i="0" u="none" strike="noStrike">
                          <a:solidFill>
                            <a:srgbClr val="000000"/>
                          </a:solidFill>
                          <a:effectLst/>
                          <a:latin typeface="Calibri" panose="020F0502020204030204" pitchFamily="34" charset="0"/>
                        </a:rPr>
                        <a:t>145.57</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109.36</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-24.88</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29.57</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26.86</a:t>
                      </a:r>
                    </a:p>
                  </a:txBody>
                  <a:tcPr marL="6350" marR="6350" marT="6350" marB="0" anchor="b">
                    <a:solidFill>
                      <a:srgbClr val="F1F6E8"/>
                    </a:solidFill>
                  </a:tcPr>
                </a:tc>
                <a:tc>
                  <a:txBody>
                    <a:bodyPr/>
                    <a:lstStyle/>
                    <a:p>
                      <a:pPr algn="ctr" fontAlgn="b"/>
                      <a:r>
                        <a:rPr lang="en-US" sz="1600" b="0" i="0" u="none" strike="noStrike" dirty="0">
                          <a:solidFill>
                            <a:srgbClr val="000000"/>
                          </a:solidFill>
                          <a:effectLst/>
                          <a:latin typeface="Calibri" panose="020F0502020204030204" pitchFamily="34" charset="0"/>
                        </a:rPr>
                        <a:t>-9.18</a:t>
                      </a:r>
                    </a:p>
                  </a:txBody>
                  <a:tcPr marL="6350" marR="6350" marT="6350" marB="0" anchor="b">
                    <a:solidFill>
                      <a:srgbClr val="F1F6E8"/>
                    </a:solidFill>
                  </a:tcPr>
                </a:tc>
                <a:extLst>
                  <a:ext uri="{0D108BD9-81ED-4DB2-BD59-A6C34878D82A}">
                    <a16:rowId xmlns:a16="http://schemas.microsoft.com/office/drawing/2014/main" val="2661006874"/>
                  </a:ext>
                </a:extLst>
              </a:tr>
              <a:tr h="291869">
                <a:tc>
                  <a:txBody>
                    <a:bodyPr/>
                    <a:lstStyle/>
                    <a:p>
                      <a:pPr>
                        <a:lnSpc>
                          <a:spcPct val="107000"/>
                        </a:lnSpc>
                        <a:spcAft>
                          <a:spcPts val="0"/>
                        </a:spcAft>
                      </a:pPr>
                      <a:r>
                        <a:rPr lang="en-ZA" sz="1600" dirty="0">
                          <a:effectLst/>
                        </a:rPr>
                        <a:t>Northern Cape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fontAlgn="b"/>
                      <a:r>
                        <a:rPr lang="en-US" sz="1600" b="0" i="0" u="none" strike="noStrike">
                          <a:solidFill>
                            <a:srgbClr val="000000"/>
                          </a:solidFill>
                          <a:effectLst/>
                          <a:latin typeface="Calibri" panose="020F0502020204030204" pitchFamily="34" charset="0"/>
                        </a:rPr>
                        <a:t>30.07</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25.71</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-14.49</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6.93</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8.36</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20.62</a:t>
                      </a:r>
                    </a:p>
                  </a:txBody>
                  <a:tcPr marL="6350" marR="6350" marT="6350" marB="0" anchor="b">
                    <a:solidFill>
                      <a:schemeClr val="accent4">
                        <a:lumMod val="20000"/>
                        <a:lumOff val="80000"/>
                      </a:schemeClr>
                    </a:solidFill>
                  </a:tcPr>
                </a:tc>
                <a:extLst>
                  <a:ext uri="{0D108BD9-81ED-4DB2-BD59-A6C34878D82A}">
                    <a16:rowId xmlns:a16="http://schemas.microsoft.com/office/drawing/2014/main" val="3027939330"/>
                  </a:ext>
                </a:extLst>
              </a:tr>
              <a:tr h="291869">
                <a:tc>
                  <a:txBody>
                    <a:bodyPr/>
                    <a:lstStyle/>
                    <a:p>
                      <a:pPr>
                        <a:lnSpc>
                          <a:spcPct val="107000"/>
                        </a:lnSpc>
                        <a:spcAft>
                          <a:spcPts val="0"/>
                        </a:spcAft>
                      </a:pPr>
                      <a:r>
                        <a:rPr lang="en-ZA" sz="1600" dirty="0">
                          <a:effectLst/>
                        </a:rPr>
                        <a:t>Western Cape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fontAlgn="b"/>
                      <a:r>
                        <a:rPr lang="en-US" sz="1600" b="0" i="0" u="none" strike="noStrike">
                          <a:solidFill>
                            <a:srgbClr val="000000"/>
                          </a:solidFill>
                          <a:effectLst/>
                          <a:latin typeface="Calibri" panose="020F0502020204030204" pitchFamily="34" charset="0"/>
                        </a:rPr>
                        <a:t>383.71</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434.14</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13.14</a:t>
                      </a:r>
                    </a:p>
                  </a:txBody>
                  <a:tcPr marL="6350" marR="6350" marT="6350" marB="0" anchor="b">
                    <a:solidFill>
                      <a:schemeClr val="accent4">
                        <a:lumMod val="20000"/>
                        <a:lumOff val="80000"/>
                      </a:schemeClr>
                    </a:solidFill>
                  </a:tcPr>
                </a:tc>
                <a:tc>
                  <a:txBody>
                    <a:bodyPr/>
                    <a:lstStyle/>
                    <a:p>
                      <a:pPr algn="ctr" fontAlgn="b"/>
                      <a:r>
                        <a:rPr lang="en-US" sz="1600" b="0" i="0" u="none" strike="noStrike">
                          <a:solidFill>
                            <a:srgbClr val="000000"/>
                          </a:solidFill>
                          <a:effectLst/>
                          <a:latin typeface="Calibri" panose="020F0502020204030204" pitchFamily="34" charset="0"/>
                        </a:rPr>
                        <a:t>69.57</a:t>
                      </a:r>
                    </a:p>
                  </a:txBody>
                  <a:tcPr marL="6350" marR="6350" marT="6350" marB="0" anchor="b">
                    <a:solidFill>
                      <a:srgbClr val="F1F6E8"/>
                    </a:solidFill>
                  </a:tcPr>
                </a:tc>
                <a:tc>
                  <a:txBody>
                    <a:bodyPr/>
                    <a:lstStyle/>
                    <a:p>
                      <a:pPr algn="ctr" fontAlgn="b"/>
                      <a:r>
                        <a:rPr lang="en-US" sz="1600" b="0" i="0" u="none" strike="noStrike">
                          <a:solidFill>
                            <a:srgbClr val="000000"/>
                          </a:solidFill>
                          <a:effectLst/>
                          <a:latin typeface="Calibri" panose="020F0502020204030204" pitchFamily="34" charset="0"/>
                        </a:rPr>
                        <a:t>94.50</a:t>
                      </a:r>
                    </a:p>
                  </a:txBody>
                  <a:tcPr marL="6350" marR="6350" marT="6350" marB="0" anchor="b">
                    <a:solidFill>
                      <a:srgbClr val="F1F6E8"/>
                    </a:solidFill>
                  </a:tcPr>
                </a:tc>
                <a:tc>
                  <a:txBody>
                    <a:bodyPr/>
                    <a:lstStyle/>
                    <a:p>
                      <a:pPr algn="ctr" fontAlgn="b"/>
                      <a:r>
                        <a:rPr lang="en-US" sz="1600" b="0" i="0" u="none" strike="noStrike" dirty="0">
                          <a:solidFill>
                            <a:srgbClr val="000000"/>
                          </a:solidFill>
                          <a:effectLst/>
                          <a:latin typeface="Calibri" panose="020F0502020204030204" pitchFamily="34" charset="0"/>
                        </a:rPr>
                        <a:t>35.83</a:t>
                      </a:r>
                    </a:p>
                  </a:txBody>
                  <a:tcPr marL="6350" marR="6350" marT="6350" marB="0" anchor="b">
                    <a:solidFill>
                      <a:schemeClr val="accent4">
                        <a:lumMod val="20000"/>
                        <a:lumOff val="80000"/>
                      </a:schemeClr>
                    </a:solidFill>
                  </a:tcPr>
                </a:tc>
                <a:extLst>
                  <a:ext uri="{0D108BD9-81ED-4DB2-BD59-A6C34878D82A}">
                    <a16:rowId xmlns:a16="http://schemas.microsoft.com/office/drawing/2014/main" val="1742506703"/>
                  </a:ext>
                </a:extLst>
              </a:tr>
            </a:tbl>
          </a:graphicData>
        </a:graphic>
      </p:graphicFrame>
    </p:spTree>
    <p:extLst>
      <p:ext uri="{BB962C8B-B14F-4D97-AF65-F5344CB8AC3E}">
        <p14:creationId xmlns:p14="http://schemas.microsoft.com/office/powerpoint/2010/main" val="33480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
          <p:cNvSpPr txBox="1">
            <a:spLocks noGrp="1"/>
          </p:cNvSpPr>
          <p:nvPr>
            <p:ph type="body" idx="1"/>
          </p:nvPr>
        </p:nvSpPr>
        <p:spPr>
          <a:xfrm>
            <a:off x="1226584" y="6238899"/>
            <a:ext cx="9700893" cy="479675"/>
          </a:xfrm>
          <a:prstGeom prst="rect">
            <a:avLst/>
          </a:prstGeom>
          <a:noFill/>
          <a:ln>
            <a:noFill/>
          </a:ln>
        </p:spPr>
        <p:txBody>
          <a:bodyPr spcFirstLastPara="1" wrap="square" lIns="38702" tIns="19346" rIns="38702" bIns="19346" anchor="t" anchorCtr="0">
            <a:noAutofit/>
          </a:bodyPr>
          <a:lstStyle/>
          <a:p>
            <a:pPr marL="0" indent="0">
              <a:spcBef>
                <a:spcPts val="0"/>
              </a:spcBef>
              <a:buSzPts val="4000"/>
              <a:buNone/>
            </a:pPr>
            <a:r>
              <a:rPr lang="en-US" sz="1693" dirty="0">
                <a:latin typeface="Arial"/>
                <a:ea typeface="Arial"/>
                <a:cs typeface="Arial"/>
                <a:sym typeface="Arial"/>
              </a:rPr>
              <a:t>7-day moving average number of new cases by province and date of reporting, 12 April 2020 to date, South Africa </a:t>
            </a:r>
            <a:endParaRPr sz="1693" dirty="0">
              <a:latin typeface="Arial"/>
              <a:ea typeface="Arial"/>
              <a:cs typeface="Arial"/>
              <a:sym typeface="Arial"/>
            </a:endParaRPr>
          </a:p>
        </p:txBody>
      </p:sp>
      <p:pic>
        <p:nvPicPr>
          <p:cNvPr id="4" name="Picture 3">
            <a:extLst>
              <a:ext uri="{FF2B5EF4-FFF2-40B4-BE49-F238E27FC236}">
                <a16:creationId xmlns:a16="http://schemas.microsoft.com/office/drawing/2014/main" id="{0636CC30-57DF-A149-A551-195153F16926}"/>
              </a:ext>
            </a:extLst>
          </p:cNvPr>
          <p:cNvPicPr>
            <a:picLocks noChangeAspect="1"/>
          </p:cNvPicPr>
          <p:nvPr/>
        </p:nvPicPr>
        <p:blipFill>
          <a:blip r:embed="rId3"/>
          <a:stretch>
            <a:fillRect/>
          </a:stretch>
        </p:blipFill>
        <p:spPr>
          <a:xfrm>
            <a:off x="1010653" y="0"/>
            <a:ext cx="10170695" cy="6123828"/>
          </a:xfrm>
          <a:prstGeom prst="rect">
            <a:avLst/>
          </a:prstGeom>
        </p:spPr>
      </p:pic>
    </p:spTree>
    <p:extLst>
      <p:ext uri="{BB962C8B-B14F-4D97-AF65-F5344CB8AC3E}">
        <p14:creationId xmlns:p14="http://schemas.microsoft.com/office/powerpoint/2010/main" val="2282538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87" y="208484"/>
            <a:ext cx="10515600" cy="2852737"/>
          </a:xfrm>
        </p:spPr>
        <p:txBody>
          <a:bodyPr/>
          <a:lstStyle/>
          <a:p>
            <a:r>
              <a:rPr lang="en-ZA" b="1" dirty="0"/>
              <a:t>Provincial updates</a:t>
            </a:r>
          </a:p>
        </p:txBody>
      </p:sp>
      <p:sp>
        <p:nvSpPr>
          <p:cNvPr id="3" name="Text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237784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74B0-39AD-4346-958E-49F91E7CC3D4}"/>
              </a:ext>
            </a:extLst>
          </p:cNvPr>
          <p:cNvSpPr>
            <a:spLocks noGrp="1"/>
          </p:cNvSpPr>
          <p:nvPr>
            <p:ph type="title"/>
          </p:nvPr>
        </p:nvSpPr>
        <p:spPr/>
        <p:txBody>
          <a:bodyPr/>
          <a:lstStyle/>
          <a:p>
            <a:r>
              <a:rPr lang="en-US" sz="3200" u="none" dirty="0"/>
              <a:t>Eastern Cape: </a:t>
            </a:r>
            <a:br>
              <a:rPr lang="en-US" sz="3200" u="none" dirty="0"/>
            </a:br>
            <a:r>
              <a:rPr lang="en-US" sz="2800" b="0" i="1" u="none" dirty="0">
                <a:solidFill>
                  <a:schemeClr val="accent4"/>
                </a:solidFill>
              </a:rPr>
              <a:t>Progress &amp; Challenges</a:t>
            </a:r>
            <a:endParaRPr lang="en-US" sz="3200" b="0" i="1" u="none" dirty="0">
              <a:solidFill>
                <a:schemeClr val="accent4"/>
              </a:solidFill>
            </a:endParaRPr>
          </a:p>
        </p:txBody>
      </p:sp>
      <p:pic>
        <p:nvPicPr>
          <p:cNvPr id="5" name="Graphic 4" descr="Covid-19 outline">
            <a:extLst>
              <a:ext uri="{FF2B5EF4-FFF2-40B4-BE49-F238E27FC236}">
                <a16:creationId xmlns:a16="http://schemas.microsoft.com/office/drawing/2014/main" id="{54F7682A-2D25-4556-8BE8-5E2FC4BE1D1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03473" y="135388"/>
            <a:ext cx="698275" cy="698275"/>
          </a:xfrm>
          <a:prstGeom prst="rect">
            <a:avLst/>
          </a:prstGeom>
        </p:spPr>
      </p:pic>
      <p:sp>
        <p:nvSpPr>
          <p:cNvPr id="6" name="Content Placeholder 2">
            <a:extLst>
              <a:ext uri="{FF2B5EF4-FFF2-40B4-BE49-F238E27FC236}">
                <a16:creationId xmlns:a16="http://schemas.microsoft.com/office/drawing/2014/main" id="{CFB4532D-A2CF-4948-AEBB-67D26D344F02}"/>
              </a:ext>
            </a:extLst>
          </p:cNvPr>
          <p:cNvSpPr txBox="1">
            <a:spLocks/>
          </p:cNvSpPr>
          <p:nvPr/>
        </p:nvSpPr>
        <p:spPr>
          <a:xfrm>
            <a:off x="469851" y="4799009"/>
            <a:ext cx="11407824" cy="9454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The increase in cases in EC are being driven by Nelson Mandela Bay Metro and </a:t>
            </a:r>
            <a:r>
              <a:rPr lang="en-US" sz="1700" noProof="0" dirty="0">
                <a:solidFill>
                  <a:prstClr val="black"/>
                </a:solidFill>
                <a:latin typeface="Calibri"/>
              </a:rPr>
              <a:t>Sarah </a:t>
            </a:r>
            <a:r>
              <a:rPr lang="en-US" sz="1700" noProof="0" dirty="0" err="1">
                <a:solidFill>
                  <a:prstClr val="black"/>
                </a:solidFill>
                <a:latin typeface="Calibri"/>
              </a:rPr>
              <a:t>Baartman</a:t>
            </a:r>
            <a:endParaRPr kumimoji="0" lang="en-ZA" sz="17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Hospital admissions in the province are currently in the </a:t>
            </a:r>
            <a:r>
              <a:rPr kumimoji="0" lang="en-US" sz="1700" b="1" i="1" u="none" strike="noStrike" kern="1200" cap="none" spc="0" normalizeH="0" baseline="0" noProof="0" dirty="0">
                <a:ln>
                  <a:noFill/>
                </a:ln>
                <a:solidFill>
                  <a:prstClr val="black"/>
                </a:solidFill>
                <a:effectLst/>
                <a:uLnTx/>
                <a:uFillTx/>
                <a:latin typeface="Calibri"/>
                <a:ea typeface="+mn-ea"/>
                <a:cs typeface="+mn-cs"/>
              </a:rPr>
              <a:t>moderate</a:t>
            </a:r>
            <a:r>
              <a:rPr kumimoji="0" lang="en-US" sz="1700" b="0" i="0" u="none" strike="noStrike" kern="1200" cap="none" spc="0" normalizeH="0" baseline="0" noProof="0" dirty="0">
                <a:ln>
                  <a:noFill/>
                </a:ln>
                <a:solidFill>
                  <a:prstClr val="black"/>
                </a:solidFill>
                <a:effectLst/>
                <a:uLnTx/>
                <a:uFillTx/>
                <a:latin typeface="Calibri"/>
                <a:ea typeface="+mn-ea"/>
                <a:cs typeface="+mn-cs"/>
              </a:rPr>
              <a:t> zone indicating slightly increased case fatality rates for hospitalized patients (zones as defined by the MAC)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00F67DA8-9BA7-4EF6-B8CA-B66A8ABD1967}"/>
              </a:ext>
            </a:extLst>
          </p:cNvPr>
          <p:cNvPicPr>
            <a:picLocks noChangeAspect="1"/>
          </p:cNvPicPr>
          <p:nvPr/>
        </p:nvPicPr>
        <p:blipFill rotWithShape="1">
          <a:blip r:embed="rId4"/>
          <a:srcRect l="33203" t="44306" r="25625" b="13333"/>
          <a:stretch/>
        </p:blipFill>
        <p:spPr>
          <a:xfrm>
            <a:off x="6117098" y="1135050"/>
            <a:ext cx="5658810" cy="3275024"/>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3424189803"/>
              </p:ext>
            </p:extLst>
          </p:nvPr>
        </p:nvGraphicFramePr>
        <p:xfrm>
          <a:off x="2" y="1052737"/>
          <a:ext cx="5854698" cy="34176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1030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74B0-39AD-4346-958E-49F91E7CC3D4}"/>
              </a:ext>
            </a:extLst>
          </p:cNvPr>
          <p:cNvSpPr>
            <a:spLocks noGrp="1"/>
          </p:cNvSpPr>
          <p:nvPr>
            <p:ph type="title"/>
          </p:nvPr>
        </p:nvSpPr>
        <p:spPr/>
        <p:txBody>
          <a:bodyPr/>
          <a:lstStyle/>
          <a:p>
            <a:r>
              <a:rPr lang="en-US" sz="3200" u="none" dirty="0"/>
              <a:t>Free State: </a:t>
            </a:r>
            <a:br>
              <a:rPr lang="en-US" sz="3200" u="none" dirty="0"/>
            </a:br>
            <a:r>
              <a:rPr lang="en-US" sz="2800" b="0" i="1" u="none" dirty="0">
                <a:solidFill>
                  <a:schemeClr val="accent4"/>
                </a:solidFill>
              </a:rPr>
              <a:t>Progress &amp; Challenges</a:t>
            </a:r>
            <a:endParaRPr lang="en-US" sz="3200" b="0" i="1" u="none" dirty="0">
              <a:solidFill>
                <a:schemeClr val="accent4"/>
              </a:solidFill>
            </a:endParaRPr>
          </a:p>
        </p:txBody>
      </p:sp>
      <p:pic>
        <p:nvPicPr>
          <p:cNvPr id="5" name="Graphic 4" descr="Covid-19 outline">
            <a:extLst>
              <a:ext uri="{FF2B5EF4-FFF2-40B4-BE49-F238E27FC236}">
                <a16:creationId xmlns:a16="http://schemas.microsoft.com/office/drawing/2014/main" id="{54F7682A-2D25-4556-8BE8-5E2FC4BE1D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03473" y="135388"/>
            <a:ext cx="698275" cy="698275"/>
          </a:xfrm>
          <a:prstGeom prst="rect">
            <a:avLst/>
          </a:prstGeom>
        </p:spPr>
      </p:pic>
      <p:pic>
        <p:nvPicPr>
          <p:cNvPr id="4" name="Picture 3">
            <a:extLst>
              <a:ext uri="{FF2B5EF4-FFF2-40B4-BE49-F238E27FC236}">
                <a16:creationId xmlns:a16="http://schemas.microsoft.com/office/drawing/2014/main" id="{F695CE1A-5B6F-4B13-8D58-E39E24653B19}"/>
              </a:ext>
            </a:extLst>
          </p:cNvPr>
          <p:cNvPicPr>
            <a:picLocks noChangeAspect="1"/>
          </p:cNvPicPr>
          <p:nvPr/>
        </p:nvPicPr>
        <p:blipFill rotWithShape="1">
          <a:blip r:embed="rId5"/>
          <a:srcRect l="29297" t="41389" r="29687" b="14028"/>
          <a:stretch/>
        </p:blipFill>
        <p:spPr>
          <a:xfrm>
            <a:off x="6366654" y="1105835"/>
            <a:ext cx="5385956" cy="3293126"/>
          </a:xfrm>
          <a:prstGeom prst="rect">
            <a:avLst/>
          </a:prstGeom>
        </p:spPr>
      </p:pic>
      <p:sp>
        <p:nvSpPr>
          <p:cNvPr id="9" name="Content Placeholder 2">
            <a:extLst>
              <a:ext uri="{FF2B5EF4-FFF2-40B4-BE49-F238E27FC236}">
                <a16:creationId xmlns:a16="http://schemas.microsoft.com/office/drawing/2014/main" id="{7C2B4D61-20AE-4612-876F-E52D1228EF95}"/>
              </a:ext>
            </a:extLst>
          </p:cNvPr>
          <p:cNvSpPr txBox="1">
            <a:spLocks/>
          </p:cNvSpPr>
          <p:nvPr/>
        </p:nvSpPr>
        <p:spPr>
          <a:xfrm>
            <a:off x="190501" y="4708522"/>
            <a:ext cx="12101748" cy="9454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All districts in the FS are contributing to the high case loads observed in the province</a:t>
            </a:r>
            <a:endParaRPr kumimoji="0" lang="en-ZA" sz="17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Hospital admissions in the province are currently in the </a:t>
            </a:r>
            <a:r>
              <a:rPr kumimoji="0" lang="en-US" sz="1700" b="1" i="1" u="none" strike="noStrike" kern="1200" cap="none" spc="0" normalizeH="0" baseline="0" noProof="0" dirty="0">
                <a:ln>
                  <a:noFill/>
                </a:ln>
                <a:solidFill>
                  <a:prstClr val="black"/>
                </a:solidFill>
                <a:effectLst/>
                <a:uLnTx/>
                <a:uFillTx/>
                <a:latin typeface="Calibri"/>
                <a:ea typeface="+mn-ea"/>
                <a:cs typeface="+mn-cs"/>
              </a:rPr>
              <a:t>high</a:t>
            </a:r>
            <a:r>
              <a:rPr kumimoji="0" lang="en-US" sz="1700" b="0" i="0" u="none" strike="noStrike" kern="1200" cap="none" spc="0" normalizeH="0" baseline="0" noProof="0" dirty="0">
                <a:ln>
                  <a:noFill/>
                </a:ln>
                <a:solidFill>
                  <a:prstClr val="black"/>
                </a:solidFill>
                <a:effectLst/>
                <a:uLnTx/>
                <a:uFillTx/>
                <a:latin typeface="Calibri"/>
                <a:ea typeface="+mn-ea"/>
                <a:cs typeface="+mn-cs"/>
              </a:rPr>
              <a:t> zone indicating increased case fatality rates for hospitalized patients (zones as defined by the MAC) – admissions have remained in this zone since March, indicating continued strain on HCWs in the province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hart 6"/>
          <p:cNvGraphicFramePr>
            <a:graphicFrameLocks/>
          </p:cNvGraphicFramePr>
          <p:nvPr>
            <p:extLst>
              <p:ext uri="{D42A27DB-BD31-4B8C-83A1-F6EECF244321}">
                <p14:modId xmlns:p14="http://schemas.microsoft.com/office/powerpoint/2010/main" val="186723632"/>
              </p:ext>
            </p:extLst>
          </p:nvPr>
        </p:nvGraphicFramePr>
        <p:xfrm>
          <a:off x="-4350" y="1052737"/>
          <a:ext cx="6189249" cy="343988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6516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74B0-39AD-4346-958E-49F91E7CC3D4}"/>
              </a:ext>
            </a:extLst>
          </p:cNvPr>
          <p:cNvSpPr>
            <a:spLocks noGrp="1"/>
          </p:cNvSpPr>
          <p:nvPr>
            <p:ph type="title"/>
          </p:nvPr>
        </p:nvSpPr>
        <p:spPr/>
        <p:txBody>
          <a:bodyPr/>
          <a:lstStyle/>
          <a:p>
            <a:r>
              <a:rPr lang="en-US" sz="3200" u="none" dirty="0"/>
              <a:t>KwaZulu-Natal: </a:t>
            </a:r>
            <a:br>
              <a:rPr lang="en-US" sz="3200" u="none" dirty="0"/>
            </a:br>
            <a:r>
              <a:rPr lang="en-US" sz="2800" b="0" i="1" u="none" dirty="0">
                <a:solidFill>
                  <a:schemeClr val="accent4"/>
                </a:solidFill>
              </a:rPr>
              <a:t>Progress &amp; Challenges</a:t>
            </a:r>
            <a:endParaRPr lang="en-US" sz="3200" b="0" i="1" u="none" dirty="0">
              <a:solidFill>
                <a:schemeClr val="accent4"/>
              </a:solidFill>
            </a:endParaRPr>
          </a:p>
        </p:txBody>
      </p:sp>
      <p:pic>
        <p:nvPicPr>
          <p:cNvPr id="5" name="Graphic 4" descr="Covid-19 outline">
            <a:extLst>
              <a:ext uri="{FF2B5EF4-FFF2-40B4-BE49-F238E27FC236}">
                <a16:creationId xmlns:a16="http://schemas.microsoft.com/office/drawing/2014/main" id="{54F7682A-2D25-4556-8BE8-5E2FC4BE1D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03473" y="135388"/>
            <a:ext cx="698275" cy="698275"/>
          </a:xfrm>
          <a:prstGeom prst="rect">
            <a:avLst/>
          </a:prstGeom>
        </p:spPr>
      </p:pic>
      <p:sp>
        <p:nvSpPr>
          <p:cNvPr id="10" name="Content Placeholder 2">
            <a:extLst>
              <a:ext uri="{FF2B5EF4-FFF2-40B4-BE49-F238E27FC236}">
                <a16:creationId xmlns:a16="http://schemas.microsoft.com/office/drawing/2014/main" id="{3FE24597-27F0-420D-BE36-2AFA170098F1}"/>
              </a:ext>
            </a:extLst>
          </p:cNvPr>
          <p:cNvSpPr txBox="1">
            <a:spLocks/>
          </p:cNvSpPr>
          <p:nvPr/>
        </p:nvSpPr>
        <p:spPr>
          <a:xfrm>
            <a:off x="378161" y="4424585"/>
            <a:ext cx="11537277" cy="292417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Increase in new cases, nearing the pre-unrest levels. Increase in eThekwini and Zululand</a:t>
            </a:r>
            <a:endParaRPr kumimoji="0" lang="en-ZA" sz="17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Hospital admissions in the province are currently in the </a:t>
            </a:r>
            <a:r>
              <a:rPr kumimoji="0" lang="en-US" sz="1700" b="1" i="1" u="none" strike="noStrike" kern="1200" cap="none" spc="0" normalizeH="0" baseline="0" noProof="0" dirty="0">
                <a:ln>
                  <a:noFill/>
                </a:ln>
                <a:solidFill>
                  <a:prstClr val="black"/>
                </a:solidFill>
                <a:effectLst/>
                <a:uLnTx/>
                <a:uFillTx/>
                <a:latin typeface="Calibri"/>
                <a:ea typeface="+mn-ea"/>
                <a:cs typeface="+mn-cs"/>
              </a:rPr>
              <a:t>moderate</a:t>
            </a:r>
            <a:r>
              <a:rPr kumimoji="0" lang="en-US" sz="1700" b="0" i="0" u="none" strike="noStrike" kern="1200" cap="none" spc="0" normalizeH="0" baseline="0" noProof="0" dirty="0">
                <a:ln>
                  <a:noFill/>
                </a:ln>
                <a:solidFill>
                  <a:prstClr val="black"/>
                </a:solidFill>
                <a:effectLst/>
                <a:uLnTx/>
                <a:uFillTx/>
                <a:latin typeface="Calibri"/>
                <a:ea typeface="+mn-ea"/>
                <a:cs typeface="+mn-cs"/>
              </a:rPr>
              <a:t> zone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There are several clusters across the province contributing to the upsurge in number of cases.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Compliance to COVID-19 regulations is a challenge as there are few protests especially in eThekwini Metro Municipality.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Non-compliance of COVID-19 regulations during funeral services.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D52F2D28-9265-445B-BDA1-5196858213D3}"/>
              </a:ext>
            </a:extLst>
          </p:cNvPr>
          <p:cNvPicPr>
            <a:picLocks noChangeAspect="1"/>
          </p:cNvPicPr>
          <p:nvPr/>
        </p:nvPicPr>
        <p:blipFill rotWithShape="1">
          <a:blip r:embed="rId5"/>
          <a:srcRect l="21641" t="43750" r="36953" b="13611"/>
          <a:stretch/>
        </p:blipFill>
        <p:spPr>
          <a:xfrm>
            <a:off x="6355222" y="1188124"/>
            <a:ext cx="5587375" cy="3236462"/>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2063209514"/>
              </p:ext>
            </p:extLst>
          </p:nvPr>
        </p:nvGraphicFramePr>
        <p:xfrm>
          <a:off x="1" y="1052736"/>
          <a:ext cx="6146799" cy="337184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9735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74B0-39AD-4346-958E-49F91E7CC3D4}"/>
              </a:ext>
            </a:extLst>
          </p:cNvPr>
          <p:cNvSpPr>
            <a:spLocks noGrp="1"/>
          </p:cNvSpPr>
          <p:nvPr>
            <p:ph type="title"/>
          </p:nvPr>
        </p:nvSpPr>
        <p:spPr/>
        <p:txBody>
          <a:bodyPr/>
          <a:lstStyle/>
          <a:p>
            <a:r>
              <a:rPr lang="en-US" sz="3200" u="none" dirty="0"/>
              <a:t>Northern Cape: </a:t>
            </a:r>
            <a:br>
              <a:rPr lang="en-US" sz="3200" u="none" dirty="0"/>
            </a:br>
            <a:r>
              <a:rPr lang="en-US" sz="2800" b="0" i="1" u="none" dirty="0">
                <a:solidFill>
                  <a:schemeClr val="accent4"/>
                </a:solidFill>
              </a:rPr>
              <a:t>Progress &amp; Challenges</a:t>
            </a:r>
            <a:endParaRPr lang="en-US" sz="3200" b="0" i="1" u="none" dirty="0">
              <a:solidFill>
                <a:schemeClr val="accent4"/>
              </a:solidFill>
            </a:endParaRPr>
          </a:p>
        </p:txBody>
      </p:sp>
      <p:pic>
        <p:nvPicPr>
          <p:cNvPr id="5" name="Graphic 4" descr="Covid-19 outline">
            <a:extLst>
              <a:ext uri="{FF2B5EF4-FFF2-40B4-BE49-F238E27FC236}">
                <a16:creationId xmlns:a16="http://schemas.microsoft.com/office/drawing/2014/main" id="{54F7682A-2D25-4556-8BE8-5E2FC4BE1D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03473" y="135388"/>
            <a:ext cx="698275" cy="698275"/>
          </a:xfrm>
          <a:prstGeom prst="rect">
            <a:avLst/>
          </a:prstGeom>
        </p:spPr>
      </p:pic>
      <p:sp>
        <p:nvSpPr>
          <p:cNvPr id="6" name="Content Placeholder 2">
            <a:extLst>
              <a:ext uri="{FF2B5EF4-FFF2-40B4-BE49-F238E27FC236}">
                <a16:creationId xmlns:a16="http://schemas.microsoft.com/office/drawing/2014/main" id="{CFB4532D-A2CF-4948-AEBB-67D26D344F02}"/>
              </a:ext>
            </a:extLst>
          </p:cNvPr>
          <p:cNvSpPr txBox="1">
            <a:spLocks/>
          </p:cNvSpPr>
          <p:nvPr/>
        </p:nvSpPr>
        <p:spPr>
          <a:xfrm>
            <a:off x="90252" y="4454570"/>
            <a:ext cx="12011496" cy="148730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Majority of the districts are showing increases in cases, the highest number of cases - ZF </a:t>
            </a:r>
            <a:r>
              <a:rPr kumimoji="0" lang="en-US" sz="16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Mgcawu</a:t>
            </a: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Francis Baard and Pixley Ka Seme</a:t>
            </a:r>
            <a:endParaRPr kumimoji="0" lang="en-ZA"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Hospital admissions in the province are currently in the </a:t>
            </a:r>
            <a:r>
              <a:rPr kumimoji="0" lang="en-US" sz="1600" b="1" i="1" u="none" strike="noStrike" kern="1200" cap="none" spc="0" normalizeH="0" baseline="0" noProof="0" dirty="0">
                <a:ln>
                  <a:noFill/>
                </a:ln>
                <a:solidFill>
                  <a:prstClr val="black"/>
                </a:solidFill>
                <a:effectLst/>
                <a:uLnTx/>
                <a:uFillTx/>
                <a:latin typeface="Calibri"/>
                <a:ea typeface="+mn-ea"/>
                <a:cs typeface="+mn-cs"/>
              </a:rPr>
              <a:t>very</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1" i="1" u="none" strike="noStrike" kern="1200" cap="none" spc="0" normalizeH="0" baseline="0" noProof="0" dirty="0">
                <a:ln>
                  <a:noFill/>
                </a:ln>
                <a:solidFill>
                  <a:prstClr val="black"/>
                </a:solidFill>
                <a:effectLst/>
                <a:uLnTx/>
                <a:uFillTx/>
                <a:latin typeface="Calibri"/>
                <a:ea typeface="+mn-ea"/>
                <a:cs typeface="+mn-cs"/>
              </a:rPr>
              <a:t>high</a:t>
            </a:r>
            <a:r>
              <a:rPr kumimoji="0" lang="en-US" sz="1600" b="0" i="0" u="none" strike="noStrike" kern="1200" cap="none" spc="0" normalizeH="0" baseline="0" noProof="0" dirty="0">
                <a:ln>
                  <a:noFill/>
                </a:ln>
                <a:solidFill>
                  <a:prstClr val="black"/>
                </a:solidFill>
                <a:effectLst/>
                <a:uLnTx/>
                <a:uFillTx/>
                <a:latin typeface="Calibri"/>
                <a:ea typeface="+mn-ea"/>
                <a:cs typeface="+mn-cs"/>
              </a:rPr>
              <a:t> zone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Funerals that do not adhere to the regulations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Social events that do not adhere to the regulations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6A00B758-D5D8-49E6-90DF-E25E84E3E15D}"/>
              </a:ext>
            </a:extLst>
          </p:cNvPr>
          <p:cNvPicPr>
            <a:picLocks noChangeAspect="1"/>
          </p:cNvPicPr>
          <p:nvPr/>
        </p:nvPicPr>
        <p:blipFill rotWithShape="1">
          <a:blip r:embed="rId5"/>
          <a:srcRect l="38984" t="37361" r="19922" b="19258"/>
          <a:stretch/>
        </p:blipFill>
        <p:spPr>
          <a:xfrm>
            <a:off x="6048699" y="1120471"/>
            <a:ext cx="5703912" cy="3387056"/>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3537208268"/>
              </p:ext>
            </p:extLst>
          </p:nvPr>
        </p:nvGraphicFramePr>
        <p:xfrm>
          <a:off x="1" y="1052737"/>
          <a:ext cx="6222999" cy="340183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46170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74B0-39AD-4346-958E-49F91E7CC3D4}"/>
              </a:ext>
            </a:extLst>
          </p:cNvPr>
          <p:cNvSpPr>
            <a:spLocks noGrp="1"/>
          </p:cNvSpPr>
          <p:nvPr>
            <p:ph type="title"/>
          </p:nvPr>
        </p:nvSpPr>
        <p:spPr/>
        <p:txBody>
          <a:bodyPr/>
          <a:lstStyle/>
          <a:p>
            <a:r>
              <a:rPr lang="en-US" sz="3200" u="none" dirty="0"/>
              <a:t>Western Cape: </a:t>
            </a:r>
            <a:br>
              <a:rPr lang="en-US" sz="3200" u="none" dirty="0"/>
            </a:br>
            <a:r>
              <a:rPr lang="en-US" sz="2800" b="0" i="1" u="none" dirty="0">
                <a:solidFill>
                  <a:schemeClr val="accent4"/>
                </a:solidFill>
              </a:rPr>
              <a:t>Progress &amp; Challenges</a:t>
            </a:r>
            <a:endParaRPr lang="en-US" sz="3200" b="0" i="1" u="none" dirty="0">
              <a:solidFill>
                <a:schemeClr val="accent4"/>
              </a:solidFill>
            </a:endParaRPr>
          </a:p>
        </p:txBody>
      </p:sp>
      <p:pic>
        <p:nvPicPr>
          <p:cNvPr id="5" name="Graphic 4" descr="Covid-19 outline">
            <a:extLst>
              <a:ext uri="{FF2B5EF4-FFF2-40B4-BE49-F238E27FC236}">
                <a16:creationId xmlns:a16="http://schemas.microsoft.com/office/drawing/2014/main" id="{54F7682A-2D25-4556-8BE8-5E2FC4BE1D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03473" y="135388"/>
            <a:ext cx="698275" cy="698275"/>
          </a:xfrm>
          <a:prstGeom prst="rect">
            <a:avLst/>
          </a:prstGeom>
        </p:spPr>
      </p:pic>
      <p:pic>
        <p:nvPicPr>
          <p:cNvPr id="4" name="Picture 3">
            <a:extLst>
              <a:ext uri="{FF2B5EF4-FFF2-40B4-BE49-F238E27FC236}">
                <a16:creationId xmlns:a16="http://schemas.microsoft.com/office/drawing/2014/main" id="{3C9D482F-DFC8-4287-B833-BDD9A1CE8D22}"/>
              </a:ext>
            </a:extLst>
          </p:cNvPr>
          <p:cNvPicPr>
            <a:picLocks noChangeAspect="1"/>
          </p:cNvPicPr>
          <p:nvPr/>
        </p:nvPicPr>
        <p:blipFill rotWithShape="1">
          <a:blip r:embed="rId5"/>
          <a:srcRect l="23516" t="40139" r="34610" b="14167"/>
          <a:stretch/>
        </p:blipFill>
        <p:spPr>
          <a:xfrm>
            <a:off x="6554266" y="1101040"/>
            <a:ext cx="5406526" cy="3318559"/>
          </a:xfrm>
          <a:prstGeom prst="rect">
            <a:avLst/>
          </a:prstGeom>
        </p:spPr>
      </p:pic>
      <p:sp>
        <p:nvSpPr>
          <p:cNvPr id="9" name="Content Placeholder 2">
            <a:extLst>
              <a:ext uri="{FF2B5EF4-FFF2-40B4-BE49-F238E27FC236}">
                <a16:creationId xmlns:a16="http://schemas.microsoft.com/office/drawing/2014/main" id="{F8843A0D-87FF-4D74-A41B-3556C9B4BB33}"/>
              </a:ext>
            </a:extLst>
          </p:cNvPr>
          <p:cNvSpPr txBox="1">
            <a:spLocks/>
          </p:cNvSpPr>
          <p:nvPr/>
        </p:nvSpPr>
        <p:spPr>
          <a:xfrm>
            <a:off x="90252" y="4331739"/>
            <a:ext cx="12101748" cy="9454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Majority of the districts are showing increases in cases, highest - Cape Town Metro</a:t>
            </a:r>
            <a:r>
              <a:rPr lang="en-US" sz="2000" dirty="0">
                <a:solidFill>
                  <a:prstClr val="black"/>
                </a:solidFill>
                <a:latin typeface="Calibri"/>
                <a:ea typeface="Calibri" panose="020F0502020204030204" pitchFamily="34" charset="0"/>
                <a:cs typeface="Times New Roman" panose="02020603050405020304" pitchFamily="18" charset="0"/>
              </a:rPr>
              <a:t>.</a:t>
            </a:r>
            <a:endParaRPr kumimoji="0" lang="en-ZA"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Hospital admissions in the province are currently in the </a:t>
            </a:r>
            <a:r>
              <a:rPr kumimoji="0" lang="en-US" sz="2000" b="1" i="1" u="none" strike="noStrike" kern="1200" cap="none" spc="0" normalizeH="0" baseline="0" noProof="0" dirty="0">
                <a:ln>
                  <a:noFill/>
                </a:ln>
                <a:solidFill>
                  <a:prstClr val="black"/>
                </a:solidFill>
                <a:effectLst/>
                <a:uLnTx/>
                <a:uFillTx/>
                <a:latin typeface="Calibri"/>
                <a:ea typeface="+mn-ea"/>
                <a:cs typeface="+mn-cs"/>
              </a:rPr>
              <a:t>very</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1" i="1" u="none" strike="noStrike" kern="1200" cap="none" spc="0" normalizeH="0" baseline="0" noProof="0" dirty="0">
                <a:ln>
                  <a:noFill/>
                </a:ln>
                <a:solidFill>
                  <a:prstClr val="black"/>
                </a:solidFill>
                <a:effectLst/>
                <a:uLnTx/>
                <a:uFillTx/>
                <a:latin typeface="Calibri"/>
                <a:ea typeface="+mn-ea"/>
                <a:cs typeface="+mn-cs"/>
              </a:rPr>
              <a:t>high</a:t>
            </a:r>
            <a:r>
              <a:rPr kumimoji="0" lang="en-US" sz="2000" b="0" i="0" u="none" strike="noStrike" kern="1200" cap="none" spc="0" normalizeH="0" baseline="0" noProof="0" dirty="0">
                <a:ln>
                  <a:noFill/>
                </a:ln>
                <a:solidFill>
                  <a:prstClr val="black"/>
                </a:solidFill>
                <a:effectLst/>
                <a:uLnTx/>
                <a:uFillTx/>
                <a:latin typeface="Calibri"/>
                <a:ea typeface="+mn-ea"/>
                <a:cs typeface="+mn-cs"/>
              </a:rPr>
              <a:t> zone indicating high case fatality rates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Household, workplace and congregate residential cluster outbreaks contributing to increases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recent taxi violence and resultant decrease in mobility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It is therefore difficult to say whether the province has reached the peak of the third wave</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ZA"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8" name="Chart 7"/>
          <p:cNvGraphicFramePr>
            <a:graphicFrameLocks/>
          </p:cNvGraphicFramePr>
          <p:nvPr>
            <p:extLst>
              <p:ext uri="{D42A27DB-BD31-4B8C-83A1-F6EECF244321}">
                <p14:modId xmlns:p14="http://schemas.microsoft.com/office/powerpoint/2010/main" val="1637345381"/>
              </p:ext>
            </p:extLst>
          </p:nvPr>
        </p:nvGraphicFramePr>
        <p:xfrm>
          <a:off x="90252" y="1101040"/>
          <a:ext cx="6374047" cy="325823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2628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8147958" y="216765"/>
          <a:ext cx="3738728" cy="5723380"/>
        </p:xfrm>
        <a:graphic>
          <a:graphicData uri="http://schemas.openxmlformats.org/drawingml/2006/table">
            <a:tbl>
              <a:tblPr firstRow="1" firstCol="1" bandRow="1"/>
              <a:tblGrid>
                <a:gridCol w="885629">
                  <a:extLst>
                    <a:ext uri="{9D8B030D-6E8A-4147-A177-3AD203B41FA5}">
                      <a16:colId xmlns:a16="http://schemas.microsoft.com/office/drawing/2014/main" val="2897711438"/>
                    </a:ext>
                  </a:extLst>
                </a:gridCol>
                <a:gridCol w="1390429">
                  <a:extLst>
                    <a:ext uri="{9D8B030D-6E8A-4147-A177-3AD203B41FA5}">
                      <a16:colId xmlns:a16="http://schemas.microsoft.com/office/drawing/2014/main" val="3175804928"/>
                    </a:ext>
                  </a:extLst>
                </a:gridCol>
                <a:gridCol w="1462670">
                  <a:extLst>
                    <a:ext uri="{9D8B030D-6E8A-4147-A177-3AD203B41FA5}">
                      <a16:colId xmlns:a16="http://schemas.microsoft.com/office/drawing/2014/main" val="144153249"/>
                    </a:ext>
                  </a:extLst>
                </a:gridCol>
              </a:tblGrid>
              <a:tr h="858507">
                <a:tc>
                  <a:txBody>
                    <a:bodyPr/>
                    <a:lstStyle/>
                    <a:p>
                      <a:pPr marL="0" marR="0" algn="ctr">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Week number</a:t>
                      </a:r>
                      <a:endParaRPr lang="en-ZA" sz="1600" dirty="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Week beginning</a:t>
                      </a:r>
                      <a:endParaRPr lang="en-ZA" sz="1600" dirty="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Percentage testing positive (%)</a:t>
                      </a:r>
                      <a:endParaRPr lang="en-ZA" sz="1600" dirty="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63255419"/>
                  </a:ext>
                </a:extLst>
              </a:tr>
              <a:tr h="286169">
                <a:tc>
                  <a:txBody>
                    <a:bodyPr/>
                    <a:lstStyle/>
                    <a:p>
                      <a:pPr marL="0" marR="0" algn="ctr">
                        <a:spcBef>
                          <a:spcPts val="0"/>
                        </a:spcBef>
                        <a:spcAft>
                          <a:spcPts val="0"/>
                        </a:spcAft>
                      </a:pPr>
                      <a:r>
                        <a:rPr lang="en-GB" sz="1600" b="1">
                          <a:solidFill>
                            <a:srgbClr val="000000"/>
                          </a:solidFill>
                          <a:effectLst/>
                          <a:latin typeface="Calibri" panose="020F0502020204030204" pitchFamily="34" charset="0"/>
                          <a:ea typeface="Times" panose="02020603050405020304" pitchFamily="18" charset="0"/>
                          <a:cs typeface="Times New Roman" panose="02020603050405020304" pitchFamily="18" charset="0"/>
                        </a:rPr>
                        <a:t>14</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04-Apr-21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4.0</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22093996"/>
                  </a:ext>
                </a:extLst>
              </a:tr>
              <a:tr h="286169">
                <a:tc>
                  <a:txBody>
                    <a:bodyPr/>
                    <a:lstStyle/>
                    <a:p>
                      <a:pPr marL="0" marR="0" algn="ctr">
                        <a:spcBef>
                          <a:spcPts val="0"/>
                        </a:spcBef>
                        <a:spcAft>
                          <a:spcPts val="0"/>
                        </a:spcAft>
                      </a:pPr>
                      <a:r>
                        <a:rPr lang="en-GB" sz="1600" b="1">
                          <a:solidFill>
                            <a:srgbClr val="000000"/>
                          </a:solidFill>
                          <a:effectLst/>
                          <a:latin typeface="Calibri" panose="020F0502020204030204" pitchFamily="34" charset="0"/>
                          <a:ea typeface="Times" panose="02020603050405020304" pitchFamily="18" charset="0"/>
                          <a:cs typeface="Times New Roman" panose="02020603050405020304" pitchFamily="18" charset="0"/>
                        </a:rPr>
                        <a:t>15</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11-Apr-21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4.8</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632510308"/>
                  </a:ext>
                </a:extLst>
              </a:tr>
              <a:tr h="286169">
                <a:tc>
                  <a:txBody>
                    <a:bodyPr/>
                    <a:lstStyle/>
                    <a:p>
                      <a:pPr marL="0" marR="0" algn="ctr">
                        <a:spcBef>
                          <a:spcPts val="0"/>
                        </a:spcBef>
                        <a:spcAft>
                          <a:spcPts val="0"/>
                        </a:spcAft>
                      </a:pPr>
                      <a:r>
                        <a:rPr lang="en-GB" sz="1600" b="1">
                          <a:solidFill>
                            <a:srgbClr val="000000"/>
                          </a:solidFill>
                          <a:effectLst/>
                          <a:latin typeface="Calibri" panose="020F0502020204030204" pitchFamily="34" charset="0"/>
                          <a:ea typeface="Times" panose="02020603050405020304" pitchFamily="18" charset="0"/>
                          <a:cs typeface="Times New Roman" panose="02020603050405020304" pitchFamily="18" charset="0"/>
                        </a:rPr>
                        <a:t>16</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18-Apr-21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5.1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765394238"/>
                  </a:ext>
                </a:extLst>
              </a:tr>
              <a:tr h="286169">
                <a:tc>
                  <a:txBody>
                    <a:bodyPr/>
                    <a:lstStyle/>
                    <a:p>
                      <a:pPr marL="0" marR="0" algn="ctr">
                        <a:spcBef>
                          <a:spcPts val="0"/>
                        </a:spcBef>
                        <a:spcAft>
                          <a:spcPts val="0"/>
                        </a:spcAft>
                      </a:pPr>
                      <a:r>
                        <a:rPr lang="en-GB" sz="1600" b="1">
                          <a:solidFill>
                            <a:srgbClr val="000000"/>
                          </a:solidFill>
                          <a:effectLst/>
                          <a:latin typeface="Calibri" panose="020F0502020204030204" pitchFamily="34" charset="0"/>
                          <a:ea typeface="Times" panose="02020603050405020304" pitchFamily="18" charset="0"/>
                          <a:cs typeface="Times New Roman" panose="02020603050405020304" pitchFamily="18" charset="0"/>
                        </a:rPr>
                        <a:t>17</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25-Apr-21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5.8</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195629115"/>
                  </a:ext>
                </a:extLst>
              </a:tr>
              <a:tr h="286169">
                <a:tc>
                  <a:txBody>
                    <a:bodyPr/>
                    <a:lstStyle/>
                    <a:p>
                      <a:pPr marL="0" marR="0" algn="ctr">
                        <a:spcBef>
                          <a:spcPts val="0"/>
                        </a:spcBef>
                        <a:spcAft>
                          <a:spcPts val="0"/>
                        </a:spcAft>
                      </a:pPr>
                      <a:r>
                        <a:rPr lang="en-GB" sz="1600" b="1">
                          <a:solidFill>
                            <a:srgbClr val="000000"/>
                          </a:solidFill>
                          <a:effectLst/>
                          <a:latin typeface="Calibri" panose="020F0502020204030204" pitchFamily="34" charset="0"/>
                          <a:ea typeface="Times" panose="02020603050405020304" pitchFamily="18" charset="0"/>
                          <a:cs typeface="Times New Roman" panose="02020603050405020304" pitchFamily="18" charset="0"/>
                        </a:rPr>
                        <a:t>18</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02-May-21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6.9</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587808962"/>
                  </a:ext>
                </a:extLst>
              </a:tr>
              <a:tr h="286169">
                <a:tc>
                  <a:txBody>
                    <a:bodyPr/>
                    <a:lstStyle/>
                    <a:p>
                      <a:pPr marL="0" marR="0" algn="ctr">
                        <a:spcBef>
                          <a:spcPts val="0"/>
                        </a:spcBef>
                        <a:spcAft>
                          <a:spcPts val="0"/>
                        </a:spcAft>
                      </a:pPr>
                      <a:r>
                        <a:rPr lang="en-GB" sz="1600" b="1">
                          <a:solidFill>
                            <a:srgbClr val="000000"/>
                          </a:solidFill>
                          <a:effectLst/>
                          <a:latin typeface="Calibri" panose="020F0502020204030204" pitchFamily="34" charset="0"/>
                          <a:ea typeface="Times" panose="02020603050405020304" pitchFamily="18" charset="0"/>
                          <a:cs typeface="Times New Roman" panose="02020603050405020304" pitchFamily="18" charset="0"/>
                        </a:rPr>
                        <a:t>19</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09-May-21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8.3</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216092408"/>
                  </a:ext>
                </a:extLst>
              </a:tr>
              <a:tr h="286169">
                <a:tc>
                  <a:txBody>
                    <a:bodyPr/>
                    <a:lstStyle/>
                    <a:p>
                      <a:pPr marL="0" marR="0" algn="ctr">
                        <a:spcBef>
                          <a:spcPts val="0"/>
                        </a:spcBef>
                        <a:spcAft>
                          <a:spcPts val="0"/>
                        </a:spcAft>
                      </a:pPr>
                      <a:r>
                        <a:rPr lang="en-GB" sz="1600" b="1">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20</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16-May-21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9.8</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007428365"/>
                  </a:ext>
                </a:extLst>
              </a:tr>
              <a:tr h="286169">
                <a:tc>
                  <a:txBody>
                    <a:bodyPr/>
                    <a:lstStyle/>
                    <a:p>
                      <a:pPr marL="0" marR="0" algn="ctr">
                        <a:spcBef>
                          <a:spcPts val="0"/>
                        </a:spcBef>
                        <a:spcAft>
                          <a:spcPts val="0"/>
                        </a:spcAft>
                      </a:pPr>
                      <a:r>
                        <a:rPr lang="en-GB" sz="1600" b="1">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23-May-21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11.4</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232208854"/>
                  </a:ext>
                </a:extLst>
              </a:tr>
              <a:tr h="286169">
                <a:tc>
                  <a:txBody>
                    <a:bodyPr/>
                    <a:lstStyle/>
                    <a:p>
                      <a:pPr marL="0" marR="0" algn="ctr">
                        <a:spcBef>
                          <a:spcPts val="0"/>
                        </a:spcBef>
                        <a:spcAft>
                          <a:spcPts val="0"/>
                        </a:spcAft>
                      </a:pPr>
                      <a:r>
                        <a:rPr lang="en-GB" sz="1600" b="1">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22</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30-May-21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13.4</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84833156"/>
                  </a:ext>
                </a:extLst>
              </a:tr>
              <a:tr h="286169">
                <a:tc>
                  <a:txBody>
                    <a:bodyPr/>
                    <a:lstStyle/>
                    <a:p>
                      <a:pPr marL="0" marR="0" algn="ctr">
                        <a:spcBef>
                          <a:spcPts val="0"/>
                        </a:spcBef>
                        <a:spcAft>
                          <a:spcPts val="0"/>
                        </a:spcAft>
                      </a:pPr>
                      <a:r>
                        <a:rPr lang="en-GB" sz="1600" b="1">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23</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06-Jun-21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17.7</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988721877"/>
                  </a:ext>
                </a:extLst>
              </a:tr>
              <a:tr h="286169">
                <a:tc>
                  <a:txBody>
                    <a:bodyPr/>
                    <a:lstStyle/>
                    <a:p>
                      <a:pPr marL="0" marR="0" algn="ctr">
                        <a:spcBef>
                          <a:spcPts val="0"/>
                        </a:spcBef>
                        <a:spcAft>
                          <a:spcPts val="0"/>
                        </a:spcAft>
                      </a:pPr>
                      <a:r>
                        <a:rPr lang="en-GB" sz="1600" b="1">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24</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13-Jun-21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23.8</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037921949"/>
                  </a:ext>
                </a:extLst>
              </a:tr>
              <a:tr h="286169">
                <a:tc>
                  <a:txBody>
                    <a:bodyPr/>
                    <a:lstStyle/>
                    <a:p>
                      <a:pPr marL="0" marR="0" algn="ctr">
                        <a:spcBef>
                          <a:spcPts val="0"/>
                        </a:spcBef>
                        <a:spcAft>
                          <a:spcPts val="0"/>
                        </a:spcAft>
                      </a:pPr>
                      <a:r>
                        <a:rPr lang="en-GB" sz="1600" b="1">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25</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20-Jun-21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27.4</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050122513"/>
                  </a:ext>
                </a:extLst>
              </a:tr>
              <a:tr h="286169">
                <a:tc>
                  <a:txBody>
                    <a:bodyPr/>
                    <a:lstStyle/>
                    <a:p>
                      <a:pPr marL="0" marR="0" algn="ctr">
                        <a:spcBef>
                          <a:spcPts val="0"/>
                        </a:spcBef>
                        <a:spcAft>
                          <a:spcPts val="0"/>
                        </a:spcAft>
                      </a:pPr>
                      <a:r>
                        <a:rPr lang="en-GB" sz="1600" b="1">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26</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27-Jun-21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29.9</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729184979"/>
                  </a:ext>
                </a:extLst>
              </a:tr>
              <a:tr h="286169">
                <a:tc>
                  <a:txBody>
                    <a:bodyPr/>
                    <a:lstStyle/>
                    <a:p>
                      <a:pPr marL="0" marR="0" algn="ctr">
                        <a:spcBef>
                          <a:spcPts val="0"/>
                        </a:spcBef>
                        <a:spcAft>
                          <a:spcPts val="0"/>
                        </a:spcAft>
                      </a:pPr>
                      <a:r>
                        <a:rPr lang="en-GB" sz="1600" b="1">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27</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04-Jul-21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32.1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286287341"/>
                  </a:ext>
                </a:extLst>
              </a:tr>
              <a:tr h="286169">
                <a:tc>
                  <a:txBody>
                    <a:bodyPr/>
                    <a:lstStyle/>
                    <a:p>
                      <a:pPr marL="0" marR="0" algn="ctr">
                        <a:spcBef>
                          <a:spcPts val="0"/>
                        </a:spcBef>
                        <a:spcAft>
                          <a:spcPts val="0"/>
                        </a:spcAft>
                      </a:pPr>
                      <a:r>
                        <a:rPr lang="en-GB" sz="1600" b="1">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28</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11-Jul-21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31.8</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050238058"/>
                  </a:ext>
                </a:extLst>
              </a:tr>
              <a:tr h="286169">
                <a:tc>
                  <a:txBody>
                    <a:bodyPr/>
                    <a:lstStyle/>
                    <a:p>
                      <a:pPr marL="0" marR="0" algn="ctr">
                        <a:spcBef>
                          <a:spcPts val="0"/>
                        </a:spcBef>
                        <a:spcAft>
                          <a:spcPts val="0"/>
                        </a:spcAft>
                      </a:pPr>
                      <a:r>
                        <a:rPr lang="en-GB" sz="1600" b="1">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29</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18-Jul-21</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28.6</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475232381"/>
                  </a:ext>
                </a:extLst>
              </a:tr>
              <a:tr h="286169">
                <a:tc>
                  <a:txBody>
                    <a:bodyPr/>
                    <a:lstStyle/>
                    <a:p>
                      <a:pPr marL="0" marR="0" algn="ctr">
                        <a:spcBef>
                          <a:spcPts val="0"/>
                        </a:spcBef>
                        <a:spcAft>
                          <a:spcPts val="0"/>
                        </a:spcAft>
                      </a:pPr>
                      <a:r>
                        <a:rPr lang="en-GB" sz="1600" b="1">
                          <a:solidFill>
                            <a:srgbClr val="000000"/>
                          </a:solidFill>
                          <a:effectLst/>
                          <a:latin typeface="Calibri" panose="020F0502020204030204" pitchFamily="34" charset="0"/>
                          <a:ea typeface="Times" panose="02020603050405020304" pitchFamily="18" charset="0"/>
                          <a:cs typeface="Times New Roman" panose="02020603050405020304" pitchFamily="18" charset="0"/>
                        </a:rPr>
                        <a:t>30</a:t>
                      </a:r>
                      <a:endParaRPr lang="en-ZA"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GB" sz="1600" dirty="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25-Jul-21</a:t>
                      </a:r>
                      <a:endParaRPr lang="en-ZA"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600" dirty="0">
                          <a:solidFill>
                            <a:srgbClr val="000000"/>
                          </a:solidFill>
                          <a:effectLst/>
                          <a:latin typeface="Calibri" panose="020F0502020204030204" pitchFamily="34" charset="0"/>
                          <a:ea typeface="Times" panose="02020603050405020304" pitchFamily="18" charset="0"/>
                          <a:cs typeface="Times New Roman" panose="02020603050405020304" pitchFamily="18" charset="0"/>
                        </a:rPr>
                        <a:t>25.9</a:t>
                      </a:r>
                      <a:endParaRPr lang="en-ZA"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729658"/>
                  </a:ext>
                </a:extLst>
              </a:tr>
            </a:tbl>
          </a:graphicData>
        </a:graphic>
      </p:graphicFrame>
      <p:sp>
        <p:nvSpPr>
          <p:cNvPr id="7" name="Rectangle 1"/>
          <p:cNvSpPr>
            <a:spLocks noChangeArrowheads="1"/>
          </p:cNvSpPr>
          <p:nvPr/>
        </p:nvSpPr>
        <p:spPr bwMode="auto">
          <a:xfrm>
            <a:off x="4108450" y="362108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cs typeface="Calibri" panose="020F050202020403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p:cNvSpPr txBox="1"/>
          <p:nvPr/>
        </p:nvSpPr>
        <p:spPr>
          <a:xfrm>
            <a:off x="90714" y="15051"/>
            <a:ext cx="5565498" cy="646331"/>
          </a:xfrm>
          <a:prstGeom prst="rect">
            <a:avLst/>
          </a:prstGeom>
          <a:noFill/>
        </p:spPr>
        <p:txBody>
          <a:bodyPr wrap="square" rtlCol="0">
            <a:spAutoFit/>
          </a:bodyPr>
          <a:lstStyle/>
          <a:p>
            <a:r>
              <a:rPr lang="en-ZA" sz="3600" b="1" dirty="0"/>
              <a:t>Testing – PCR and antigen</a:t>
            </a:r>
          </a:p>
        </p:txBody>
      </p:sp>
      <p:sp>
        <p:nvSpPr>
          <p:cNvPr id="12" name="Rectangle 11"/>
          <p:cNvSpPr/>
          <p:nvPr/>
        </p:nvSpPr>
        <p:spPr>
          <a:xfrm>
            <a:off x="90714" y="6309479"/>
            <a:ext cx="7561370" cy="523220"/>
          </a:xfrm>
          <a:prstGeom prst="rect">
            <a:avLst/>
          </a:prstGeom>
        </p:spPr>
        <p:txBody>
          <a:bodyPr wrap="square">
            <a:spAutoFit/>
          </a:bodyPr>
          <a:lstStyle/>
          <a:p>
            <a:pPr algn="ctr"/>
            <a:r>
              <a:rPr lang="en-US" sz="1400" dirty="0"/>
              <a:t>Number of new daily tests for SARS-CoV-2 and proportion positive by date of reporting and health sector, and 7-day moving average proportion positive, 6 April 2020 to date, South Africa</a:t>
            </a:r>
          </a:p>
        </p:txBody>
      </p:sp>
      <p:sp>
        <p:nvSpPr>
          <p:cNvPr id="6" name="Rectangle 1"/>
          <p:cNvSpPr>
            <a:spLocks noChangeArrowheads="1"/>
          </p:cNvSpPr>
          <p:nvPr/>
        </p:nvSpPr>
        <p:spPr bwMode="auto">
          <a:xfrm>
            <a:off x="4010025" y="36385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20202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kumimoji="0" lang="en-ZA" altLang="en-US" sz="1000" b="0" i="0" u="none" strike="noStrike" cap="none" normalizeH="0" baseline="0">
              <a:ln>
                <a:noFill/>
              </a:ln>
              <a:solidFill>
                <a:srgbClr val="20202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202020"/>
                </a:solidFill>
                <a:effectLst/>
                <a:latin typeface="Arial" panose="020B0604020202020204" pitchFamily="34" charset="0"/>
                <a:ea typeface="Times New Roman" panose="02020603050405020304" pitchFamily="18" charset="0"/>
                <a:cs typeface="Arial" panose="020B0604020202020204" pitchFamily="34" charset="0"/>
              </a:rPr>
              <a:t> </a:t>
            </a:r>
            <a:br>
              <a:rPr kumimoji="0" lang="en-ZA" altLang="en-US" sz="1000" b="0" i="0" u="none" strike="noStrike" cap="none" normalizeH="0" baseline="0">
                <a:ln>
                  <a:noFill/>
                </a:ln>
                <a:solidFill>
                  <a:srgbClr val="202020"/>
                </a:solidFill>
                <a:effectLst/>
                <a:latin typeface="Arial" panose="020B0604020202020204" pitchFamily="34" charset="0"/>
                <a:ea typeface="Times New Roman" panose="02020603050405020304" pitchFamily="18" charset="0"/>
                <a:cs typeface="Arial" panose="020B0604020202020204" pitchFamily="34" charset="0"/>
              </a:rPr>
            </a:br>
            <a:br>
              <a:rPr kumimoji="0" lang="en-ZA" altLang="en-US" sz="1000" b="0" i="0" u="none" strike="noStrike" cap="none" normalizeH="0" baseline="0">
                <a:ln>
                  <a:noFill/>
                </a:ln>
                <a:solidFill>
                  <a:srgbClr val="202020"/>
                </a:solidFill>
                <a:effectLst/>
                <a:latin typeface="Arial" panose="020B0604020202020204" pitchFamily="34" charset="0"/>
                <a:ea typeface="Times New Roman" panose="02020603050405020304" pitchFamily="18" charset="0"/>
                <a:cs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p:cNvSpPr/>
          <p:nvPr/>
        </p:nvSpPr>
        <p:spPr>
          <a:xfrm>
            <a:off x="8303941" y="5940146"/>
            <a:ext cx="3888059" cy="738664"/>
          </a:xfrm>
          <a:prstGeom prst="rect">
            <a:avLst/>
          </a:prstGeom>
        </p:spPr>
        <p:txBody>
          <a:bodyPr wrap="square">
            <a:spAutoFit/>
          </a:bodyPr>
          <a:lstStyle/>
          <a:p>
            <a:r>
              <a:rPr lang="en-US" sz="1400" dirty="0"/>
              <a:t>The percentage testing positive in week 30 of 2021 was 25.9%, which was 2.7% lower than the previous week (28.6%) </a:t>
            </a:r>
            <a:endParaRPr lang="en-ZA" sz="1400" dirty="0"/>
          </a:p>
        </p:txBody>
      </p:sp>
      <p:sp>
        <p:nvSpPr>
          <p:cNvPr id="5" name="Rectangle 4"/>
          <p:cNvSpPr/>
          <p:nvPr/>
        </p:nvSpPr>
        <p:spPr>
          <a:xfrm>
            <a:off x="8303940" y="5646822"/>
            <a:ext cx="3582745" cy="2933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n>
                <a:solidFill>
                  <a:srgbClr val="FF0000"/>
                </a:solidFill>
              </a:ln>
              <a:noFill/>
            </a:endParaRPr>
          </a:p>
        </p:txBody>
      </p:sp>
      <p:graphicFrame>
        <p:nvGraphicFramePr>
          <p:cNvPr id="9" name="Table 8"/>
          <p:cNvGraphicFramePr>
            <a:graphicFrameLocks noGrp="1"/>
          </p:cNvGraphicFramePr>
          <p:nvPr/>
        </p:nvGraphicFramePr>
        <p:xfrm>
          <a:off x="814277" y="818794"/>
          <a:ext cx="3432969" cy="975360"/>
        </p:xfrm>
        <a:graphic>
          <a:graphicData uri="http://schemas.openxmlformats.org/drawingml/2006/table">
            <a:tbl>
              <a:tblPr firstRow="1" firstCol="1" bandRow="1"/>
              <a:tblGrid>
                <a:gridCol w="1108563">
                  <a:extLst>
                    <a:ext uri="{9D8B030D-6E8A-4147-A177-3AD203B41FA5}">
                      <a16:colId xmlns:a16="http://schemas.microsoft.com/office/drawing/2014/main" val="4197848989"/>
                    </a:ext>
                  </a:extLst>
                </a:gridCol>
                <a:gridCol w="1657480">
                  <a:extLst>
                    <a:ext uri="{9D8B030D-6E8A-4147-A177-3AD203B41FA5}">
                      <a16:colId xmlns:a16="http://schemas.microsoft.com/office/drawing/2014/main" val="4178840030"/>
                    </a:ext>
                  </a:extLst>
                </a:gridCol>
                <a:gridCol w="666926">
                  <a:extLst>
                    <a:ext uri="{9D8B030D-6E8A-4147-A177-3AD203B41FA5}">
                      <a16:colId xmlns:a16="http://schemas.microsoft.com/office/drawing/2014/main" val="1576095191"/>
                    </a:ext>
                  </a:extLst>
                </a:gridCol>
              </a:tblGrid>
              <a:tr h="182880">
                <a:tc>
                  <a:txBody>
                    <a:bodyPr/>
                    <a:lstStyle/>
                    <a:p>
                      <a:pPr marL="0" marR="0">
                        <a:spcBef>
                          <a:spcPts val="0"/>
                        </a:spcBef>
                        <a:spcAft>
                          <a:spcPts val="0"/>
                        </a:spcAft>
                      </a:pPr>
                      <a:r>
                        <a:rPr lang="en-ZA" sz="1600" b="1">
                          <a:solidFill>
                            <a:srgbClr val="000000"/>
                          </a:solidFill>
                          <a:effectLst/>
                          <a:latin typeface="Calibri" panose="020F0502020204030204" pitchFamily="34" charset="0"/>
                          <a:ea typeface="Calibri" panose="020F0502020204030204" pitchFamily="34" charset="0"/>
                        </a:rPr>
                        <a:t>Sector</a:t>
                      </a:r>
                      <a:endParaRPr lang="en-ZA" sz="16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algn="ctr">
                        <a:spcBef>
                          <a:spcPts val="0"/>
                        </a:spcBef>
                        <a:spcAft>
                          <a:spcPts val="0"/>
                        </a:spcAft>
                      </a:pPr>
                      <a:r>
                        <a:rPr lang="en-ZA" sz="1600" b="1">
                          <a:solidFill>
                            <a:srgbClr val="000000"/>
                          </a:solidFill>
                          <a:effectLst/>
                          <a:latin typeface="Calibri" panose="020F0502020204030204" pitchFamily="34" charset="0"/>
                          <a:ea typeface="Calibri" panose="020F0502020204030204" pitchFamily="34" charset="0"/>
                        </a:rPr>
                        <a:t>Total tested</a:t>
                      </a:r>
                      <a:endParaRPr lang="en-ZA" sz="16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extLst>
                  <a:ext uri="{0D108BD9-81ED-4DB2-BD59-A6C34878D82A}">
                    <a16:rowId xmlns:a16="http://schemas.microsoft.com/office/drawing/2014/main" val="3558855961"/>
                  </a:ext>
                </a:extLst>
              </a:tr>
              <a:tr h="182880">
                <a:tc>
                  <a:txBody>
                    <a:bodyPr/>
                    <a:lstStyle/>
                    <a:p>
                      <a:pPr marL="0" marR="0">
                        <a:spcBef>
                          <a:spcPts val="0"/>
                        </a:spcBef>
                        <a:spcAft>
                          <a:spcPts val="0"/>
                        </a:spcAft>
                      </a:pPr>
                      <a:r>
                        <a:rPr lang="en-ZA" sz="1600">
                          <a:solidFill>
                            <a:srgbClr val="000000"/>
                          </a:solidFill>
                          <a:effectLst/>
                          <a:latin typeface="Calibri" panose="020F0502020204030204" pitchFamily="34" charset="0"/>
                          <a:ea typeface="Calibri" panose="020F0502020204030204" pitchFamily="34" charset="0"/>
                        </a:rPr>
                        <a:t>PRIVATE</a:t>
                      </a:r>
                      <a:endParaRPr lang="en-ZA" sz="16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600">
                          <a:solidFill>
                            <a:srgbClr val="000000"/>
                          </a:solidFill>
                          <a:effectLst/>
                          <a:latin typeface="Calibri" panose="020F0502020204030204" pitchFamily="34" charset="0"/>
                          <a:ea typeface="Calibri" panose="020F0502020204030204" pitchFamily="34" charset="0"/>
                        </a:rPr>
                        <a:t>8 305 131</a:t>
                      </a:r>
                      <a:endParaRPr lang="en-ZA" sz="16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600">
                          <a:solidFill>
                            <a:srgbClr val="000000"/>
                          </a:solidFill>
                          <a:effectLst/>
                          <a:latin typeface="Calibri" panose="020F0502020204030204" pitchFamily="34" charset="0"/>
                          <a:ea typeface="Calibri" panose="020F0502020204030204" pitchFamily="34" charset="0"/>
                        </a:rPr>
                        <a:t>56%</a:t>
                      </a:r>
                      <a:endParaRPr lang="en-ZA" sz="16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624008"/>
                  </a:ext>
                </a:extLst>
              </a:tr>
              <a:tr h="182880">
                <a:tc>
                  <a:txBody>
                    <a:bodyPr/>
                    <a:lstStyle/>
                    <a:p>
                      <a:pPr marL="0" marR="0">
                        <a:spcBef>
                          <a:spcPts val="0"/>
                        </a:spcBef>
                        <a:spcAft>
                          <a:spcPts val="0"/>
                        </a:spcAft>
                      </a:pPr>
                      <a:r>
                        <a:rPr lang="en-ZA" sz="1600">
                          <a:solidFill>
                            <a:srgbClr val="000000"/>
                          </a:solidFill>
                          <a:effectLst/>
                          <a:latin typeface="Calibri" panose="020F0502020204030204" pitchFamily="34" charset="0"/>
                          <a:ea typeface="Calibri" panose="020F0502020204030204" pitchFamily="34" charset="0"/>
                        </a:rPr>
                        <a:t>PUBLIC</a:t>
                      </a:r>
                      <a:endParaRPr lang="en-ZA" sz="16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600">
                          <a:solidFill>
                            <a:srgbClr val="000000"/>
                          </a:solidFill>
                          <a:effectLst/>
                          <a:latin typeface="Calibri" panose="020F0502020204030204" pitchFamily="34" charset="0"/>
                          <a:ea typeface="Calibri" panose="020F0502020204030204" pitchFamily="34" charset="0"/>
                        </a:rPr>
                        <a:t>6 621 451</a:t>
                      </a:r>
                      <a:endParaRPr lang="en-ZA" sz="16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600">
                          <a:solidFill>
                            <a:srgbClr val="000000"/>
                          </a:solidFill>
                          <a:effectLst/>
                          <a:latin typeface="Calibri" panose="020F0502020204030204" pitchFamily="34" charset="0"/>
                          <a:ea typeface="Calibri" panose="020F0502020204030204" pitchFamily="34" charset="0"/>
                        </a:rPr>
                        <a:t>44%</a:t>
                      </a:r>
                      <a:endParaRPr lang="en-ZA" sz="16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660507"/>
                  </a:ext>
                </a:extLst>
              </a:tr>
              <a:tr h="182880">
                <a:tc>
                  <a:txBody>
                    <a:bodyPr/>
                    <a:lstStyle/>
                    <a:p>
                      <a:pPr marL="0" marR="0">
                        <a:spcBef>
                          <a:spcPts val="0"/>
                        </a:spcBef>
                        <a:spcAft>
                          <a:spcPts val="0"/>
                        </a:spcAft>
                      </a:pPr>
                      <a:r>
                        <a:rPr lang="en-ZA" sz="1600" b="1">
                          <a:solidFill>
                            <a:srgbClr val="000000"/>
                          </a:solidFill>
                          <a:effectLst/>
                          <a:latin typeface="Calibri" panose="020F0502020204030204" pitchFamily="34" charset="0"/>
                          <a:ea typeface="Calibri" panose="020F0502020204030204" pitchFamily="34" charset="0"/>
                        </a:rPr>
                        <a:t>Total</a:t>
                      </a:r>
                      <a:endParaRPr lang="en-ZA" sz="16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ZA" sz="1600" b="1">
                          <a:solidFill>
                            <a:srgbClr val="000000"/>
                          </a:solidFill>
                          <a:effectLst/>
                          <a:latin typeface="Calibri" panose="020F0502020204030204" pitchFamily="34" charset="0"/>
                          <a:ea typeface="Calibri" panose="020F0502020204030204" pitchFamily="34" charset="0"/>
                        </a:rPr>
                        <a:t>14 926 582</a:t>
                      </a:r>
                      <a:endParaRPr lang="en-ZA" sz="160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600" b="1" dirty="0">
                          <a:solidFill>
                            <a:srgbClr val="000000"/>
                          </a:solidFill>
                          <a:effectLst/>
                          <a:latin typeface="Calibri" panose="020F0502020204030204" pitchFamily="34" charset="0"/>
                          <a:ea typeface="Calibri" panose="020F0502020204030204" pitchFamily="34" charset="0"/>
                        </a:rPr>
                        <a:t> </a:t>
                      </a:r>
                      <a:endParaRPr lang="en-ZA" sz="1600"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15054064"/>
                  </a:ext>
                </a:extLst>
              </a:tr>
            </a:tbl>
          </a:graphicData>
        </a:graphic>
      </p:graphicFrame>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677" y="1821179"/>
            <a:ext cx="7400407" cy="4488299"/>
          </a:xfrm>
          <a:prstGeom prst="rect">
            <a:avLst/>
          </a:prstGeom>
        </p:spPr>
      </p:pic>
    </p:spTree>
    <p:extLst>
      <p:ext uri="{BB962C8B-B14F-4D97-AF65-F5344CB8AC3E}">
        <p14:creationId xmlns:p14="http://schemas.microsoft.com/office/powerpoint/2010/main" val="19855360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NDeIVz0RoyyGqFVhYARY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3">
      <a:dk1>
        <a:sysClr val="windowText" lastClr="000000"/>
      </a:dk1>
      <a:lt1>
        <a:sysClr val="window" lastClr="FFFFFF"/>
      </a:lt1>
      <a:dk2>
        <a:srgbClr val="005D28"/>
      </a:dk2>
      <a:lt2>
        <a:srgbClr val="7F7F7F"/>
      </a:lt2>
      <a:accent1>
        <a:srgbClr val="005D28"/>
      </a:accent1>
      <a:accent2>
        <a:srgbClr val="39931D"/>
      </a:accent2>
      <a:accent3>
        <a:srgbClr val="9BBB59"/>
      </a:accent3>
      <a:accent4>
        <a:srgbClr val="FFC000"/>
      </a:accent4>
      <a:accent5>
        <a:srgbClr val="81875A"/>
      </a:accent5>
      <a:accent6>
        <a:srgbClr val="FFFF00"/>
      </a:accent6>
      <a:hlink>
        <a:srgbClr val="0000FF"/>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