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9" r:id="rId4"/>
    <p:sldMasterId id="2147483716" r:id="rId5"/>
    <p:sldMasterId id="2147483719" r:id="rId6"/>
    <p:sldMasterId id="2147483722" r:id="rId7"/>
    <p:sldMasterId id="2147483733" r:id="rId8"/>
    <p:sldMasterId id="2147483737" r:id="rId9"/>
    <p:sldMasterId id="2147483741" r:id="rId10"/>
    <p:sldMasterId id="2147483744" r:id="rId11"/>
  </p:sldMasterIdLst>
  <p:notesMasterIdLst>
    <p:notesMasterId r:id="rId20"/>
  </p:notesMasterIdLst>
  <p:sldIdLst>
    <p:sldId id="2145707650" r:id="rId12"/>
    <p:sldId id="2147376245" r:id="rId13"/>
    <p:sldId id="2145707751" r:id="rId14"/>
    <p:sldId id="2145707785" r:id="rId15"/>
    <p:sldId id="2147376192" r:id="rId16"/>
    <p:sldId id="2147376187" r:id="rId17"/>
    <p:sldId id="2145707745" r:id="rId18"/>
    <p:sldId id="214737624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98F"/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86410" autoAdjust="0"/>
  </p:normalViewPr>
  <p:slideViewPr>
    <p:cSldViewPr snapToGrid="0" snapToObjects="1">
      <p:cViewPr varScale="1">
        <p:scale>
          <a:sx n="87" d="100"/>
          <a:sy n="87" d="100"/>
        </p:scale>
        <p:origin x="43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8C8A2-8799-44B0-8F97-54AF433AE8F5}" type="datetimeFigureOut">
              <a:rPr lang="en-ZA" smtClean="0"/>
              <a:t>2021/07/29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9973B-C0DF-441E-AB65-44570D8FEE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323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Total Individuals Vaccinated 1st Dose (7 Day Averages)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Total Individuals Vaccinated 1st Dose (7 Day Averages)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Cumulative number of Vaccinations Administered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Total Cumulative number of Vaccinations Administered by Province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Total Cumulative Number of Vaccinations Administered by Day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910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7.xml"/><Relationship Id="rId7" Type="http://schemas.openxmlformats.org/officeDocument/2006/relationships/oleObject" Target="../embeddings/oleObject4.bin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10" Type="http://schemas.openxmlformats.org/officeDocument/2006/relationships/image" Target="../media/image11.emf"/><Relationship Id="rId4" Type="http://schemas.openxmlformats.org/officeDocument/2006/relationships/tags" Target="../tags/tag33.xml"/><Relationship Id="rId9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4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5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10" Type="http://schemas.openxmlformats.org/officeDocument/2006/relationships/image" Target="../media/image1.emf"/><Relationship Id="rId4" Type="http://schemas.openxmlformats.org/officeDocument/2006/relationships/tags" Target="../tags/tag58.xml"/><Relationship Id="rId9" Type="http://schemas.openxmlformats.org/officeDocument/2006/relationships/oleObject" Target="../embeddings/oleObject9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10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11.emf"/><Relationship Id="rId5" Type="http://schemas.openxmlformats.org/officeDocument/2006/relationships/tags" Target="../tags/tag66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65.xml"/><Relationship Id="rId9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10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11.emf"/><Relationship Id="rId5" Type="http://schemas.openxmlformats.org/officeDocument/2006/relationships/tags" Target="../tags/tag74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73.xml"/><Relationship Id="rId9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10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1.emf"/><Relationship Id="rId5" Type="http://schemas.openxmlformats.org/officeDocument/2006/relationships/tags" Target="../tags/tag82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81.xml"/><Relationship Id="rId9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10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11.emf"/><Relationship Id="rId5" Type="http://schemas.openxmlformats.org/officeDocument/2006/relationships/tags" Target="../tags/tag90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89.xml"/><Relationship Id="rId9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10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1.emf"/><Relationship Id="rId5" Type="http://schemas.openxmlformats.org/officeDocument/2006/relationships/tags" Target="../tags/tag98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97.xml"/><Relationship Id="rId9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10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10" Type="http://schemas.openxmlformats.org/officeDocument/2006/relationships/image" Target="../media/image10.png"/><Relationship Id="rId4" Type="http://schemas.openxmlformats.org/officeDocument/2006/relationships/tags" Target="../tags/tag105.xml"/><Relationship Id="rId9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1.emf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1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36.xml"/><Relationship Id="rId7" Type="http://schemas.openxmlformats.org/officeDocument/2006/relationships/oleObject" Target="../embeddings/oleObject19.bin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9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10" Type="http://schemas.openxmlformats.org/officeDocument/2006/relationships/image" Target="../media/image11.emf"/><Relationship Id="rId4" Type="http://schemas.openxmlformats.org/officeDocument/2006/relationships/tags" Target="../tags/tag142.xml"/><Relationship Id="rId9" Type="http://schemas.openxmlformats.org/officeDocument/2006/relationships/oleObject" Target="../embeddings/oleObject20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148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9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15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9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16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9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10" Type="http://schemas.openxmlformats.org/officeDocument/2006/relationships/image" Target="../media/image1.emf"/><Relationship Id="rId4" Type="http://schemas.openxmlformats.org/officeDocument/2006/relationships/tags" Target="../tags/tag167.xml"/><Relationship Id="rId9" Type="http://schemas.openxmlformats.org/officeDocument/2006/relationships/oleObject" Target="../embeddings/oleObject24.bin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image" Target="../media/image10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1.emf"/><Relationship Id="rId5" Type="http://schemas.openxmlformats.org/officeDocument/2006/relationships/tags" Target="../tags/tag175.xml"/><Relationship Id="rId10" Type="http://schemas.openxmlformats.org/officeDocument/2006/relationships/oleObject" Target="../embeddings/oleObject25.bin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image" Target="../media/image10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11.emf"/><Relationship Id="rId5" Type="http://schemas.openxmlformats.org/officeDocument/2006/relationships/tags" Target="../tags/tag183.xml"/><Relationship Id="rId10" Type="http://schemas.openxmlformats.org/officeDocument/2006/relationships/oleObject" Target="../embeddings/oleObject26.bin"/><Relationship Id="rId4" Type="http://schemas.openxmlformats.org/officeDocument/2006/relationships/tags" Target="../tags/tag182.xml"/><Relationship Id="rId9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image" Target="../media/image10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image" Target="../media/image11.emf"/><Relationship Id="rId5" Type="http://schemas.openxmlformats.org/officeDocument/2006/relationships/tags" Target="../tags/tag191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190.xml"/><Relationship Id="rId9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image" Target="../media/image10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image" Target="../media/image12.emf"/><Relationship Id="rId5" Type="http://schemas.openxmlformats.org/officeDocument/2006/relationships/tags" Target="../tags/tag199.xml"/><Relationship Id="rId10" Type="http://schemas.openxmlformats.org/officeDocument/2006/relationships/oleObject" Target="../embeddings/oleObject28.bin"/><Relationship Id="rId4" Type="http://schemas.openxmlformats.org/officeDocument/2006/relationships/tags" Target="../tags/tag198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../media/image10.png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image" Target="../media/image11.emf"/><Relationship Id="rId5" Type="http://schemas.openxmlformats.org/officeDocument/2006/relationships/tags" Target="../tags/tag207.xml"/><Relationship Id="rId10" Type="http://schemas.openxmlformats.org/officeDocument/2006/relationships/oleObject" Target="../embeddings/oleObject29.bin"/><Relationship Id="rId4" Type="http://schemas.openxmlformats.org/officeDocument/2006/relationships/tags" Target="../tags/tag206.xml"/><Relationship Id="rId9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tags" Target="../tags/tag21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10" Type="http://schemas.openxmlformats.org/officeDocument/2006/relationships/image" Target="../media/image10.png"/><Relationship Id="rId4" Type="http://schemas.openxmlformats.org/officeDocument/2006/relationships/tags" Target="../tags/tag214.xml"/><Relationship Id="rId9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image" Target="../media/image1.emf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oleObject" Target="../embeddings/oleObject31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2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2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1.jpeg"/><Relationship Id="rId4" Type="http://schemas.openxmlformats.org/officeDocument/2006/relationships/image" Target="../media/image7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image" Target="../media/image2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090058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743201"/>
            <a:ext cx="2090058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929005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08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4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4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1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 userDrawn="1"/>
        </p:nvSpPr>
        <p:spPr>
          <a:xfrm>
            <a:off x="11759952" y="6605736"/>
            <a:ext cx="432048" cy="25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8BF6BD-8B6F-4A2B-B478-079BD8774973}"/>
              </a:ext>
            </a:extLst>
          </p:cNvPr>
          <p:cNvSpPr/>
          <p:nvPr userDrawn="1"/>
        </p:nvSpPr>
        <p:spPr>
          <a:xfrm>
            <a:off x="-91440" y="-111760"/>
            <a:ext cx="12415520" cy="140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AFD54-5968-4A52-8892-8ECD83985725}"/>
              </a:ext>
            </a:extLst>
          </p:cNvPr>
          <p:cNvSpPr/>
          <p:nvPr userDrawn="1"/>
        </p:nvSpPr>
        <p:spPr>
          <a:xfrm>
            <a:off x="-111760" y="5695482"/>
            <a:ext cx="12415520" cy="140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489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46299" y="5929355"/>
            <a:ext cx="142876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065560" y="5870484"/>
            <a:ext cx="1411971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2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416711-CD74-41AF-B758-02FAFB4B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22D79-87D9-4E53-8796-EA44088D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BE99F-AAF7-4A0D-8FC9-CEF0BEB9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80653-9001-492D-90A4-23A0368BD08B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98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75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5699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2EFDFF-6C9C-4BD1-AE0D-7BBA9FD509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44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74F049-B829-49F8-8E6E-257499531377}"/>
              </a:ext>
            </a:extLst>
          </p:cNvPr>
          <p:cNvSpPr/>
          <p:nvPr userDrawn="1"/>
        </p:nvSpPr>
        <p:spPr>
          <a:xfrm>
            <a:off x="3176" y="3198089"/>
            <a:ext cx="12188824" cy="3659911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11" name="Documenttype">
            <a:extLst>
              <a:ext uri="{FF2B5EF4-FFF2-40B4-BE49-F238E27FC236}">
                <a16:creationId xmlns:a16="http://schemas.microsoft.com/office/drawing/2014/main" id="{15828E83-1A38-4079-BBBD-A0570B5821FE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909287" y="3769586"/>
            <a:ext cx="1037000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4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ZA"/>
              <a:t>Edit date or title/role</a:t>
            </a:r>
            <a:endParaRPr lang="en-ZA" dirty="0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FB8F0DBF-6DF4-4080-8ADE-3065F84D760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910428" y="3351977"/>
            <a:ext cx="1037000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20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ZA"/>
              <a:t>Click to edit Master subtitle style</a:t>
            </a:r>
            <a:endParaRPr lang="en-ZA" dirty="0"/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46FFFED1-69E7-44C0-86EC-45A8A36DB3E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910428" y="2257261"/>
            <a:ext cx="10370004" cy="67710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8C32C-2761-4A06-917D-CEE641E8659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0" y="4051899"/>
            <a:ext cx="5048250" cy="27051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D625F0-DD3A-4808-A0AB-9B1F71CDE3D8}"/>
              </a:ext>
            </a:extLst>
          </p:cNvPr>
          <p:cNvCxnSpPr/>
          <p:nvPr userDrawn="1"/>
        </p:nvCxnSpPr>
        <p:spPr>
          <a:xfrm>
            <a:off x="0" y="308825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860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5181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9454686" cy="38472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569626"/>
            <a:ext cx="9454686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ZA"/>
              <a:t>Click to edit Master subtitle style</a:t>
            </a:r>
            <a:endParaRPr lang="en-ZA" dirty="0"/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084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7436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2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33F722E2-991C-4728-97C9-8D281DB3C59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79744E48-04EF-4FA7-AF06-13E2E4A9BC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9256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55469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77DA9EB-F148-4622-AB71-9F38D348578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60933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61404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376B40D-309A-4442-81B2-638CDEBB2F7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74571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2229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694728"/>
            <a:ext cx="9180576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ZA"/>
              <a:t>“Click to add quote</a:t>
            </a:r>
            <a:endParaRPr lang="en-ZA" dirty="0"/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ZA"/>
              <a:t>Click to add quote source</a:t>
            </a:r>
            <a:endParaRPr lang="en-ZA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3151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41350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ZA"/>
              <a:t>Click to edit Master title</a:t>
            </a:r>
            <a:endParaRPr lang="en-ZA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ZA"/>
              <a:t>Click to edit Master subtitle style</a:t>
            </a:r>
            <a:endParaRPr lang="en-ZA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89641C-1BDE-4467-A79D-283892A4A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7565" t="15791" r="13833" b="13505"/>
          <a:stretch/>
        </p:blipFill>
        <p:spPr>
          <a:xfrm>
            <a:off x="10190005" y="108952"/>
            <a:ext cx="1541858" cy="7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41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0712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ZA"/>
              <a:t>Click to edit Master subtitle style</a:t>
            </a:r>
            <a:endParaRPr lang="en-ZA" dirty="0"/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1DC5CC-649B-473F-8607-4B241112A7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7565" t="15791" r="13833" b="13505"/>
          <a:stretch/>
        </p:blipFill>
        <p:spPr>
          <a:xfrm>
            <a:off x="10190005" y="108952"/>
            <a:ext cx="1541858" cy="7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5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125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69626"/>
            <a:ext cx="50657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ZA"/>
              <a:t>Click to edit Master subtitle style</a:t>
            </a:r>
            <a:endParaRPr lang="en-ZA" dirty="0"/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ACDBA5-7BF6-4B33-B540-8B0EF0C44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7565" t="15791" r="13833" b="13505"/>
          <a:stretch/>
        </p:blipFill>
        <p:spPr>
          <a:xfrm>
            <a:off x="10190005" y="108952"/>
            <a:ext cx="1541858" cy="7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30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14144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69626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ZA"/>
              <a:t>Click to edit Master subtitle style</a:t>
            </a:r>
            <a:endParaRPr lang="en-ZA" dirty="0"/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9B5327-56DF-4721-B3D4-8EB1D3D65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7565" t="15791" r="13833" b="13505"/>
          <a:stretch/>
        </p:blipFill>
        <p:spPr>
          <a:xfrm>
            <a:off x="10190005" y="108952"/>
            <a:ext cx="1541858" cy="7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19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79976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69626"/>
            <a:ext cx="791870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ZA"/>
              <a:t>Click to edit Master subtitle style</a:t>
            </a:r>
            <a:endParaRPr lang="en-ZA" dirty="0"/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noProof="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BFE94E-6CD5-40DC-8423-2C9B03A57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7565" t="15791" r="13833" b="13505"/>
          <a:stretch/>
        </p:blipFill>
        <p:spPr>
          <a:xfrm>
            <a:off x="10190005" y="108952"/>
            <a:ext cx="1541858" cy="7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68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4638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9454686" cy="38472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7B1A162-B59D-4B89-B39B-FBDD9E75117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FB921C-B0A9-483A-B7EF-ACC48F134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7565" t="15791" r="13833" b="13505"/>
          <a:stretch/>
        </p:blipFill>
        <p:spPr>
          <a:xfrm>
            <a:off x="10190005" y="108952"/>
            <a:ext cx="1541858" cy="7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1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0174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4394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1313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EED9D83D-9CC3-45F3-876D-CC42BC0B70E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312954-B9C7-4AAF-9400-2CCD6D782E5B}"/>
              </a:ext>
            </a:extLst>
          </p:cNvPr>
          <p:cNvSpPr/>
          <p:nvPr userDrawn="1"/>
        </p:nvSpPr>
        <p:spPr>
          <a:xfrm>
            <a:off x="0" y="2531962"/>
            <a:ext cx="12192000" cy="1794076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ZA" sz="1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38100-23DB-415E-A9C8-B41DB58C3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89" t="7534" r="14923" b="11676"/>
          <a:stretch/>
        </p:blipFill>
        <p:spPr>
          <a:xfrm>
            <a:off x="4423458" y="2490955"/>
            <a:ext cx="3345084" cy="187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73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5895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44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>
          <a:xfrm>
            <a:off x="547688" y="3575637"/>
            <a:ext cx="11087100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ZA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>
          <a:xfrm>
            <a:off x="547688" y="3158028"/>
            <a:ext cx="11087100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ZA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>
          <a:xfrm>
            <a:off x="547688" y="2318641"/>
            <a:ext cx="11087100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ZA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28FDEE-3F24-4721-A41A-876C303395D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0" y="4051899"/>
            <a:ext cx="5048250" cy="27051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4E4080-9FB4-442C-BEEF-2FC7BD10BD8B}"/>
              </a:ext>
            </a:extLst>
          </p:cNvPr>
          <p:cNvCxnSpPr/>
          <p:nvPr userDrawn="1"/>
        </p:nvCxnSpPr>
        <p:spPr>
          <a:xfrm>
            <a:off x="0" y="3088257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007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5191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9454686" cy="38472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569626"/>
            <a:ext cx="9454686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ZA"/>
              <a:t>Click to edit Master subtitle style</a:t>
            </a:r>
            <a:endParaRPr lang="en-ZA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b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b="0" dirty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41899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6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7044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6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2994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851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8271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4601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4238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8898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694728"/>
            <a:ext cx="9180576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ZA"/>
              <a:t>“Click to add quote</a:t>
            </a:r>
            <a:endParaRPr lang="en-ZA" dirty="0"/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ZA"/>
              <a:t>Click to add quote source</a:t>
            </a:r>
            <a:endParaRPr lang="en-ZA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60661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9100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ZA"/>
              <a:t>Click to edit Master subtitle style</a:t>
            </a:r>
            <a:endParaRPr lang="en-ZA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AE5B02-18E2-452A-AD65-1EE1698092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34" b="11676"/>
          <a:stretch/>
        </p:blipFill>
        <p:spPr>
          <a:xfrm>
            <a:off x="10014156" y="-1"/>
            <a:ext cx="2020917" cy="87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81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9182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ZA"/>
              <a:t>Click to edit Master subtitle style</a:t>
            </a:r>
            <a:endParaRPr lang="en-ZA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CC0413-9CA4-47C1-97EB-CC571B10D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34" b="11676"/>
          <a:stretch/>
        </p:blipFill>
        <p:spPr>
          <a:xfrm>
            <a:off x="10014156" y="-1"/>
            <a:ext cx="2020917" cy="87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6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6611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69626"/>
            <a:ext cx="50657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ZA"/>
              <a:t>Click to edit Master subtitle style</a:t>
            </a:r>
            <a:endParaRPr lang="en-ZA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66B548-971B-4290-BA27-AC0E05CB2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34" b="11676"/>
          <a:stretch/>
        </p:blipFill>
        <p:spPr>
          <a:xfrm>
            <a:off x="10014156" y="-1"/>
            <a:ext cx="2020917" cy="87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13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15533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69626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ZA"/>
              <a:t>Click to edit Master subtitle style</a:t>
            </a:r>
            <a:endParaRPr lang="en-ZA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569B05-9274-4399-B8B9-2E156F337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34" b="11676"/>
          <a:stretch/>
        </p:blipFill>
        <p:spPr>
          <a:xfrm>
            <a:off x="10014156" y="-1"/>
            <a:ext cx="2020917" cy="87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07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5087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69626"/>
            <a:ext cx="791870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ZA"/>
              <a:t>Click to edit Master subtitle style</a:t>
            </a:r>
            <a:endParaRPr lang="en-ZA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noProof="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3C183D-E6B2-46A0-A603-48E976D05D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34" b="11676"/>
          <a:stretch/>
        </p:blipFill>
        <p:spPr>
          <a:xfrm>
            <a:off x="10014156" y="-1"/>
            <a:ext cx="2020917" cy="87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17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46905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9454686" cy="38472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6DC22C-05B8-4408-B0F1-8C6206BA4E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34" b="11676"/>
          <a:stretch/>
        </p:blipFill>
        <p:spPr>
          <a:xfrm>
            <a:off x="10014156" y="-1"/>
            <a:ext cx="2020917" cy="87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80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9882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ZA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ZA"/>
              <a:t>Add tracker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1902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36361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Source: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C668D-BBD1-47C9-B67C-CD26778A7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89" t="7534" r="14923" b="11676"/>
          <a:stretch/>
        </p:blipFill>
        <p:spPr>
          <a:xfrm>
            <a:off x="4423458" y="2490955"/>
            <a:ext cx="3345084" cy="187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63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4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15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732E3-15B0-43D8-B8C8-D177F199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05DAF-9468-4CFD-A8EA-216E4C2C8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98B19-C1FC-4A4C-8366-7CACCE5E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53B2-E487-479F-AF38-21D44F650BF1}" type="datetimeFigureOut">
              <a:rPr lang="en-ZA" smtClean="0"/>
              <a:t>2021/07/29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0D223-1A3E-49C1-93F6-542F9F41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72367-D4D4-4E03-BEB5-C17AC73F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1C5E-C528-40C9-98AA-40AD340647D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304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627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46299" y="5929355"/>
            <a:ext cx="142876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065560" y="5870484"/>
            <a:ext cx="1411971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6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090058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743201"/>
            <a:ext cx="2090058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929005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21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4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94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1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 userDrawn="1"/>
        </p:nvSpPr>
        <p:spPr>
          <a:xfrm>
            <a:off x="11759952" y="6605736"/>
            <a:ext cx="432048" cy="25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8BF6BD-8B6F-4A2B-B478-079BD8774973}"/>
              </a:ext>
            </a:extLst>
          </p:cNvPr>
          <p:cNvSpPr/>
          <p:nvPr userDrawn="1"/>
        </p:nvSpPr>
        <p:spPr>
          <a:xfrm>
            <a:off x="-91440" y="-111760"/>
            <a:ext cx="12415520" cy="140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AFD54-5968-4A52-8892-8ECD83985725}"/>
              </a:ext>
            </a:extLst>
          </p:cNvPr>
          <p:cNvSpPr/>
          <p:nvPr userDrawn="1"/>
        </p:nvSpPr>
        <p:spPr>
          <a:xfrm>
            <a:off x="-111760" y="5695482"/>
            <a:ext cx="12415520" cy="140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681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333109"/>
            <a:ext cx="2032000" cy="125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818027"/>
            <a:ext cx="2032000" cy="125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342028"/>
            <a:ext cx="2090057" cy="129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hila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048771" y="5929355"/>
            <a:ext cx="1428760" cy="910387"/>
          </a:xfrm>
          <a:prstGeom prst="rect">
            <a:avLst/>
          </a:prstGeom>
        </p:spPr>
      </p:pic>
      <p:pic>
        <p:nvPicPr>
          <p:cNvPr id="13" name="Picture 12" descr="Logo - NDP - Full colour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668032" y="5870484"/>
            <a:ext cx="1411971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94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72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46299" y="5929355"/>
            <a:ext cx="142876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065560" y="5870484"/>
            <a:ext cx="1411971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50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416711-CD74-41AF-B758-02FAFB4B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22D79-87D9-4E53-8796-EA44088D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BE99F-AAF7-4A0D-8FC9-CEF0BEB9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80653-9001-492D-90A4-23A0368BD08B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1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4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090058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743201"/>
            <a:ext cx="2090058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A03DBF8B-515F-41C5-8532-EEE04B5FD8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9" y="5990327"/>
            <a:ext cx="2087569" cy="7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22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4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408C4FCD-E8C9-4BCC-80B4-C6605F94E3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0" y="5985974"/>
            <a:ext cx="2006851" cy="7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7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1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 userDrawn="1"/>
        </p:nvSpPr>
        <p:spPr>
          <a:xfrm>
            <a:off x="11759952" y="6605736"/>
            <a:ext cx="432048" cy="25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8BF6BD-8B6F-4A2B-B478-079BD8774973}"/>
              </a:ext>
            </a:extLst>
          </p:cNvPr>
          <p:cNvSpPr/>
          <p:nvPr userDrawn="1"/>
        </p:nvSpPr>
        <p:spPr>
          <a:xfrm>
            <a:off x="-91440" y="-111760"/>
            <a:ext cx="12415520" cy="140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AFD54-5968-4A52-8892-8ECD83985725}"/>
              </a:ext>
            </a:extLst>
          </p:cNvPr>
          <p:cNvSpPr/>
          <p:nvPr userDrawn="1"/>
        </p:nvSpPr>
        <p:spPr>
          <a:xfrm>
            <a:off x="-111760" y="5695482"/>
            <a:ext cx="12415520" cy="140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6185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1"/>
            <a:ext cx="2090059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743203"/>
            <a:ext cx="2090059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2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A03DBF8B-515F-41C5-8532-EEE04B5FD8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0" y="5990329"/>
            <a:ext cx="2087569" cy="7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243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prstClr val="white"/>
              </a:solidFill>
              <a:ea typeface="Verdana" panose="020B060403050404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4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90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9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017EE79-33E5-4C4B-BAE3-E8DBEA3383C6}" type="slidenum">
              <a:rPr lang="en-ZA" sz="12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sz="1200" dirty="0">
              <a:solidFill>
                <a:prstClr val="black"/>
              </a:solidFill>
            </a:endParaRP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408C4FCD-E8C9-4BCC-80B4-C6605F94E3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1" y="5985974"/>
            <a:ext cx="2006851" cy="7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10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1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 userDrawn="1"/>
        </p:nvSpPr>
        <p:spPr>
          <a:xfrm>
            <a:off x="11759952" y="6605736"/>
            <a:ext cx="432048" cy="25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 sz="120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8BF6BD-8B6F-4A2B-B478-079BD8774973}"/>
              </a:ext>
            </a:extLst>
          </p:cNvPr>
          <p:cNvSpPr/>
          <p:nvPr userDrawn="1"/>
        </p:nvSpPr>
        <p:spPr>
          <a:xfrm>
            <a:off x="-91440" y="-111760"/>
            <a:ext cx="12415520" cy="140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AFD54-5968-4A52-8892-8ECD83985725}"/>
              </a:ext>
            </a:extLst>
          </p:cNvPr>
          <p:cNvSpPr/>
          <p:nvPr userDrawn="1"/>
        </p:nvSpPr>
        <p:spPr>
          <a:xfrm>
            <a:off x="-111760" y="5695482"/>
            <a:ext cx="12415520" cy="140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861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46299" y="5929355"/>
            <a:ext cx="142876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065560" y="5870484"/>
            <a:ext cx="1411971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734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90058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90058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929005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4331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4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8564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6659-5821-4D64-9017-BA8FC7ABA6D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5F-832B-4BCF-8885-89B1D6B54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5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Title and Content">
    <p:bg>
      <p:bgPr>
        <a:solidFill>
          <a:srgbClr val="005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8" y="-1"/>
            <a:ext cx="12001335" cy="908721"/>
          </a:xfrm>
        </p:spPr>
        <p:txBody>
          <a:bodyPr/>
          <a:lstStyle>
            <a:lvl1pPr algn="ctr"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120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5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67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tags" Target="../tags/tag234.xml"/><Relationship Id="rId11" Type="http://schemas.openxmlformats.org/officeDocument/2006/relationships/image" Target="../media/image24.png"/><Relationship Id="rId5" Type="http://schemas.openxmlformats.org/officeDocument/2006/relationships/theme" Target="../theme/theme11.xml"/><Relationship Id="rId10" Type="http://schemas.openxmlformats.org/officeDocument/2006/relationships/image" Target="../media/image23.jpg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1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tags" Target="../tags/tag6.xml"/><Relationship Id="rId26" Type="http://schemas.openxmlformats.org/officeDocument/2006/relationships/tags" Target="../tags/tag14.xml"/><Relationship Id="rId39" Type="http://schemas.openxmlformats.org/officeDocument/2006/relationships/image" Target="../media/image10.png"/><Relationship Id="rId21" Type="http://schemas.openxmlformats.org/officeDocument/2006/relationships/tags" Target="../tags/tag9.xml"/><Relationship Id="rId34" Type="http://schemas.openxmlformats.org/officeDocument/2006/relationships/tags" Target="../tags/tag22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ags" Target="../tags/tag5.xml"/><Relationship Id="rId25" Type="http://schemas.openxmlformats.org/officeDocument/2006/relationships/tags" Target="../tags/tag13.xml"/><Relationship Id="rId33" Type="http://schemas.openxmlformats.org/officeDocument/2006/relationships/tags" Target="../tags/tag21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29" Type="http://schemas.openxmlformats.org/officeDocument/2006/relationships/tags" Target="../tags/tag1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tags" Target="../tags/tag12.xml"/><Relationship Id="rId32" Type="http://schemas.openxmlformats.org/officeDocument/2006/relationships/tags" Target="../tags/tag20.xml"/><Relationship Id="rId37" Type="http://schemas.openxmlformats.org/officeDocument/2006/relationships/oleObject" Target="../embeddings/oleObject3.bin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23" Type="http://schemas.openxmlformats.org/officeDocument/2006/relationships/tags" Target="../tags/tag11.xml"/><Relationship Id="rId28" Type="http://schemas.openxmlformats.org/officeDocument/2006/relationships/tags" Target="../tags/tag16.xml"/><Relationship Id="rId36" Type="http://schemas.openxmlformats.org/officeDocument/2006/relationships/tags" Target="../tags/tag24.xml"/><Relationship Id="rId10" Type="http://schemas.openxmlformats.org/officeDocument/2006/relationships/slideLayout" Target="../slideLayouts/slideLayout27.xml"/><Relationship Id="rId19" Type="http://schemas.openxmlformats.org/officeDocument/2006/relationships/tags" Target="../tags/tag7.xml"/><Relationship Id="rId31" Type="http://schemas.openxmlformats.org/officeDocument/2006/relationships/tags" Target="../tags/tag19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ags" Target="../tags/tag10.xml"/><Relationship Id="rId27" Type="http://schemas.openxmlformats.org/officeDocument/2006/relationships/tags" Target="../tags/tag15.xml"/><Relationship Id="rId30" Type="http://schemas.openxmlformats.org/officeDocument/2006/relationships/tags" Target="../tags/tag18.xml"/><Relationship Id="rId35" Type="http://schemas.openxmlformats.org/officeDocument/2006/relationships/tags" Target="../tags/tag23.xml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tags" Target="../tags/tag114.xml"/><Relationship Id="rId26" Type="http://schemas.openxmlformats.org/officeDocument/2006/relationships/tags" Target="../tags/tag122.xml"/><Relationship Id="rId39" Type="http://schemas.openxmlformats.org/officeDocument/2006/relationships/image" Target="../media/image11.emf"/><Relationship Id="rId21" Type="http://schemas.openxmlformats.org/officeDocument/2006/relationships/tags" Target="../tags/tag117.xml"/><Relationship Id="rId34" Type="http://schemas.openxmlformats.org/officeDocument/2006/relationships/tags" Target="../tags/tag130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4.xml"/><Relationship Id="rId25" Type="http://schemas.openxmlformats.org/officeDocument/2006/relationships/tags" Target="../tags/tag121.xml"/><Relationship Id="rId33" Type="http://schemas.openxmlformats.org/officeDocument/2006/relationships/tags" Target="../tags/tag129.xml"/><Relationship Id="rId38" Type="http://schemas.openxmlformats.org/officeDocument/2006/relationships/oleObject" Target="../embeddings/oleObject18.bin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ags" Target="../tags/tag116.xml"/><Relationship Id="rId29" Type="http://schemas.openxmlformats.org/officeDocument/2006/relationships/tags" Target="../tags/tag125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tags" Target="../tags/tag120.xml"/><Relationship Id="rId32" Type="http://schemas.openxmlformats.org/officeDocument/2006/relationships/tags" Target="../tags/tag128.xml"/><Relationship Id="rId37" Type="http://schemas.openxmlformats.org/officeDocument/2006/relationships/tags" Target="../tags/tag133.xml"/><Relationship Id="rId40" Type="http://schemas.openxmlformats.org/officeDocument/2006/relationships/image" Target="../media/image10.png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tags" Target="../tags/tag119.xml"/><Relationship Id="rId28" Type="http://schemas.openxmlformats.org/officeDocument/2006/relationships/tags" Target="../tags/tag124.xml"/><Relationship Id="rId36" Type="http://schemas.openxmlformats.org/officeDocument/2006/relationships/tags" Target="../tags/tag132.xml"/><Relationship Id="rId10" Type="http://schemas.openxmlformats.org/officeDocument/2006/relationships/slideLayout" Target="../slideLayouts/slideLayout41.xml"/><Relationship Id="rId19" Type="http://schemas.openxmlformats.org/officeDocument/2006/relationships/tags" Target="../tags/tag115.xml"/><Relationship Id="rId31" Type="http://schemas.openxmlformats.org/officeDocument/2006/relationships/tags" Target="../tags/tag127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ags" Target="../tags/tag118.xml"/><Relationship Id="rId27" Type="http://schemas.openxmlformats.org/officeDocument/2006/relationships/tags" Target="../tags/tag123.xml"/><Relationship Id="rId30" Type="http://schemas.openxmlformats.org/officeDocument/2006/relationships/tags" Target="../tags/tag126.xml"/><Relationship Id="rId35" Type="http://schemas.openxmlformats.org/officeDocument/2006/relationships/tags" Target="../tags/tag131.xml"/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oleObject" Target="../embeddings/oleObject34.bin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4.png"/><Relationship Id="rId10" Type="http://schemas.openxmlformats.org/officeDocument/2006/relationships/tags" Target="../tags/tag225.xml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7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oleObject" Target="../embeddings/oleObject36.bin"/><Relationship Id="rId5" Type="http://schemas.openxmlformats.org/officeDocument/2006/relationships/tags" Target="../tags/tag228.xml"/><Relationship Id="rId10" Type="http://schemas.openxmlformats.org/officeDocument/2006/relationships/image" Target="../media/image4.png"/><Relationship Id="rId4" Type="http://schemas.openxmlformats.org/officeDocument/2006/relationships/theme" Target="../theme/theme8.xml"/><Relationship Id="rId9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oleObject" Target="../embeddings/oleObject38.bin"/><Relationship Id="rId5" Type="http://schemas.openxmlformats.org/officeDocument/2006/relationships/tags" Target="../tags/tag231.xml"/><Relationship Id="rId10" Type="http://schemas.openxmlformats.org/officeDocument/2006/relationships/image" Target="../media/image4.png"/><Relationship Id="rId4" Type="http://schemas.openxmlformats.org/officeDocument/2006/relationships/theme" Target="../theme/theme9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86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9376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b="2606"/>
          <a:stretch/>
        </p:blipFill>
        <p:spPr>
          <a:xfrm>
            <a:off x="5588240" y="6080006"/>
            <a:ext cx="1015520" cy="6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/>
          <a:srcRect t="6042" b="4962"/>
          <a:stretch/>
        </p:blipFill>
        <p:spPr>
          <a:xfrm>
            <a:off x="10776520" y="6080006"/>
            <a:ext cx="1005750" cy="633600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20245-90A5-4BD6-A407-91F56233338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09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240" y="6080006"/>
            <a:ext cx="1015520" cy="6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6520" y="6080006"/>
            <a:ext cx="1005750" cy="633600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20245-90A5-4BD6-A407-91F56233338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0" r:id="rId4"/>
    <p:sldLayoutId id="2147483681" r:id="rId5"/>
    <p:sldLayoutId id="214748372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2124407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592" imgH="591" progId="TCLayout.ActiveDocument.1">
                  <p:embed/>
                </p:oleObj>
              </mc:Choice>
              <mc:Fallback>
                <p:oleObj name="think-cell Slide" r:id="rId3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170" name="Picture 169">
            <a:extLst>
              <a:ext uri="{FF2B5EF4-FFF2-40B4-BE49-F238E27FC236}">
                <a16:creationId xmlns:a16="http://schemas.microsoft.com/office/drawing/2014/main" id="{E438FD03-7E1D-47B2-B871-052E04BB0B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/>
          <a:srcRect l="7565" t="15791" r="13833" b="13505"/>
          <a:stretch/>
        </p:blipFill>
        <p:spPr>
          <a:xfrm>
            <a:off x="10190005" y="108952"/>
            <a:ext cx="1541858" cy="743194"/>
          </a:xfrm>
          <a:prstGeom prst="rect">
            <a:avLst/>
          </a:prstGeom>
        </p:spPr>
      </p:pic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554736" y="172212"/>
            <a:ext cx="9454686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ZA"/>
              <a:t>Click to edit Master title style</a:t>
            </a:r>
            <a:endParaRPr lang="en-ZA" dirty="0"/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19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908851"/>
            <a:ext cx="325410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en-ZA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54736" y="21717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latin typeface="+mj-lt"/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Above Chart Exhibit Title</a:t>
            </a:r>
          </a:p>
          <a:p>
            <a:pPr lvl="0"/>
            <a:r>
              <a:rPr lang="en-ZA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4044" y="2170800"/>
            <a:ext cx="2484655" cy="138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  <a:endParaRPr lang="en-ZA" dirty="0"/>
          </a:p>
        </p:txBody>
      </p:sp>
      <p:grpSp>
        <p:nvGrpSpPr>
          <p:cNvPr id="146" name="LegendBoxes" hidden="1">
            <a:extLst>
              <a:ext uri="{FF2B5EF4-FFF2-40B4-BE49-F238E27FC236}">
                <a16:creationId xmlns:a16="http://schemas.microsoft.com/office/drawing/2014/main" id="{3573B3C9-630B-42EE-9539-5FCD7934A590}"/>
              </a:ext>
            </a:extLst>
          </p:cNvPr>
          <p:cNvGrpSpPr/>
          <p:nvPr userDrawn="1"/>
        </p:nvGrpSpPr>
        <p:grpSpPr>
          <a:xfrm>
            <a:off x="10714801" y="4381500"/>
            <a:ext cx="847379" cy="1717282"/>
            <a:chOff x="10554770" y="4322824"/>
            <a:chExt cx="847379" cy="1717282"/>
          </a:xfrm>
        </p:grpSpPr>
        <p:sp>
          <p:nvSpPr>
            <p:cNvPr id="147" name="RectangleLegend1">
              <a:extLst>
                <a:ext uri="{FF2B5EF4-FFF2-40B4-BE49-F238E27FC236}">
                  <a16:creationId xmlns:a16="http://schemas.microsoft.com/office/drawing/2014/main" id="{7810D59E-1B4A-4931-9D34-60DAE1D7F85B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8" name="RectangleLegend2">
              <a:extLst>
                <a:ext uri="{FF2B5EF4-FFF2-40B4-BE49-F238E27FC236}">
                  <a16:creationId xmlns:a16="http://schemas.microsoft.com/office/drawing/2014/main" id="{FF8CB744-386F-4722-A388-4AD73450F50D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9" name="RectangleLegend3">
              <a:extLst>
                <a:ext uri="{FF2B5EF4-FFF2-40B4-BE49-F238E27FC236}">
                  <a16:creationId xmlns:a16="http://schemas.microsoft.com/office/drawing/2014/main" id="{A0A3F915-DC94-4C61-9FFA-B8ACCA2203E9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0" name="RectangleLegend4">
              <a:extLst>
                <a:ext uri="{FF2B5EF4-FFF2-40B4-BE49-F238E27FC236}">
                  <a16:creationId xmlns:a16="http://schemas.microsoft.com/office/drawing/2014/main" id="{AE0AD890-4A9B-4B2B-A980-53A85DB83EB7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1" name="RectangleLegend5">
              <a:extLst>
                <a:ext uri="{FF2B5EF4-FFF2-40B4-BE49-F238E27FC236}">
                  <a16:creationId xmlns:a16="http://schemas.microsoft.com/office/drawing/2014/main" id="{713F123B-9805-4181-B8B2-3A81F1A3A18A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2" name="Legend1">
              <a:extLst>
                <a:ext uri="{FF2B5EF4-FFF2-40B4-BE49-F238E27FC236}">
                  <a16:creationId xmlns:a16="http://schemas.microsoft.com/office/drawing/2014/main" id="{E2139E9C-ABB8-4F75-A325-965F7A867882}"/>
                </a:ext>
              </a:extLst>
            </p:cNvPr>
            <p:cNvSpPr txBox="1"/>
            <p:nvPr/>
          </p:nvSpPr>
          <p:spPr>
            <a:xfrm>
              <a:off x="10880916" y="4322824"/>
              <a:ext cx="52123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sz="1400" dirty="0">
                  <a:latin typeface="+mj-lt"/>
                </a:rPr>
                <a:t>Legend</a:t>
              </a:r>
            </a:p>
          </p:txBody>
        </p:sp>
        <p:sp>
          <p:nvSpPr>
            <p:cNvPr id="153" name="Legend2">
              <a:extLst>
                <a:ext uri="{FF2B5EF4-FFF2-40B4-BE49-F238E27FC236}">
                  <a16:creationId xmlns:a16="http://schemas.microsoft.com/office/drawing/2014/main" id="{63D7F5A9-79A6-4C0A-9287-1953F3791077}"/>
                </a:ext>
              </a:extLst>
            </p:cNvPr>
            <p:cNvSpPr txBox="1"/>
            <p:nvPr/>
          </p:nvSpPr>
          <p:spPr>
            <a:xfrm>
              <a:off x="10880916" y="4702322"/>
              <a:ext cx="52123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sz="1400" dirty="0">
                  <a:latin typeface="+mj-lt"/>
                </a:rPr>
                <a:t>Legend</a:t>
              </a:r>
            </a:p>
          </p:txBody>
        </p:sp>
        <p:sp>
          <p:nvSpPr>
            <p:cNvPr id="154" name="Legend3">
              <a:extLst>
                <a:ext uri="{FF2B5EF4-FFF2-40B4-BE49-F238E27FC236}">
                  <a16:creationId xmlns:a16="http://schemas.microsoft.com/office/drawing/2014/main" id="{F59FB64A-F0A2-4FC0-BAB6-B6077633EDCA}"/>
                </a:ext>
              </a:extLst>
            </p:cNvPr>
            <p:cNvSpPr txBox="1"/>
            <p:nvPr/>
          </p:nvSpPr>
          <p:spPr>
            <a:xfrm>
              <a:off x="10880916" y="5081820"/>
              <a:ext cx="52123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sz="1400" dirty="0">
                  <a:latin typeface="+mj-lt"/>
                </a:rPr>
                <a:t>Legend</a:t>
              </a:r>
            </a:p>
          </p:txBody>
        </p:sp>
        <p:sp>
          <p:nvSpPr>
            <p:cNvPr id="155" name="Legend4">
              <a:extLst>
                <a:ext uri="{FF2B5EF4-FFF2-40B4-BE49-F238E27FC236}">
                  <a16:creationId xmlns:a16="http://schemas.microsoft.com/office/drawing/2014/main" id="{31EE9CF4-3F69-4D77-9BFB-698E0E0DBBB5}"/>
                </a:ext>
              </a:extLst>
            </p:cNvPr>
            <p:cNvSpPr txBox="1"/>
            <p:nvPr/>
          </p:nvSpPr>
          <p:spPr>
            <a:xfrm>
              <a:off x="10880916" y="5453241"/>
              <a:ext cx="52123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sz="1400" dirty="0">
                  <a:latin typeface="+mj-lt"/>
                </a:rPr>
                <a:t>Legend</a:t>
              </a:r>
            </a:p>
          </p:txBody>
        </p:sp>
        <p:sp>
          <p:nvSpPr>
            <p:cNvPr id="156" name="Legend5">
              <a:extLst>
                <a:ext uri="{FF2B5EF4-FFF2-40B4-BE49-F238E27FC236}">
                  <a16:creationId xmlns:a16="http://schemas.microsoft.com/office/drawing/2014/main" id="{97A19AF0-6C29-452A-B40E-FD7EF15E9551}"/>
                </a:ext>
              </a:extLst>
            </p:cNvPr>
            <p:cNvSpPr txBox="1"/>
            <p:nvPr/>
          </p:nvSpPr>
          <p:spPr>
            <a:xfrm>
              <a:off x="10880915" y="5824662"/>
              <a:ext cx="52123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sz="1400" dirty="0">
                  <a:latin typeface="+mj-lt"/>
                </a:rPr>
                <a:t>Legend</a:t>
              </a:r>
            </a:p>
          </p:txBody>
        </p:sp>
      </p:grpSp>
      <p:grpSp>
        <p:nvGrpSpPr>
          <p:cNvPr id="157" name="LegendLines" hidden="1">
            <a:extLst>
              <a:ext uri="{FF2B5EF4-FFF2-40B4-BE49-F238E27FC236}">
                <a16:creationId xmlns:a16="http://schemas.microsoft.com/office/drawing/2014/main" id="{7302F99F-4E0C-4C9A-AE50-91F436476D07}"/>
              </a:ext>
            </a:extLst>
          </p:cNvPr>
          <p:cNvGrpSpPr/>
          <p:nvPr userDrawn="1"/>
        </p:nvGrpSpPr>
        <p:grpSpPr>
          <a:xfrm>
            <a:off x="10317304" y="3150831"/>
            <a:ext cx="1244876" cy="958286"/>
            <a:chOff x="10162879" y="3243772"/>
            <a:chExt cx="1244876" cy="958286"/>
          </a:xfrm>
        </p:grpSpPr>
        <p:sp>
          <p:nvSpPr>
            <p:cNvPr id="158" name="Legend1">
              <a:extLst>
                <a:ext uri="{FF2B5EF4-FFF2-40B4-BE49-F238E27FC236}">
                  <a16:creationId xmlns:a16="http://schemas.microsoft.com/office/drawing/2014/main" id="{9A6A3408-3667-47B1-9735-2FC7AFA0C865}"/>
                </a:ext>
              </a:extLst>
            </p:cNvPr>
            <p:cNvSpPr txBox="1"/>
            <p:nvPr/>
          </p:nvSpPr>
          <p:spPr>
            <a:xfrm>
              <a:off x="10886522" y="3243772"/>
              <a:ext cx="52123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sz="1400" dirty="0">
                  <a:latin typeface="+mj-lt"/>
                </a:rPr>
                <a:t>Legend</a:t>
              </a:r>
            </a:p>
          </p:txBody>
        </p:sp>
        <p:sp>
          <p:nvSpPr>
            <p:cNvPr id="159" name="Legend2">
              <a:extLst>
                <a:ext uri="{FF2B5EF4-FFF2-40B4-BE49-F238E27FC236}">
                  <a16:creationId xmlns:a16="http://schemas.microsoft.com/office/drawing/2014/main" id="{82B87DC5-A81F-4986-9B63-A06718B15160}"/>
                </a:ext>
              </a:extLst>
            </p:cNvPr>
            <p:cNvSpPr txBox="1"/>
            <p:nvPr/>
          </p:nvSpPr>
          <p:spPr>
            <a:xfrm>
              <a:off x="10886522" y="3615193"/>
              <a:ext cx="52123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sz="1400" dirty="0">
                  <a:latin typeface="+mj-lt"/>
                </a:rPr>
                <a:t>Legend</a:t>
              </a:r>
            </a:p>
          </p:txBody>
        </p:sp>
        <p:sp>
          <p:nvSpPr>
            <p:cNvPr id="160" name="Legend3">
              <a:extLst>
                <a:ext uri="{FF2B5EF4-FFF2-40B4-BE49-F238E27FC236}">
                  <a16:creationId xmlns:a16="http://schemas.microsoft.com/office/drawing/2014/main" id="{24ACAB2B-8773-4703-99A0-33789023A203}"/>
                </a:ext>
              </a:extLst>
            </p:cNvPr>
            <p:cNvSpPr txBox="1"/>
            <p:nvPr/>
          </p:nvSpPr>
          <p:spPr>
            <a:xfrm>
              <a:off x="10886522" y="3986614"/>
              <a:ext cx="52123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sz="1400" dirty="0">
                  <a:latin typeface="+mj-lt"/>
                </a:rPr>
                <a:t>Legend</a:t>
              </a:r>
            </a:p>
          </p:txBody>
        </p:sp>
        <p:sp>
          <p:nvSpPr>
            <p:cNvPr id="161" name="LineLegend3">
              <a:extLst>
                <a:ext uri="{FF2B5EF4-FFF2-40B4-BE49-F238E27FC236}">
                  <a16:creationId xmlns:a16="http://schemas.microsoft.com/office/drawing/2014/main" id="{885C48CE-2747-4269-A6C1-D14FF22BE11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ZA" sz="1400" baseline="0" dirty="0">
                <a:latin typeface="+mj-lt"/>
                <a:ea typeface="+mn-ea"/>
              </a:endParaRPr>
            </a:p>
          </p:txBody>
        </p:sp>
        <p:sp>
          <p:nvSpPr>
            <p:cNvPr id="162" name="LineLegend2">
              <a:extLst>
                <a:ext uri="{FF2B5EF4-FFF2-40B4-BE49-F238E27FC236}">
                  <a16:creationId xmlns:a16="http://schemas.microsoft.com/office/drawing/2014/main" id="{174229C4-9B0E-4621-AC96-EC1EEA3E582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ZA" sz="1400" baseline="0" dirty="0">
                <a:latin typeface="+mj-lt"/>
                <a:ea typeface="+mn-ea"/>
              </a:endParaRPr>
            </a:p>
          </p:txBody>
        </p:sp>
        <p:sp>
          <p:nvSpPr>
            <p:cNvPr id="163" name="LineLegend1">
              <a:extLst>
                <a:ext uri="{FF2B5EF4-FFF2-40B4-BE49-F238E27FC236}">
                  <a16:creationId xmlns:a16="http://schemas.microsoft.com/office/drawing/2014/main" id="{16B84CA0-E261-4E63-81E2-666E266927E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ZA" sz="1400" baseline="0" dirty="0">
                <a:latin typeface="+mj-lt"/>
                <a:ea typeface="+mn-ea"/>
              </a:endParaRPr>
            </a:p>
          </p:txBody>
        </p:sp>
      </p:grpSp>
      <p:grpSp>
        <p:nvGrpSpPr>
          <p:cNvPr id="164" name="LegendMoons" hidden="1">
            <a:extLst>
              <a:ext uri="{FF2B5EF4-FFF2-40B4-BE49-F238E27FC236}">
                <a16:creationId xmlns:a16="http://schemas.microsoft.com/office/drawing/2014/main" id="{796F7219-BDD4-420E-845F-F55D225BDE77}"/>
              </a:ext>
            </a:extLst>
          </p:cNvPr>
          <p:cNvGrpSpPr/>
          <p:nvPr userDrawn="1"/>
        </p:nvGrpSpPr>
        <p:grpSpPr>
          <a:xfrm>
            <a:off x="10684859" y="1146588"/>
            <a:ext cx="873865" cy="1731859"/>
            <a:chOff x="7716535" y="2630582"/>
            <a:chExt cx="873865" cy="1731859"/>
          </a:xfrm>
        </p:grpSpPr>
        <p:sp>
          <p:nvSpPr>
            <p:cNvPr id="165" name="Legend1">
              <a:extLst>
                <a:ext uri="{FF2B5EF4-FFF2-40B4-BE49-F238E27FC236}">
                  <a16:creationId xmlns:a16="http://schemas.microsoft.com/office/drawing/2014/main" id="{02732352-5C6B-43D3-9729-F6646AABB4B3}"/>
                </a:ext>
              </a:extLst>
            </p:cNvPr>
            <p:cNvSpPr txBox="1"/>
            <p:nvPr/>
          </p:nvSpPr>
          <p:spPr>
            <a:xfrm>
              <a:off x="8069167" y="2637941"/>
              <a:ext cx="52123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sz="1400" dirty="0">
                  <a:latin typeface="+mj-lt"/>
                </a:rPr>
                <a:t>Legend</a:t>
              </a:r>
            </a:p>
          </p:txBody>
        </p:sp>
        <p:sp>
          <p:nvSpPr>
            <p:cNvPr id="166" name="Legend2">
              <a:extLst>
                <a:ext uri="{FF2B5EF4-FFF2-40B4-BE49-F238E27FC236}">
                  <a16:creationId xmlns:a16="http://schemas.microsoft.com/office/drawing/2014/main" id="{10535E2C-12A3-45A7-A983-98F5BC84408C}"/>
                </a:ext>
              </a:extLst>
            </p:cNvPr>
            <p:cNvSpPr txBox="1"/>
            <p:nvPr/>
          </p:nvSpPr>
          <p:spPr>
            <a:xfrm>
              <a:off x="8069167" y="3013400"/>
              <a:ext cx="52123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sz="1400" dirty="0">
                  <a:latin typeface="+mj-lt"/>
                </a:rPr>
                <a:t>Legend</a:t>
              </a:r>
            </a:p>
          </p:txBody>
        </p:sp>
        <p:sp>
          <p:nvSpPr>
            <p:cNvPr id="167" name="Legend3">
              <a:extLst>
                <a:ext uri="{FF2B5EF4-FFF2-40B4-BE49-F238E27FC236}">
                  <a16:creationId xmlns:a16="http://schemas.microsoft.com/office/drawing/2014/main" id="{5B0EFEBA-71EA-4F31-8823-F707098819FC}"/>
                </a:ext>
              </a:extLst>
            </p:cNvPr>
            <p:cNvSpPr txBox="1"/>
            <p:nvPr/>
          </p:nvSpPr>
          <p:spPr>
            <a:xfrm>
              <a:off x="8069167" y="3388859"/>
              <a:ext cx="52123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sz="1400" dirty="0">
                  <a:latin typeface="+mj-lt"/>
                </a:rPr>
                <a:t>Legend</a:t>
              </a:r>
            </a:p>
          </p:txBody>
        </p:sp>
        <p:sp>
          <p:nvSpPr>
            <p:cNvPr id="208" name="Legend4">
              <a:extLst>
                <a:ext uri="{FF2B5EF4-FFF2-40B4-BE49-F238E27FC236}">
                  <a16:creationId xmlns:a16="http://schemas.microsoft.com/office/drawing/2014/main" id="{714CD4F2-6B6F-4841-9744-A12782707D03}"/>
                </a:ext>
              </a:extLst>
            </p:cNvPr>
            <p:cNvSpPr txBox="1"/>
            <p:nvPr/>
          </p:nvSpPr>
          <p:spPr>
            <a:xfrm>
              <a:off x="8069167" y="3764318"/>
              <a:ext cx="52123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sz="1400" dirty="0">
                  <a:latin typeface="+mj-lt"/>
                </a:rPr>
                <a:t>Legend</a:t>
              </a:r>
            </a:p>
          </p:txBody>
        </p:sp>
        <p:sp>
          <p:nvSpPr>
            <p:cNvPr id="209" name="Legend5">
              <a:extLst>
                <a:ext uri="{FF2B5EF4-FFF2-40B4-BE49-F238E27FC236}">
                  <a16:creationId xmlns:a16="http://schemas.microsoft.com/office/drawing/2014/main" id="{4E80490A-9042-46FD-A983-14ACBEE237DA}"/>
                </a:ext>
              </a:extLst>
            </p:cNvPr>
            <p:cNvSpPr txBox="1"/>
            <p:nvPr/>
          </p:nvSpPr>
          <p:spPr>
            <a:xfrm>
              <a:off x="8069167" y="4139779"/>
              <a:ext cx="52123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sz="1400" dirty="0">
                  <a:latin typeface="+mj-lt"/>
                </a:rPr>
                <a:t>Legend</a:t>
              </a:r>
            </a:p>
          </p:txBody>
        </p:sp>
        <p:grpSp>
          <p:nvGrpSpPr>
            <p:cNvPr id="210" name="MoonLegend1">
              <a:extLst>
                <a:ext uri="{FF2B5EF4-FFF2-40B4-BE49-F238E27FC236}">
                  <a16:creationId xmlns:a16="http://schemas.microsoft.com/office/drawing/2014/main" id="{E4314A67-6614-4E46-8D90-D0A40E0E1E75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F531773E-E497-45EA-A0D6-96292F9CEAEE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24" name="Arc 223">
                <a:extLst>
                  <a:ext uri="{FF2B5EF4-FFF2-40B4-BE49-F238E27FC236}">
                    <a16:creationId xmlns:a16="http://schemas.microsoft.com/office/drawing/2014/main" id="{506DEA0B-5B5D-4C2D-9125-8C7611B9FD88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latin typeface="+mj-lt"/>
                </a:endParaRPr>
              </a:p>
            </p:txBody>
          </p:sp>
        </p:grpSp>
        <p:grpSp>
          <p:nvGrpSpPr>
            <p:cNvPr id="211" name="MoonLegend2">
              <a:extLst>
                <a:ext uri="{FF2B5EF4-FFF2-40B4-BE49-F238E27FC236}">
                  <a16:creationId xmlns:a16="http://schemas.microsoft.com/office/drawing/2014/main" id="{801DC0F4-9350-4F31-9409-AA04154B0B3A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95232117-4B82-48F5-9914-12D803277FD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22" name="Arc 221">
                <a:extLst>
                  <a:ext uri="{FF2B5EF4-FFF2-40B4-BE49-F238E27FC236}">
                    <a16:creationId xmlns:a16="http://schemas.microsoft.com/office/drawing/2014/main" id="{EBE8DD2F-38AD-4470-A12A-FAC65E55E110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latin typeface="+mj-lt"/>
                </a:endParaRPr>
              </a:p>
            </p:txBody>
          </p:sp>
        </p:grpSp>
        <p:grpSp>
          <p:nvGrpSpPr>
            <p:cNvPr id="212" name="MoonLegend3">
              <a:extLst>
                <a:ext uri="{FF2B5EF4-FFF2-40B4-BE49-F238E27FC236}">
                  <a16:creationId xmlns:a16="http://schemas.microsoft.com/office/drawing/2014/main" id="{FE75C35B-CF5F-4ABD-A5A0-75DC16A66F89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6836FA6A-D207-4CCF-8061-8C4AA75D559E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20" name="Arc 219">
                <a:extLst>
                  <a:ext uri="{FF2B5EF4-FFF2-40B4-BE49-F238E27FC236}">
                    <a16:creationId xmlns:a16="http://schemas.microsoft.com/office/drawing/2014/main" id="{48097B9C-7289-4B4D-8BFD-2738F250C4DF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latin typeface="+mj-lt"/>
                </a:endParaRPr>
              </a:p>
            </p:txBody>
          </p:sp>
        </p:grpSp>
        <p:grpSp>
          <p:nvGrpSpPr>
            <p:cNvPr id="213" name="MoonLegend4">
              <a:extLst>
                <a:ext uri="{FF2B5EF4-FFF2-40B4-BE49-F238E27FC236}">
                  <a16:creationId xmlns:a16="http://schemas.microsoft.com/office/drawing/2014/main" id="{A33176C7-926B-477A-911C-438B3D1C28CC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DA7C9D09-466F-45C1-85DE-7CE7E1679D37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8" name="Arc 217">
                <a:extLst>
                  <a:ext uri="{FF2B5EF4-FFF2-40B4-BE49-F238E27FC236}">
                    <a16:creationId xmlns:a16="http://schemas.microsoft.com/office/drawing/2014/main" id="{D17B06EA-3D7E-489C-B5A6-909266F58288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latin typeface="+mj-lt"/>
                </a:endParaRPr>
              </a:p>
            </p:txBody>
          </p:sp>
        </p:grpSp>
        <p:grpSp>
          <p:nvGrpSpPr>
            <p:cNvPr id="214" name="MoonLegend5">
              <a:extLst>
                <a:ext uri="{FF2B5EF4-FFF2-40B4-BE49-F238E27FC236}">
                  <a16:creationId xmlns:a16="http://schemas.microsoft.com/office/drawing/2014/main" id="{ECABCEC3-0584-49D8-8029-39F096405228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944B717E-5ADC-4211-9317-09E2EF155DFF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7E1EA60C-77DE-46A9-BDD4-20EB2DAA1EA7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22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1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42913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8488" indent="-1524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7563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157406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ZA" sz="2500" b="1" i="0" baseline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54736" y="172212"/>
            <a:ext cx="9454686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ZA"/>
              <a:t>Click to edit Master title style</a:t>
            </a:r>
            <a:endParaRPr lang="en-ZA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ZA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08851"/>
            <a:ext cx="325410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en-ZA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54736" y="21717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latin typeface="+mj-lt"/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ZA" dirty="0"/>
              <a:t>Above Chart Exhibit Title</a:t>
            </a:r>
          </a:p>
          <a:p>
            <a:pPr lvl="0"/>
            <a:r>
              <a:rPr lang="en-ZA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  <a:endParaRPr lang="en-ZA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4392B9D9-E27C-4095-9824-2998D92BC238}"/>
              </a:ext>
            </a:extLst>
          </p:cNvPr>
          <p:cNvGrpSpPr/>
          <p:nvPr userDrawn="1"/>
        </p:nvGrpSpPr>
        <p:grpSpPr>
          <a:xfrm>
            <a:off x="10317304" y="3119446"/>
            <a:ext cx="1395237" cy="1019841"/>
            <a:chOff x="10162879" y="3212995"/>
            <a:chExt cx="1395237" cy="1019841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401FF6A5-5D89-4973-A098-DB3B977F26C9}"/>
                </a:ext>
              </a:extLst>
            </p:cNvPr>
            <p:cNvSpPr txBox="1"/>
            <p:nvPr/>
          </p:nvSpPr>
          <p:spPr>
            <a:xfrm>
              <a:off x="10886522" y="3212995"/>
              <a:ext cx="671594" cy="27699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dirty="0">
                  <a:latin typeface="+mj-lt"/>
                </a:rPr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44891F2B-4CE5-43A0-985B-74E1F767CE3B}"/>
                </a:ext>
              </a:extLst>
            </p:cNvPr>
            <p:cNvSpPr txBox="1"/>
            <p:nvPr/>
          </p:nvSpPr>
          <p:spPr>
            <a:xfrm>
              <a:off x="10886522" y="3584416"/>
              <a:ext cx="671594" cy="27699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dirty="0">
                  <a:latin typeface="+mj-lt"/>
                </a:rPr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C853FA41-BAFE-4A76-A542-97D4043D7616}"/>
                </a:ext>
              </a:extLst>
            </p:cNvPr>
            <p:cNvSpPr txBox="1"/>
            <p:nvPr/>
          </p:nvSpPr>
          <p:spPr>
            <a:xfrm>
              <a:off x="10886522" y="3955837"/>
              <a:ext cx="671594" cy="27699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dirty="0">
                  <a:latin typeface="+mj-lt"/>
                </a:rPr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002761E0-7C4B-4AA6-A182-F35601119E9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ZA" baseline="0" dirty="0">
                <a:latin typeface="+mj-lt"/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EE26AB80-7D10-4E1A-9AFE-D437640DFCC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ZA" baseline="0" dirty="0">
                <a:latin typeface="+mj-lt"/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3621F0F9-8F73-47A2-A112-7F6FA045651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ZA" baseline="0" dirty="0">
                <a:latin typeface="+mj-lt"/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40B249B6-77BE-4916-85F7-4ECED8794723}"/>
              </a:ext>
            </a:extLst>
          </p:cNvPr>
          <p:cNvGrpSpPr/>
          <p:nvPr userDrawn="1"/>
        </p:nvGrpSpPr>
        <p:grpSpPr>
          <a:xfrm>
            <a:off x="10688315" y="1121955"/>
            <a:ext cx="1024226" cy="1778837"/>
            <a:chOff x="7723680" y="1679039"/>
            <a:chExt cx="1024226" cy="1778837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D2612E22-D2CE-4324-B879-CAAA60F19384}"/>
                </a:ext>
              </a:extLst>
            </p:cNvPr>
            <p:cNvSpPr txBox="1"/>
            <p:nvPr/>
          </p:nvSpPr>
          <p:spPr>
            <a:xfrm>
              <a:off x="8076312" y="1679039"/>
              <a:ext cx="671594" cy="27699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dirty="0">
                  <a:latin typeface="+mj-lt"/>
                </a:rPr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A08B2867-FD6A-4BC5-AA40-98DF4C35B02B}"/>
                </a:ext>
              </a:extLst>
            </p:cNvPr>
            <p:cNvSpPr txBox="1"/>
            <p:nvPr/>
          </p:nvSpPr>
          <p:spPr>
            <a:xfrm>
              <a:off x="8076312" y="2054498"/>
              <a:ext cx="671594" cy="27699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dirty="0">
                  <a:latin typeface="+mj-lt"/>
                </a:rPr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78C85238-97A7-4B23-BDFD-EB43DBE747BE}"/>
                </a:ext>
              </a:extLst>
            </p:cNvPr>
            <p:cNvSpPr txBox="1"/>
            <p:nvPr/>
          </p:nvSpPr>
          <p:spPr>
            <a:xfrm>
              <a:off x="8076312" y="2429957"/>
              <a:ext cx="671594" cy="27699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dirty="0">
                  <a:latin typeface="+mj-lt"/>
                </a:rPr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2DFA8FF1-4237-46D0-BA31-A00E5294CF70}"/>
                </a:ext>
              </a:extLst>
            </p:cNvPr>
            <p:cNvSpPr txBox="1"/>
            <p:nvPr/>
          </p:nvSpPr>
          <p:spPr>
            <a:xfrm>
              <a:off x="8076312" y="2805416"/>
              <a:ext cx="671594" cy="27699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dirty="0">
                  <a:latin typeface="+mj-lt"/>
                </a:rPr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375C1A4D-9D96-4FBA-A15B-52C3B1FF62BF}"/>
                </a:ext>
              </a:extLst>
            </p:cNvPr>
            <p:cNvSpPr txBox="1"/>
            <p:nvPr/>
          </p:nvSpPr>
          <p:spPr>
            <a:xfrm>
              <a:off x="8076312" y="3180877"/>
              <a:ext cx="671594" cy="27699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dirty="0">
                  <a:latin typeface="+mj-lt"/>
                </a:rPr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19891059-D400-494C-8600-719D5FB9E21F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8C991DC8-1384-4F2E-9397-21E32265F299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ZA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A2BE3D95-AC7A-42F0-8765-C2DD1B75D5BE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ZA" dirty="0">
                  <a:latin typeface="+mj-lt"/>
                </a:endParaRPr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3593CD6B-4277-49B7-89E8-CADE8405D861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F33B0320-0C18-42F2-A406-84459647DEFD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ZA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A825E3E8-B3F8-4EEA-B7C2-3C9C3146E68A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ZA" dirty="0">
                  <a:latin typeface="+mj-lt"/>
                </a:endParaRPr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3BEA4788-D50D-44D4-A2EA-24CE87AC233F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5A8F4784-2068-4ADE-B521-CA7A85691013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ZA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A3474F8D-4935-46F4-91B1-0ECD1F913CD6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ZA" dirty="0">
                  <a:latin typeface="+mj-lt"/>
                </a:endParaRPr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4BECAE49-A7AC-4815-BBE1-B6B9CEE2B052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45DF3559-2DBF-4ED0-AF78-1560D300CBC4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ZA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576D6B3-BCF6-445A-9A3A-340A8C27F56B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ZA" dirty="0">
                  <a:latin typeface="+mj-lt"/>
                </a:endParaRPr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CCF8EE28-DCA8-4B0B-A18E-92B4FCC75447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022EF35-0098-485E-8B4A-5D625FD4FF67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ZA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D66DE879-1E08-491E-8C21-7A000CEB102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ZA" dirty="0">
                  <a:latin typeface="+mj-lt"/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8AA5C346-4E96-44BA-A7C1-E51FD39B6E62}"/>
              </a:ext>
            </a:extLst>
          </p:cNvPr>
          <p:cNvGrpSpPr/>
          <p:nvPr userDrawn="1"/>
        </p:nvGrpSpPr>
        <p:grpSpPr>
          <a:xfrm>
            <a:off x="10714801" y="4350723"/>
            <a:ext cx="997740" cy="1778837"/>
            <a:chOff x="10652400" y="4292047"/>
            <a:chExt cx="997740" cy="1778837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CC5653A8-AB2A-4793-9AB6-B33C01DAEA77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C237E6B3-C39B-4A63-88EA-D0F2DE9D9EF9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5966453-A805-446B-ADBE-138A018E7CF7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95108539-E6FC-4687-B423-F8D183139157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5ED495A7-7E5E-4BE3-A475-0563BC57BBBB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D4DEF9EB-07C7-40B8-BA23-2124107C32B1}"/>
                </a:ext>
              </a:extLst>
            </p:cNvPr>
            <p:cNvSpPr txBox="1"/>
            <p:nvPr/>
          </p:nvSpPr>
          <p:spPr>
            <a:xfrm>
              <a:off x="10978546" y="4292047"/>
              <a:ext cx="671594" cy="27699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dirty="0">
                  <a:latin typeface="+mj-lt"/>
                </a:rPr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64E16D55-DC02-47F8-977F-E97333755C2A}"/>
                </a:ext>
              </a:extLst>
            </p:cNvPr>
            <p:cNvSpPr txBox="1"/>
            <p:nvPr/>
          </p:nvSpPr>
          <p:spPr>
            <a:xfrm>
              <a:off x="10978546" y="4671545"/>
              <a:ext cx="671594" cy="27699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dirty="0">
                  <a:latin typeface="+mj-lt"/>
                </a:rPr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02344EBC-5BBD-4324-8E77-D61032CBECEB}"/>
                </a:ext>
              </a:extLst>
            </p:cNvPr>
            <p:cNvSpPr txBox="1"/>
            <p:nvPr/>
          </p:nvSpPr>
          <p:spPr>
            <a:xfrm>
              <a:off x="10978546" y="5051043"/>
              <a:ext cx="671594" cy="27699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dirty="0">
                  <a:latin typeface="+mj-lt"/>
                </a:rPr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2E4BE60C-008B-454B-85F2-D5EC0FDC9C22}"/>
                </a:ext>
              </a:extLst>
            </p:cNvPr>
            <p:cNvSpPr txBox="1"/>
            <p:nvPr/>
          </p:nvSpPr>
          <p:spPr>
            <a:xfrm>
              <a:off x="10978546" y="5422464"/>
              <a:ext cx="671594" cy="27699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dirty="0">
                  <a:latin typeface="+mj-lt"/>
                </a:rPr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B85F5035-3FA5-4E11-920F-2B50A0D57A3A}"/>
                </a:ext>
              </a:extLst>
            </p:cNvPr>
            <p:cNvSpPr txBox="1"/>
            <p:nvPr/>
          </p:nvSpPr>
          <p:spPr>
            <a:xfrm>
              <a:off x="10978545" y="5793885"/>
              <a:ext cx="671594" cy="27699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ZA" dirty="0">
                  <a:latin typeface="+mj-lt"/>
                </a:rPr>
                <a:t>Legend</a:t>
              </a:r>
            </a:p>
          </p:txBody>
        </p:sp>
      </p:grpSp>
      <p:pic>
        <p:nvPicPr>
          <p:cNvPr id="148" name="Picture 147">
            <a:extLst>
              <a:ext uri="{FF2B5EF4-FFF2-40B4-BE49-F238E27FC236}">
                <a16:creationId xmlns:a16="http://schemas.microsoft.com/office/drawing/2014/main" id="{1F8F1580-A28D-4F6D-9648-5C03F518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34" b="11676"/>
          <a:stretch/>
        </p:blipFill>
        <p:spPr>
          <a:xfrm>
            <a:off x="10098826" y="-1"/>
            <a:ext cx="2020917" cy="8748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DBA3A8-41B7-4921-9307-71F0EC454CD0}"/>
              </a:ext>
            </a:extLst>
          </p:cNvPr>
          <p:cNvSpPr/>
          <p:nvPr userDrawn="1"/>
        </p:nvSpPr>
        <p:spPr>
          <a:xfrm>
            <a:off x="0" y="6547104"/>
            <a:ext cx="12188952" cy="31088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Z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9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48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6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95" imgH="394" progId="TCLayout.ActiveDocument.1">
                  <p:embed/>
                </p:oleObj>
              </mc:Choice>
              <mc:Fallback>
                <p:oleObj name="think-cell Slide" r:id="rId11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240" y="6080006"/>
            <a:ext cx="1015520" cy="6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6520" y="6080006"/>
            <a:ext cx="1005750" cy="633600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20245-90A5-4BD6-A407-91F56233338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23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240" y="6080006"/>
            <a:ext cx="1015520" cy="6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6520" y="6080006"/>
            <a:ext cx="1005750" cy="633600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20245-90A5-4BD6-A407-91F56233338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18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7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240" y="6080006"/>
            <a:ext cx="1015520" cy="6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6521" y="6080006"/>
            <a:ext cx="1005751" cy="633600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1200"/>
            </a:lvl1pPr>
          </a:lstStyle>
          <a:p>
            <a:pPr>
              <a:defRPr/>
            </a:pPr>
            <a:fld id="{2D520245-90A5-4BD6-A407-91F562333384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3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120">
          <p15:clr>
            <a:srgbClr val="F26B43"/>
          </p15:clr>
        </p15:guide>
        <p15:guide id="3" pos="281">
          <p15:clr>
            <a:srgbClr val="F26B43"/>
          </p15:clr>
        </p15:guide>
        <p15:guide id="4" pos="995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B17AE-A6C8-4186-83F5-DC34DF154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2694" y="1344944"/>
            <a:ext cx="9418638" cy="1591997"/>
          </a:xfrm>
        </p:spPr>
        <p:txBody>
          <a:bodyPr/>
          <a:lstStyle/>
          <a:p>
            <a:pPr algn="ctr"/>
            <a:endParaRPr lang="en-ZA" sz="3600" b="1" dirty="0"/>
          </a:p>
          <a:p>
            <a:pPr algn="ctr"/>
            <a:endParaRPr lang="en-ZA" sz="3600" b="1" dirty="0"/>
          </a:p>
          <a:p>
            <a:pPr algn="ctr"/>
            <a:endParaRPr lang="en-ZA" sz="3600" b="1" dirty="0"/>
          </a:p>
          <a:p>
            <a:pPr algn="ctr"/>
            <a:endParaRPr lang="en-ZA" sz="3600" b="1" dirty="0"/>
          </a:p>
          <a:p>
            <a:pPr algn="ctr"/>
            <a:endParaRPr lang="en-ZA" sz="3600" b="1" dirty="0"/>
          </a:p>
          <a:p>
            <a:pPr algn="ctr"/>
            <a:r>
              <a:rPr lang="en-ZA" sz="3600" b="1" dirty="0"/>
              <a:t>COVID-19</a:t>
            </a:r>
          </a:p>
          <a:p>
            <a:pPr algn="ctr"/>
            <a:endParaRPr lang="en-ZA" sz="3600" b="1" dirty="0"/>
          </a:p>
          <a:p>
            <a:pPr algn="ctr"/>
            <a:r>
              <a:rPr lang="en-GB" sz="3600" b="1" dirty="0"/>
              <a:t>Taking Stock on vaccine supply and distribution for set milestones</a:t>
            </a:r>
          </a:p>
          <a:p>
            <a:pPr algn="ctr"/>
            <a:endParaRPr lang="en-ZA" sz="3600" b="1" dirty="0"/>
          </a:p>
          <a:p>
            <a:pPr algn="ctr"/>
            <a:r>
              <a:rPr lang="en-ZA" sz="3600" b="1" dirty="0"/>
              <a:t>30 July 2021</a:t>
            </a:r>
          </a:p>
          <a:p>
            <a:pPr algn="ctr"/>
            <a:endParaRPr lang="en-ZA" sz="36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39EB91-C93B-4DDE-AE9A-0D1B1A7090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255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652E4-7ECF-4144-8563-1C1DB229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none" dirty="0"/>
              <a:t>How far are we on our vaccination journey?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72778-5B49-4B29-85E5-A52D7FE594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098B2-1492-4266-BAC6-ACBFC226F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7" t="17051" r="19951" b="4488"/>
          <a:stretch/>
        </p:blipFill>
        <p:spPr>
          <a:xfrm>
            <a:off x="2655275" y="838638"/>
            <a:ext cx="8281540" cy="60193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C56155-7F47-40F2-902F-D732ED1F00E3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83317" y="1831853"/>
            <a:ext cx="214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7 297 912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48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D6B8-74B0-413E-8A1B-C40ECA2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none" dirty="0"/>
              <a:t>What were our targets during the past month?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C1A16-786B-4881-B00C-842A86BD0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95004" y="6215576"/>
            <a:ext cx="8281540" cy="642424"/>
          </a:xfrm>
        </p:spPr>
        <p:txBody>
          <a:bodyPr/>
          <a:lstStyle/>
          <a:p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13E353-63A9-4021-8E5D-38D0AFED2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24" r="23181" b="66735"/>
          <a:stretch/>
        </p:blipFill>
        <p:spPr>
          <a:xfrm>
            <a:off x="209436" y="1054120"/>
            <a:ext cx="9108300" cy="1886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6A9C1D-CE6C-4243-BCBE-58BD994B3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62352" r="23181" b="8031"/>
          <a:stretch/>
        </p:blipFill>
        <p:spPr>
          <a:xfrm>
            <a:off x="176452" y="5060107"/>
            <a:ext cx="9108300" cy="1686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D8DE4-5A6A-468F-9813-19661993D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33977" r="23181" b="38183"/>
          <a:stretch/>
        </p:blipFill>
        <p:spPr>
          <a:xfrm>
            <a:off x="209436" y="3109601"/>
            <a:ext cx="9108300" cy="1584960"/>
          </a:xfrm>
          <a:prstGeom prst="rect">
            <a:avLst/>
          </a:prstGeom>
        </p:spPr>
      </p:pic>
      <p:pic>
        <p:nvPicPr>
          <p:cNvPr id="5" name="Graphic 4" descr="Badge Tick with solid fill">
            <a:extLst>
              <a:ext uri="{FF2B5EF4-FFF2-40B4-BE49-F238E27FC236}">
                <a16:creationId xmlns:a16="http://schemas.microsoft.com/office/drawing/2014/main" id="{94EBE689-EC2E-4C82-B82A-4D62EC31D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8926" y="2998011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264904-F7C8-4707-933E-C711EAD2108D}"/>
              </a:ext>
            </a:extLst>
          </p:cNvPr>
          <p:cNvSpPr txBox="1"/>
          <p:nvPr/>
        </p:nvSpPr>
        <p:spPr>
          <a:xfrm>
            <a:off x="9903993" y="3080410"/>
            <a:ext cx="201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Overall vaccination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achieved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8847AF-8A0F-4B33-9F8C-43F29823350F}"/>
              </a:ext>
            </a:extLst>
          </p:cNvPr>
          <p:cNvSpPr/>
          <p:nvPr/>
        </p:nvSpPr>
        <p:spPr>
          <a:xfrm>
            <a:off x="6327648" y="3713821"/>
            <a:ext cx="1960412" cy="5726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E554A-9463-4CF9-99BE-0044489AEE88}"/>
              </a:ext>
            </a:extLst>
          </p:cNvPr>
          <p:cNvSpPr txBox="1"/>
          <p:nvPr/>
        </p:nvSpPr>
        <p:spPr>
          <a:xfrm>
            <a:off x="9866521" y="3870318"/>
            <a:ext cx="2116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However, most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vulnerable not reached sufficiently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8E0D83E-D4F8-4218-B30C-69846CE4D1AE}"/>
              </a:ext>
            </a:extLst>
          </p:cNvPr>
          <p:cNvSpPr/>
          <p:nvPr/>
        </p:nvSpPr>
        <p:spPr>
          <a:xfrm>
            <a:off x="8288060" y="3082817"/>
            <a:ext cx="996692" cy="5726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Graphic 15" descr="Badge Cross with solid fill">
            <a:extLst>
              <a:ext uri="{FF2B5EF4-FFF2-40B4-BE49-F238E27FC236}">
                <a16:creationId xmlns:a16="http://schemas.microsoft.com/office/drawing/2014/main" id="{556345F5-B1EE-4D6A-8A70-4CD5ED879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16193" y="3923653"/>
            <a:ext cx="731034" cy="731034"/>
          </a:xfrm>
          <a:prstGeom prst="rect">
            <a:avLst/>
          </a:prstGeom>
        </p:spPr>
      </p:pic>
      <p:pic>
        <p:nvPicPr>
          <p:cNvPr id="15" name="Graphic 14" descr="Badge Tick with solid fill">
            <a:extLst>
              <a:ext uri="{FF2B5EF4-FFF2-40B4-BE49-F238E27FC236}">
                <a16:creationId xmlns:a16="http://schemas.microsoft.com/office/drawing/2014/main" id="{13F099A8-B0F2-46E8-8104-9BA10C7E5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3415" y="5249567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66078A-AEC5-4B8C-BD1D-F25D501EDA95}"/>
              </a:ext>
            </a:extLst>
          </p:cNvPr>
          <p:cNvSpPr txBox="1"/>
          <p:nvPr/>
        </p:nvSpPr>
        <p:spPr>
          <a:xfrm>
            <a:off x="10077647" y="5213455"/>
            <a:ext cx="211435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Throughput vaccination targets achieved.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C18CD51-5993-4923-B17F-E3E79ED1C974}"/>
              </a:ext>
            </a:extLst>
          </p:cNvPr>
          <p:cNvSpPr/>
          <p:nvPr/>
        </p:nvSpPr>
        <p:spPr>
          <a:xfrm>
            <a:off x="8288060" y="5774318"/>
            <a:ext cx="996692" cy="5726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1AD4F9-6DED-4B7A-9F6F-3CEA07DBE590}"/>
              </a:ext>
            </a:extLst>
          </p:cNvPr>
          <p:cNvSpPr txBox="1"/>
          <p:nvPr/>
        </p:nvSpPr>
        <p:spPr>
          <a:xfrm>
            <a:off x="9947227" y="6136785"/>
            <a:ext cx="22533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Desired public/private mix not reached</a:t>
            </a:r>
          </a:p>
        </p:txBody>
      </p:sp>
      <p:pic>
        <p:nvPicPr>
          <p:cNvPr id="20" name="Graphic 19" descr="Badge Cross with solid fill">
            <a:extLst>
              <a:ext uri="{FF2B5EF4-FFF2-40B4-BE49-F238E27FC236}">
                <a16:creationId xmlns:a16="http://schemas.microsoft.com/office/drawing/2014/main" id="{CB5FFDB9-7DF3-4EF3-AEF0-D90381A70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35098" y="6052082"/>
            <a:ext cx="731034" cy="7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E99D-B7C5-44EC-9A3C-5EC3AC54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/>
              <a:t>Let us not leave the most at risk and vulnerable behind</a:t>
            </a:r>
            <a:endParaRPr lang="en-NL" u="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CC969-12BD-455C-9E5D-F1D80B4F70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C93297-DBAE-4AE0-A064-3A3A5902248A}"/>
              </a:ext>
            </a:extLst>
          </p:cNvPr>
          <p:cNvSpPr/>
          <p:nvPr/>
        </p:nvSpPr>
        <p:spPr>
          <a:xfrm>
            <a:off x="344788" y="1212602"/>
            <a:ext cx="11096936" cy="96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5D2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for August: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5D2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 million aged 35+, of which 1 million aged 60+</a:t>
            </a:r>
            <a:endParaRPr kumimoji="0" lang="en-NL" sz="2600" b="1" i="0" u="none" strike="noStrike" kern="1200" cap="none" spc="0" normalizeH="0" baseline="0" noProof="0" dirty="0">
              <a:ln>
                <a:noFill/>
              </a:ln>
              <a:solidFill>
                <a:srgbClr val="005D2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694E48-5ED8-402B-987A-81B0B78F6041}"/>
              </a:ext>
            </a:extLst>
          </p:cNvPr>
          <p:cNvGrpSpPr/>
          <p:nvPr/>
        </p:nvGrpSpPr>
        <p:grpSpPr>
          <a:xfrm>
            <a:off x="3726757" y="2354736"/>
            <a:ext cx="4508389" cy="1376182"/>
            <a:chOff x="4377749" y="2517867"/>
            <a:chExt cx="4508389" cy="1376182"/>
          </a:xfrm>
        </p:grpSpPr>
        <p:pic>
          <p:nvPicPr>
            <p:cNvPr id="114" name="Picture 2">
              <a:extLst>
                <a:ext uri="{FF2B5EF4-FFF2-40B4-BE49-F238E27FC236}">
                  <a16:creationId xmlns:a16="http://schemas.microsoft.com/office/drawing/2014/main" id="{DCCE722B-25FE-4BAE-94E8-A91B79CFD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418" y="2517867"/>
              <a:ext cx="1292720" cy="1376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>
              <a:extLst>
                <a:ext uri="{FF2B5EF4-FFF2-40B4-BE49-F238E27FC236}">
                  <a16:creationId xmlns:a16="http://schemas.microsoft.com/office/drawing/2014/main" id="{6FE8CA45-9D5A-4B01-8220-EE4F36FC0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749" y="2517867"/>
              <a:ext cx="1292720" cy="1376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>
              <a:extLst>
                <a:ext uri="{FF2B5EF4-FFF2-40B4-BE49-F238E27FC236}">
                  <a16:creationId xmlns:a16="http://schemas.microsoft.com/office/drawing/2014/main" id="{8BAE8C18-4A4B-400A-BA7C-B6178017A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695" y="2517867"/>
              <a:ext cx="1292720" cy="1376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2">
              <a:extLst>
                <a:ext uri="{FF2B5EF4-FFF2-40B4-BE49-F238E27FC236}">
                  <a16:creationId xmlns:a16="http://schemas.microsoft.com/office/drawing/2014/main" id="{BD355F6F-9985-4E68-8190-9169736A6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643" y="2517867"/>
              <a:ext cx="1292720" cy="1376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2">
              <a:extLst>
                <a:ext uri="{FF2B5EF4-FFF2-40B4-BE49-F238E27FC236}">
                  <a16:creationId xmlns:a16="http://schemas.microsoft.com/office/drawing/2014/main" id="{629A0389-DA1E-4918-AB02-E9A3B5D60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5585" y="2517867"/>
              <a:ext cx="1292720" cy="1376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2">
              <a:extLst>
                <a:ext uri="{FF2B5EF4-FFF2-40B4-BE49-F238E27FC236}">
                  <a16:creationId xmlns:a16="http://schemas.microsoft.com/office/drawing/2014/main" id="{4453FFB7-4D90-43D6-920A-0C6462763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531" y="2517867"/>
              <a:ext cx="1292720" cy="1376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">
              <a:extLst>
                <a:ext uri="{FF2B5EF4-FFF2-40B4-BE49-F238E27FC236}">
                  <a16:creationId xmlns:a16="http://schemas.microsoft.com/office/drawing/2014/main" id="{A52E58F7-5B25-45F5-83CE-C6A9CD174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7476" y="2517867"/>
              <a:ext cx="1292720" cy="1376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5E7AB90-6D00-45EF-BB3C-11E7853176D9}"/>
              </a:ext>
            </a:extLst>
          </p:cNvPr>
          <p:cNvSpPr/>
          <p:nvPr/>
        </p:nvSpPr>
        <p:spPr>
          <a:xfrm>
            <a:off x="2692587" y="4681375"/>
            <a:ext cx="4720372" cy="96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AAC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districts will need to target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AAC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in every 3 vaccinations for 60+</a:t>
            </a:r>
            <a:endParaRPr kumimoji="0" lang="en-NL" sz="2400" b="1" i="0" u="none" strike="noStrike" kern="1200" cap="none" spc="0" normalizeH="0" baseline="0" noProof="0" dirty="0">
              <a:ln>
                <a:noFill/>
              </a:ln>
              <a:solidFill>
                <a:srgbClr val="8AAC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C4A71AA-C451-4010-B563-559B44166572}"/>
              </a:ext>
            </a:extLst>
          </p:cNvPr>
          <p:cNvGrpSpPr/>
          <p:nvPr/>
        </p:nvGrpSpPr>
        <p:grpSpPr>
          <a:xfrm>
            <a:off x="7081717" y="4581119"/>
            <a:ext cx="1996973" cy="1162222"/>
            <a:chOff x="6521531" y="2517867"/>
            <a:chExt cx="2364607" cy="1376182"/>
          </a:xfrm>
        </p:grpSpPr>
        <p:pic>
          <p:nvPicPr>
            <p:cNvPr id="152" name="Picture 2">
              <a:extLst>
                <a:ext uri="{FF2B5EF4-FFF2-40B4-BE49-F238E27FC236}">
                  <a16:creationId xmlns:a16="http://schemas.microsoft.com/office/drawing/2014/main" id="{1FEC1A5A-03DA-4378-AD9D-307709305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418" y="2517867"/>
              <a:ext cx="1292720" cy="1376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>
              <a:extLst>
                <a:ext uri="{FF2B5EF4-FFF2-40B4-BE49-F238E27FC236}">
                  <a16:creationId xmlns:a16="http://schemas.microsoft.com/office/drawing/2014/main" id="{CE13C122-FE7E-4E78-8328-6907E6DAE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531" y="2517867"/>
              <a:ext cx="1292720" cy="1376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">
              <a:extLst>
                <a:ext uri="{FF2B5EF4-FFF2-40B4-BE49-F238E27FC236}">
                  <a16:creationId xmlns:a16="http://schemas.microsoft.com/office/drawing/2014/main" id="{95370F79-AF64-4615-A1E0-AE63D4C70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7476" y="2517867"/>
              <a:ext cx="1292720" cy="1376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3536274-9BF9-45D4-AF03-21CD5C7BF22F}"/>
              </a:ext>
            </a:extLst>
          </p:cNvPr>
          <p:cNvSpPr/>
          <p:nvPr/>
        </p:nvSpPr>
        <p:spPr>
          <a:xfrm>
            <a:off x="1650801" y="3730918"/>
            <a:ext cx="8702011" cy="459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AAC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least 1 of 7 vaccinations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AAC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should be for 60+ during August</a:t>
            </a:r>
            <a:endParaRPr kumimoji="0" lang="en-NL" sz="2400" b="1" i="0" u="none" strike="noStrike" kern="1200" cap="none" spc="0" normalizeH="0" baseline="0" noProof="0" dirty="0">
              <a:ln>
                <a:noFill/>
              </a:ln>
              <a:solidFill>
                <a:srgbClr val="8AAC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CFAEE1BB-B895-41F0-A6F6-FFF662934F53}"/>
              </a:ext>
            </a:extLst>
          </p:cNvPr>
          <p:cNvSpPr txBox="1">
            <a:spLocks/>
          </p:cNvSpPr>
          <p:nvPr/>
        </p:nvSpPr>
        <p:spPr>
          <a:xfrm>
            <a:off x="3392276" y="2180574"/>
            <a:ext cx="5192924" cy="24005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DFEE7D-FA6A-4ECB-B66B-70FE8566EBBA}"/>
              </a:ext>
            </a:extLst>
          </p:cNvPr>
          <p:cNvSpPr txBox="1"/>
          <p:nvPr/>
        </p:nvSpPr>
        <p:spPr>
          <a:xfrm>
            <a:off x="9075128" y="2753809"/>
            <a:ext cx="2796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Additionally Prioritise: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Uninsured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Males</a:t>
            </a:r>
          </a:p>
        </p:txBody>
      </p:sp>
    </p:spTree>
    <p:extLst>
      <p:ext uri="{BB962C8B-B14F-4D97-AF65-F5344CB8AC3E}">
        <p14:creationId xmlns:p14="http://schemas.microsoft.com/office/powerpoint/2010/main" val="353673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6108C-914D-48BB-93E5-58CC96DE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none" dirty="0"/>
              <a:t>Daily Vaccination Targets for each Province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32986-1A30-4C9D-B008-55CE82B171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77492" y="6021782"/>
            <a:ext cx="3499340" cy="312557"/>
          </a:xfrm>
        </p:spPr>
        <p:txBody>
          <a:bodyPr/>
          <a:lstStyle/>
          <a:p>
            <a:r>
              <a:rPr lang="en-GB" sz="1200" dirty="0">
                <a:solidFill>
                  <a:schemeClr val="tx1"/>
                </a:solidFill>
              </a:rPr>
              <a:t>Increase in through put from baseline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304CF-DA90-4C6C-B27F-0ECF05C109A2}"/>
              </a:ext>
            </a:extLst>
          </p:cNvPr>
          <p:cNvSpPr txBox="1"/>
          <p:nvPr/>
        </p:nvSpPr>
        <p:spPr>
          <a:xfrm>
            <a:off x="101833" y="1019042"/>
            <a:ext cx="321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Throughput targets by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A6B99-E858-461A-BD70-9C5783E40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920"/>
          <a:stretch/>
        </p:blipFill>
        <p:spPr>
          <a:xfrm>
            <a:off x="1769739" y="1388374"/>
            <a:ext cx="8745532" cy="453977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F8AD21-8DB5-4F49-BFE5-19BE279D3539}"/>
              </a:ext>
            </a:extLst>
          </p:cNvPr>
          <p:cNvSpPr/>
          <p:nvPr/>
        </p:nvSpPr>
        <p:spPr>
          <a:xfrm>
            <a:off x="6777492" y="1203708"/>
            <a:ext cx="1316935" cy="48233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57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Vaccination Cumulative Dashboard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D4D5E-E2D8-401D-95F3-69280AB9CFDD}"/>
              </a:ext>
            </a:extLst>
          </p:cNvPr>
          <p:cNvSpPr txBox="1"/>
          <p:nvPr/>
        </p:nvSpPr>
        <p:spPr>
          <a:xfrm>
            <a:off x="228600" y="257134"/>
            <a:ext cx="6101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Vaccine supply security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E31464-F5A5-4815-9A56-E7B640C68726}"/>
              </a:ext>
            </a:extLst>
          </p:cNvPr>
          <p:cNvSpPr txBox="1">
            <a:spLocks/>
          </p:cNvSpPr>
          <p:nvPr/>
        </p:nvSpPr>
        <p:spPr>
          <a:xfrm>
            <a:off x="339675" y="1397976"/>
            <a:ext cx="11512649" cy="455197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vaccine pipeline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Pfizer Sources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Pfizer direct procurement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Covax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procurement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Covax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donation from the US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J&amp;J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Johnson and Johnson (Jansen)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Provinces using J&amp;J (short expiry) for the general population from Monday 26th July</a:t>
            </a:r>
          </a:p>
          <a:p>
            <a:pPr marL="17145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emphasis on districts with low coverage and hard to reach groups</a:t>
            </a:r>
          </a:p>
          <a:p>
            <a:pPr marL="17145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remaining stock has been distributed to provinces</a:t>
            </a:r>
          </a:p>
          <a:p>
            <a:pPr marL="17145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Channelling to SASSA pension </a:t>
            </a:r>
            <a:r>
              <a:rPr lang="en-GB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paypoints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6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0099-28DD-44CC-B1C1-16E51D22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/>
              <a:t>Quarterly and Weekly Supply (Supply visibility)</a:t>
            </a:r>
            <a:endParaRPr lang="en-ZA" u="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73910-E86F-4047-8F10-49E5700F2666}"/>
              </a:ext>
            </a:extLst>
          </p:cNvPr>
          <p:cNvSpPr txBox="1"/>
          <p:nvPr/>
        </p:nvSpPr>
        <p:spPr>
          <a:xfrm>
            <a:off x="379954" y="3126215"/>
            <a:ext cx="304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Weekly (immediate horizon)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A73D1C-3EF3-417C-960A-83C1EE87F4F4}"/>
              </a:ext>
            </a:extLst>
          </p:cNvPr>
          <p:cNvSpPr txBox="1"/>
          <p:nvPr/>
        </p:nvSpPr>
        <p:spPr>
          <a:xfrm>
            <a:off x="450291" y="1348342"/>
            <a:ext cx="304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Quarterly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F10B0-395B-4EC5-AD1A-5DA349785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93" y="1687964"/>
            <a:ext cx="7277165" cy="1385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B1B623-B439-4C77-A1EA-13F2966BF6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113"/>
          <a:stretch/>
        </p:blipFill>
        <p:spPr>
          <a:xfrm>
            <a:off x="450290" y="3497284"/>
            <a:ext cx="6750607" cy="17879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FA62FF-6269-4B8E-871A-9E54E3A5A088}"/>
              </a:ext>
            </a:extLst>
          </p:cNvPr>
          <p:cNvSpPr txBox="1"/>
          <p:nvPr/>
        </p:nvSpPr>
        <p:spPr>
          <a:xfrm>
            <a:off x="8036169" y="1553868"/>
            <a:ext cx="371644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0000" algn="l"/>
              </a:tabLst>
            </a:pPr>
            <a:r>
              <a:rPr lang="en-US" b="1" dirty="0"/>
              <a:t>30 July 2021</a:t>
            </a:r>
          </a:p>
          <a:p>
            <a:pPr marL="342900" indent="-342900">
              <a:buFont typeface="+mj-lt"/>
              <a:buAutoNum type="arabicPeriod"/>
              <a:tabLst>
                <a:tab pos="360000" algn="l"/>
              </a:tabLst>
            </a:pPr>
            <a:r>
              <a:rPr lang="en-US" b="1" dirty="0"/>
              <a:t>7  days stock</a:t>
            </a:r>
            <a:r>
              <a:rPr lang="en-US" dirty="0"/>
              <a:t> </a:t>
            </a:r>
            <a:r>
              <a:rPr lang="en-US" b="1" dirty="0"/>
              <a:t>on hand</a:t>
            </a:r>
            <a:r>
              <a:rPr lang="en-US" dirty="0"/>
              <a:t>, based on daily vaccinations of 250,000</a:t>
            </a:r>
          </a:p>
          <a:p>
            <a:pPr marL="342900" indent="-342900">
              <a:buFont typeface="+mj-lt"/>
              <a:buAutoNum type="arabicPeriod"/>
              <a:tabLst>
                <a:tab pos="360000" algn="l"/>
              </a:tabLst>
            </a:pPr>
            <a:r>
              <a:rPr lang="en-US" b="1" dirty="0"/>
              <a:t>1 556 100 Pfizer doses</a:t>
            </a:r>
            <a:r>
              <a:rPr lang="en-US" dirty="0"/>
              <a:t> arriving Sunday 1 August for distribution next week</a:t>
            </a:r>
          </a:p>
          <a:p>
            <a:pPr marL="342900" indent="-342900">
              <a:buFont typeface="+mj-lt"/>
              <a:buAutoNum type="arabicPeriod"/>
              <a:tabLst>
                <a:tab pos="360000" algn="l"/>
              </a:tabLst>
            </a:pPr>
            <a:r>
              <a:rPr lang="en-US" b="1" dirty="0"/>
              <a:t>5 660 460 Pfizer doses </a:t>
            </a:r>
            <a:r>
              <a:rPr lang="en-US" dirty="0"/>
              <a:t>arriving between 31 July and 3 August. NCL release may take up to 1 week</a:t>
            </a:r>
          </a:p>
          <a:p>
            <a:pPr marL="342900" indent="-342900">
              <a:buFont typeface="+mj-lt"/>
              <a:buAutoNum type="arabicPeriod"/>
              <a:tabLst>
                <a:tab pos="360000" algn="l"/>
              </a:tabLst>
            </a:pPr>
            <a:r>
              <a:rPr lang="en-US" b="1" dirty="0"/>
              <a:t>1 454 900 J&amp;J doses </a:t>
            </a:r>
            <a:r>
              <a:rPr lang="en-US" dirty="0"/>
              <a:t>expected to be distributed in the week of 2 August</a:t>
            </a:r>
          </a:p>
        </p:txBody>
      </p:sp>
    </p:spTree>
    <p:extLst>
      <p:ext uri="{BB962C8B-B14F-4D97-AF65-F5344CB8AC3E}">
        <p14:creationId xmlns:p14="http://schemas.microsoft.com/office/powerpoint/2010/main" val="34656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9977-C9CA-4E7F-81FE-6D52C316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none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CCB2F-B9BA-4590-ADDE-A89249790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3320537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Provided the vaccines are delivered on schedule there is no vaccine constraint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 the anticipated rate of vaccination there are enough doses to complete the year and no more procurement is required </a:t>
            </a: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FFFCE-E218-4663-87E2-BE23831D3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92980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5oiX2SeMds8bPb.bq85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__powerpoint_presentation_with_slide_number.pptx" id="{5AA5AD89-7584-4D0E-B061-DBAFE6114C3A}" vid="{313D8ABB-B1E1-4E67-B524-664A81E8AD78}"/>
    </a:ext>
  </a:extLst>
</a:theme>
</file>

<file path=ppt/theme/theme11.xml><?xml version="1.0" encoding="utf-8"?>
<a:theme xmlns:a="http://schemas.openxmlformats.org/drawingml/2006/main" name="7_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rast">
  <a:themeElements>
    <a:clrScheme name="Scheme2">
      <a:dk1>
        <a:srgbClr val="FFFFFF"/>
      </a:dk1>
      <a:lt1>
        <a:srgbClr val="333651"/>
      </a:lt1>
      <a:dk2>
        <a:srgbClr val="000000"/>
      </a:dk2>
      <a:lt2>
        <a:srgbClr val="000000"/>
      </a:lt2>
      <a:accent1>
        <a:srgbClr val="7AADDC"/>
      </a:accent1>
      <a:accent2>
        <a:srgbClr val="347FC4"/>
      </a:accent2>
      <a:accent3>
        <a:srgbClr val="2C5784"/>
      </a:accent3>
      <a:accent4>
        <a:srgbClr val="1D3B59"/>
      </a:accent4>
      <a:accent5>
        <a:srgbClr val="DDDDDD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 47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333651"/>
        </a:lt1>
        <a:dk2>
          <a:srgbClr val="000000"/>
        </a:dk2>
        <a:lt2>
          <a:srgbClr val="000000"/>
        </a:lt2>
        <a:accent1>
          <a:srgbClr val="7AADDC"/>
        </a:accent1>
        <a:accent2>
          <a:srgbClr val="347FC4"/>
        </a:accent2>
        <a:accent3>
          <a:srgbClr val="2C5784"/>
        </a:accent3>
        <a:accent4>
          <a:srgbClr val="1D3B59"/>
        </a:accent4>
        <a:accent5>
          <a:srgbClr val="DDDDDD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JH1361_CF.potx" id="{BF3331F1-7CCD-41A6-893D-ABDD333618C7}" vid="{CA62B35C-3804-4006-94A8-1CE16C8B2FC5}"/>
    </a:ext>
  </a:extLst>
</a:theme>
</file>

<file path=ppt/theme/theme4.xml><?xml version="1.0" encoding="utf-8"?>
<a:theme xmlns:a="http://schemas.openxmlformats.org/drawingml/2006/main" name="19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D3B59"/>
      </a:accent1>
      <a:accent2>
        <a:srgbClr val="2C5784"/>
      </a:accent2>
      <a:accent3>
        <a:srgbClr val="347FC4"/>
      </a:accent3>
      <a:accent4>
        <a:srgbClr val="7AADDC"/>
      </a:accent4>
      <a:accent5>
        <a:srgbClr val="333651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 46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D3B59"/>
        </a:accent1>
        <a:accent2>
          <a:srgbClr val="2C5784"/>
        </a:accent2>
        <a:accent3>
          <a:srgbClr val="347FC4"/>
        </a:accent3>
        <a:accent4>
          <a:srgbClr val="7AADDC"/>
        </a:accent4>
        <a:accent5>
          <a:srgbClr val="333651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JH1361_CF.potx" id="{BF3331F1-7CCD-41A6-893D-ABDD333618C7}" vid="{AD8FD900-CDE5-44A8-AE8D-003AA29C66A3}"/>
    </a:ext>
  </a:extLst>
</a:theme>
</file>

<file path=ppt/theme/theme5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__powerpoint_presentation_with_slide_number.pptx" id="{5AA5AD89-7584-4D0E-B061-DBAFE6114C3A}" vid="{313D8ABB-B1E1-4E67-B524-664A81E8AD78}"/>
    </a:ext>
  </a:extLst>
</a:theme>
</file>

<file path=ppt/theme/theme7.xml><?xml version="1.0" encoding="utf-8"?>
<a:theme xmlns:a="http://schemas.openxmlformats.org/drawingml/2006/main" name="3_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6833</TotalTime>
  <Words>426</Words>
  <Application>Microsoft Office PowerPoint</Application>
  <PresentationFormat>Widescreen</PresentationFormat>
  <Paragraphs>93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Segoe UI</vt:lpstr>
      <vt:lpstr>Verdana</vt:lpstr>
      <vt:lpstr>Wingdings</vt:lpstr>
      <vt:lpstr>Custom Design</vt:lpstr>
      <vt:lpstr>1_Custom Design</vt:lpstr>
      <vt:lpstr>1_Contrast</vt:lpstr>
      <vt:lpstr>19_White</vt:lpstr>
      <vt:lpstr>Section Break Slide Master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think-cell Slide</vt:lpstr>
      <vt:lpstr>PowerPoint Presentation</vt:lpstr>
      <vt:lpstr>How far are we on our vaccination journey?</vt:lpstr>
      <vt:lpstr>What were our targets during the past month?</vt:lpstr>
      <vt:lpstr>Let us not leave the most at risk and vulnerable behind</vt:lpstr>
      <vt:lpstr>Daily Vaccination Targets for each Province</vt:lpstr>
      <vt:lpstr>Vaccination Cumulative Dashboard</vt:lpstr>
      <vt:lpstr>Quarterly and Weekly Supply (Supply visibility)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Nicholas Crisp</cp:lastModifiedBy>
  <cp:revision>388</cp:revision>
  <dcterms:created xsi:type="dcterms:W3CDTF">2016-09-04T11:54:55Z</dcterms:created>
  <dcterms:modified xsi:type="dcterms:W3CDTF">2021-07-29T19:24:50Z</dcterms:modified>
</cp:coreProperties>
</file>