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7" r:id="rId2"/>
    <p:sldId id="259" r:id="rId3"/>
    <p:sldId id="260" r:id="rId4"/>
    <p:sldId id="261" r:id="rId5"/>
    <p:sldId id="262" r:id="rId6"/>
    <p:sldId id="265" r:id="rId7"/>
    <p:sldId id="267" r:id="rId8"/>
    <p:sldId id="268" r:id="rId9"/>
    <p:sldId id="269" r:id="rId10"/>
    <p:sldId id="270" r:id="rId11"/>
    <p:sldId id="271" r:id="rId12"/>
    <p:sldId id="272" r:id="rId13"/>
    <p:sldId id="273"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9" d="100"/>
          <a:sy n="59" d="100"/>
        </p:scale>
        <p:origin x="288"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F373D-241C-4906-AFAB-6A00209FA08C}" type="datetimeFigureOut">
              <a:rPr lang="en-ZA" smtClean="0"/>
              <a:t>2021/07/29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5EDE9-386B-4778-8628-C366BC1BF461}" type="slidenum">
              <a:rPr lang="en-ZA" smtClean="0"/>
              <a:t>‹#›</a:t>
            </a:fld>
            <a:endParaRPr lang="en-ZA"/>
          </a:p>
        </p:txBody>
      </p:sp>
    </p:spTree>
    <p:extLst>
      <p:ext uri="{BB962C8B-B14F-4D97-AF65-F5344CB8AC3E}">
        <p14:creationId xmlns:p14="http://schemas.microsoft.com/office/powerpoint/2010/main" val="405017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COVID-19 Vaccinations Daily Totals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Numbers of Vaccinated Public Health Care Workers (HCW) out of Total Registered Public HCW</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Numbers of Vaccinated Individuals in Education Sector out of Total Registered Individuals Registered in Education Sector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Numbers of Vaccinated Individuals in the South African National Defence Force (SANDF) out of Total Registered Individuals Registered in SANDF</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Numbers of Vaccinated Individuals in the South African Police Service (SAPS) out of Total Registered Individuals Registered in SAPS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Vaccine Sites Using EVDS Per Vaccination Week</a:t>
            </a:r>
            <a:endParaRPr dirty="0"/>
          </a:p>
          <a:p>
            <a:r>
              <a:rPr b="0" dirty="0"/>
              <a:t>No alt text provided.</a:t>
            </a:r>
            <a:endParaRPr dirty="0"/>
          </a:p>
          <a:p>
            <a:endParaRPr dirty="0"/>
          </a:p>
          <a:p>
            <a:r>
              <a:rPr b="1" dirty="0"/>
              <a:t>Vaccine Sites Using EVDS Per Day</a:t>
            </a:r>
            <a:endParaRPr dirty="0"/>
          </a:p>
          <a:p>
            <a:r>
              <a:rPr b="0" dirty="0"/>
              <a:t>No alt text provided.</a:t>
            </a:r>
            <a:endParaRPr dirty="0"/>
          </a:p>
          <a:p>
            <a:endParaRPr dirty="0"/>
          </a:p>
          <a:p>
            <a:r>
              <a:rPr b="1" dirty="0"/>
              <a:t>map</a:t>
            </a:r>
            <a:endParaRPr dirty="0"/>
          </a:p>
          <a:p>
            <a:r>
              <a:rPr b="0" dirty="0"/>
              <a:t>No alt text provided.</a:t>
            </a:r>
            <a:endParaRPr dirty="0"/>
          </a:p>
          <a:p>
            <a:endParaRPr dirty="0"/>
          </a:p>
          <a:p>
            <a:r>
              <a:rPr b="1" dirty="0"/>
              <a:t>Vaccine Sites Using EVDS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Date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Number of Pfizer Vaccines Administered</a:t>
            </a:r>
            <a:endParaRPr dirty="0"/>
          </a:p>
          <a:p>
            <a:r>
              <a:rPr b="0" dirty="0"/>
              <a:t>No alt text provided.</a:t>
            </a:r>
            <a:endParaRPr dirty="0"/>
          </a:p>
          <a:p>
            <a:endParaRPr dirty="0"/>
          </a:p>
          <a:p>
            <a:r>
              <a:rPr b="1" dirty="0"/>
              <a:t>Sisonke-Number of J&amp;J Vaccines Administered</a:t>
            </a:r>
            <a:endParaRPr dirty="0"/>
          </a:p>
          <a:p>
            <a:r>
              <a:rPr b="0" dirty="0"/>
              <a:t>No alt text provided.</a:t>
            </a:r>
            <a:endParaRPr dirty="0"/>
          </a:p>
          <a:p>
            <a:endParaRPr dirty="0"/>
          </a:p>
          <a:p>
            <a:r>
              <a:rPr b="1" dirty="0"/>
              <a:t>National-Number of J&amp;J Vaccines Administered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Date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Vaccines Administered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Date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Cumulative Number of Vaccines Administered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Number of Vaccines Administered Per Day</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Date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Individuals Vaccinated</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Daily Number of Individuals Vaccinated</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Date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Individuals Vaccinated by Age and Sex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Individuals Vaccinated by Age and Sex To Date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Date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Individuals Vaccinated by Age and Sex</a:t>
            </a:r>
            <a:endParaRPr dirty="0"/>
          </a:p>
          <a:p>
            <a:r>
              <a:rPr b="0" dirty="0"/>
              <a:t>No alt text provided.</a:t>
            </a:r>
            <a:endParaRPr dirty="0"/>
          </a:p>
          <a:p>
            <a:endParaRPr dirty="0"/>
          </a:p>
          <a:p>
            <a:r>
              <a:rPr b="1" dirty="0"/>
              <a:t>Individuals Vaccinated by Age and Sex To Date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National</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7/29/2021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1d8a8f7644dac1eee292?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645343a7849ede886a3d?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b9d974669dd1eead9b3b?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5f41d5c4b5694d59edd4?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c499b0526d481b509455?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84c80f524cded21a2fed?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52b98ab3748eb273e864?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6f3c0ecd8e712dc6ed33?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e548af7ee827fca859ae?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2de828e4b29663e4fa96?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c633688518f3f2c9cb68?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5da5f564ff0634a9f5dc?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3bcaaf77b39865e6a398?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bb4dfe0005518941a303?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slicer, image, image, image, image, card, textbox,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Disclaimer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slicer, slicer, COVID-19 Vaccinations Daily Totals, card, textbox, slicer, image, image, image, image.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Individuals Vaccinated 6/6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slicer, slicer, slicer, slicer, slicer, slicer, slicer, slicer, slicer, slicer, slicer, card, textbox, slicer, image, image, image, image, textbox, Numbers of Vaccinated Public Health Care Workers (HCW) out of Total Registered Public HCW.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Public Healthcare Workers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slicer, slicer, textbox, slicer, slicer, slicer, slicer, slicer, slicer, slicer, slicer, card, textbox, Numbers of Vaccinated Individuals in Education Sector out of Total Registered Individuals Registered in Education Sector, textbox, slicer, image, image, image, image.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Education Sector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slicer, slicer, slicer, slicer, slicer, slicer, slicer, slicer, slicer, card, textbox, Numbers of Vaccinated Individuals in the South African National Defence Force (SANDF) out of Total Registered Individuals Registered in SANDF, slicer, image, image, image, image.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SANDF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slicer, slicer, slicer, slicer, slicer, slicer, slicer, slicer, slicer, card, textbox, Numbers of Vaccinated Individuals in the South African Police Service (SAPS) out of Total Registered Individuals Registered in SAPS, slicer, image, image, image, image.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SAPS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slicer, Vaccine Sites Using EVDS Per Vaccination Week, Vaccine Sites Using EVDS Per Day, map, Vaccine Sites Using EVDS, card, slicer, textbox, image, image, image, slicer, image, slicer, slicer, slicer.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Vaccine Sites Using EVDS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ate, slicer, slicer, slicer, slicer, slicer, slicer, slicer, slicer, slicer, textbox, textbox, card, card, card, card, card, Number of Pfizer Vaccines Administered, Sisonke-Number of J&amp;J Vaccines Administered, National-Number of J&amp;J Vaccines Administered, card, card, card, textbox, slicer, image, image, image, image.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Vaccines Administered 1/5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ate, slicer, slicer, slicer, slicer, slicer, slicer, slicer, slicer, slicer, textbox, textbox, card, card, card, card, pivotTable, Vaccines Administered, textbox, textbox, textbox, textbox, textbox, slicer, image, image, image, image.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Vaccines Administered 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ate, slicer, slicer, slicer, slicer, slicer, slicer, slicer, slicer, slicer, textbox, textbox, Cumulative Number of Vaccines Administered, card, textbox, slicer, image, image, image, image, Number of Vaccines Administered Per Day.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Vaccines Administered 3/5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card, slicer, slicer, card, textbox, slicer, slicer, slicer, slicer, slicer, slicer, slicer, image, image, image, image, Date, card, Individuals Vaccinated, pivotTable, Daily Number of Individuals Vaccinated.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Individuals Vaccinated 1/6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ate, slicer, slicer, slicer, slicer, slicer, slicer, slicer, slicer, slicer, textbox, textbox, card, textbox, basicShape, slicer, image, image, image, image, card, card, Individuals Vaccinated by Age and Sex, pivotTable, Individuals Vaccinated by Age and Sex To Date.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Individuals Vaccinated 3/6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ate, slicer, slicer, slicer, slicer, slicer, slicer, slicer, slicer, slicer, textbox, textbox, card, card, card, pivotTable, Individuals Vaccinated by Age and Sex, Individuals Vaccinated by Age and Sex To Date, basicShape, textbox, slicer, image, image, image, image.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Individuals Vaccinated 4/6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slicer, pivotTable, slicer, slicer, National, card, textbox, textbox, slicer, slicer, image, image, image, image. Please refer to the notes on this slide for details.">
            <a:hlinkClick r:id="rId3"/>
          </p:cNvPr>
          <p:cNvPicPr>
            <a:picLocks noChangeAspect="1"/>
          </p:cNvPicPr>
          <p:nvPr/>
        </p:nvPicPr>
        <p:blipFill>
          <a:blip r:embed="rId4"/>
          <a:stretch>
            <a:fillRect/>
          </a:stretch>
        </p:blipFill>
        <p:spPr>
          <a:xfrm>
            <a:off x="0" y="371475"/>
            <a:ext cx="12192000" cy="6105525"/>
          </a:xfrm>
          <a:prstGeom prst="rect">
            <a:avLst/>
          </a:prstGeom>
          <a:noFill/>
        </p:spPr>
      </p:pic>
      <p:sp>
        <p:nvSpPr>
          <p:cNvPr id="4" name="Title" hidden="1"/>
          <p:cNvSpPr>
            <a:spLocks noGrp="1"/>
          </p:cNvSpPr>
          <p:nvPr>
            <p:ph type="title"/>
          </p:nvPr>
        </p:nvSpPr>
        <p:spPr/>
        <p:txBody>
          <a:bodyPr/>
          <a:lstStyle/>
          <a:p>
            <a:r>
              <a:t>Individuals Vaccinated 5/6</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1943</Words>
  <Application>Microsoft Office PowerPoint</Application>
  <PresentationFormat>Widescreen</PresentationFormat>
  <Paragraphs>882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Custom Design</vt:lpstr>
      <vt:lpstr>Disclaimer</vt:lpstr>
      <vt:lpstr>Vaccine Sites Using EVDS</vt:lpstr>
      <vt:lpstr>Vaccines Administered 1/5</vt:lpstr>
      <vt:lpstr>Vaccines Administered 2/5</vt:lpstr>
      <vt:lpstr>Vaccines Administered 3/5</vt:lpstr>
      <vt:lpstr>Individuals Vaccinated 1/6</vt:lpstr>
      <vt:lpstr>Individuals Vaccinated 3/6</vt:lpstr>
      <vt:lpstr>Individuals Vaccinated 4/6</vt:lpstr>
      <vt:lpstr>Individuals Vaccinated 5/6</vt:lpstr>
      <vt:lpstr>Individuals Vaccinated 6/6</vt:lpstr>
      <vt:lpstr>Public Healthcare Workers</vt:lpstr>
      <vt:lpstr>Education Sector</vt:lpstr>
      <vt:lpstr>SANDF</vt:lpstr>
      <vt:lpstr>SAPS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Milani Wolmarans</cp:lastModifiedBy>
  <cp:revision>5</cp:revision>
  <dcterms:created xsi:type="dcterms:W3CDTF">2016-09-04T11:54:55Z</dcterms:created>
  <dcterms:modified xsi:type="dcterms:W3CDTF">2021-07-29T08:18:26Z</dcterms:modified>
</cp:coreProperties>
</file>